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7" r:id="rId2"/>
    <p:sldMasterId id="2147483711" r:id="rId3"/>
  </p:sldMasterIdLst>
  <p:notesMasterIdLst>
    <p:notesMasterId r:id="rId15"/>
  </p:notesMasterIdLst>
  <p:sldIdLst>
    <p:sldId id="287" r:id="rId4"/>
    <p:sldId id="281" r:id="rId5"/>
    <p:sldId id="289" r:id="rId6"/>
    <p:sldId id="288" r:id="rId7"/>
    <p:sldId id="271" r:id="rId8"/>
    <p:sldId id="268" r:id="rId9"/>
    <p:sldId id="267" r:id="rId10"/>
    <p:sldId id="266" r:id="rId11"/>
    <p:sldId id="269" r:id="rId12"/>
    <p:sldId id="286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7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20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12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9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17772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70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0" r:id="rId12"/>
    <p:sldLayoutId id="2147483741" r:id="rId13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4" r:id="rId12"/>
    <p:sldLayoutId id="214748373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2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68"/>
            <a:ext cx="12192000" cy="676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8304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7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3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vui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27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7080" y="2960017"/>
            <a:ext cx="7494309" cy="2375554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065" y="44899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02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Lớp Chúng Ta Đoàn Kết - Nhạc Thiếu Nhi Có Lời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9173" y="384118"/>
            <a:ext cx="8231187" cy="6173788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5378" y="4661586"/>
            <a:ext cx="518473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92945" y="4711061"/>
            <a:ext cx="518473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5096" y="4711061"/>
            <a:ext cx="39239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60590" y="4711061"/>
            <a:ext cx="378044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9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611736" y="4711062"/>
            <a:ext cx="586855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975"/>
            <a:ext cx="12192000" cy="6726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" y="0"/>
            <a:ext cx="12188857" cy="1545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68346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39</Words>
  <Application>Microsoft Office PowerPoint</Application>
  <PresentationFormat>Widescreen</PresentationFormat>
  <Paragraphs>16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微软雅黑</vt:lpstr>
      <vt:lpstr>微软雅黑</vt:lpstr>
      <vt:lpstr>黑体</vt:lpstr>
      <vt:lpstr>宋体</vt:lpstr>
      <vt:lpstr>宋体</vt:lpstr>
      <vt:lpstr>Arial</vt:lpstr>
      <vt:lpstr>Calibri</vt:lpstr>
      <vt:lpstr>Calibri Light</vt:lpstr>
      <vt:lpstr>HP001 4 hàng</vt:lpstr>
      <vt:lpstr>ITC Avant Garde Std Bk</vt:lpstr>
      <vt:lpstr>Montserrat ExtraBold</vt:lpstr>
      <vt:lpstr>UTM Avo</vt:lpstr>
      <vt:lpstr>方正卡通简体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13</cp:revision>
  <dcterms:created xsi:type="dcterms:W3CDTF">2021-05-22T03:38:00Z</dcterms:created>
  <dcterms:modified xsi:type="dcterms:W3CDTF">2021-11-03T00:01:27Z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