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03" r:id="rId2"/>
    <p:sldId id="301" r:id="rId3"/>
    <p:sldId id="285" r:id="rId4"/>
    <p:sldId id="288" r:id="rId5"/>
    <p:sldId id="289" r:id="rId6"/>
    <p:sldId id="296" r:id="rId7"/>
    <p:sldId id="291" r:id="rId8"/>
    <p:sldId id="269" r:id="rId9"/>
    <p:sldId id="270" r:id="rId10"/>
    <p:sldId id="305" r:id="rId11"/>
    <p:sldId id="306" r:id="rId12"/>
    <p:sldId id="304" r:id="rId13"/>
    <p:sldId id="302" r:id="rId14"/>
    <p:sldId id="30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23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052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0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82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4.wdp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21.GIF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GIF"/><Relationship Id="rId11" Type="http://schemas.openxmlformats.org/officeDocument/2006/relationships/image" Target="../media/image26.png"/><Relationship Id="rId5" Type="http://schemas.openxmlformats.org/officeDocument/2006/relationships/image" Target="../media/image25.GIF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GIF"/><Relationship Id="rId11" Type="http://schemas.openxmlformats.org/officeDocument/2006/relationships/image" Target="../media/image26.png"/><Relationship Id="rId5" Type="http://schemas.openxmlformats.org/officeDocument/2006/relationships/image" Target="../media/image25.GIF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02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Giải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lao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51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44057" y="800816"/>
            <a:ext cx="8451572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3069811"/>
            <a:ext cx="1186658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19: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spc="100" baseline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spc="100" baseline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baseline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44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13423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8020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74641"/>
            <a:ext cx="10972800" cy="64468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16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788229" y="4841538"/>
            <a:ext cx="8005665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trại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88185" y="5516452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28+ 14 = 42  (con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64865" y="6191365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42 con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774024" y="4178243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262"/>
            <a:ext cx="12192000" cy="439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211241795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9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1524000" y="334297"/>
            <a:ext cx="4673600" cy="2525019"/>
          </a:xfrm>
          <a:prstGeom prst="cloudCallout">
            <a:avLst>
              <a:gd name="adj1" fmla="val 55270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thật</a:t>
            </a:r>
          </a:p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giả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41462" y="159680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8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50 </a:t>
            </a:r>
            <a:endParaRPr lang="en-US" sz="36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55 </a:t>
            </a: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 + 20  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RỒI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BỌN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TA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ĐÁNH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TIẾP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ĐÂY</a:t>
            </a:r>
            <a:endParaRPr lang="en-US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6583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 </a:t>
            </a: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6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1936684" y="510118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30 </a:t>
            </a:r>
            <a:endParaRPr lang="en-US" sz="36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812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 - 20  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44057" y="800816"/>
            <a:ext cx="8451572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3069811"/>
            <a:ext cx="1186658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19: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spc="100" baseline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spc="100" baseline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baseline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44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38257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09800" cy="876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002" y="770422"/>
            <a:ext cx="12106379" cy="5981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" y="0"/>
            <a:ext cx="11916076" cy="61024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71486" y="6150114"/>
            <a:ext cx="462012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Vậy</a:t>
            </a:r>
            <a:r>
              <a:rPr lang="en-US" sz="4000" dirty="0">
                <a:solidFill>
                  <a:srgbClr val="FF0000"/>
                </a:solidFill>
              </a:rPr>
              <a:t> 37 + 25 = 62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2" y="0"/>
            <a:ext cx="11694695" cy="38982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 Box 3"/>
          <p:cNvSpPr txBox="1"/>
          <p:nvPr/>
        </p:nvSpPr>
        <p:spPr>
          <a:xfrm>
            <a:off x="2088682" y="2990323"/>
            <a:ext cx="866274" cy="651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61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4981073" y="2996590"/>
            <a:ext cx="760095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53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7847684" y="3073592"/>
            <a:ext cx="760095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83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0714295" y="2996590"/>
            <a:ext cx="785388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76020" y="2515235"/>
            <a:ext cx="23025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955415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3478530" y="30124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6390005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6034405" y="30759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8449310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803338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03"/>
            <a:ext cx="9413507" cy="2412014"/>
          </a:xfrm>
          <a:prstGeom prst="rect">
            <a:avLst/>
          </a:prstGeom>
        </p:spPr>
      </p:pic>
      <p:sp>
        <p:nvSpPr>
          <p:cNvPr id="13" name="Text Box 3"/>
          <p:cNvSpPr txBox="1"/>
          <p:nvPr/>
        </p:nvSpPr>
        <p:spPr>
          <a:xfrm>
            <a:off x="1130166" y="428495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62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810768" y="428495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84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6384524" y="428495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6</a:t>
            </a:r>
            <a:r>
              <a:rPr lang="en-US" sz="4000" smtClean="0">
                <a:solidFill>
                  <a:srgbClr val="FF0000"/>
                </a:solidFill>
              </a:rPr>
              <a:t>1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1" name="Text Box 3"/>
          <p:cNvSpPr txBox="1"/>
          <p:nvPr/>
        </p:nvSpPr>
        <p:spPr>
          <a:xfrm>
            <a:off x="8317230" y="4355368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</TotalTime>
  <Words>165</Words>
  <Application>Microsoft Office PowerPoint</Application>
  <PresentationFormat>Widescreen</PresentationFormat>
  <Paragraphs>55</Paragraphs>
  <Slides>14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微软雅黑</vt:lpstr>
      <vt:lpstr>宋体</vt:lpstr>
      <vt:lpstr>宋体</vt:lpstr>
      <vt:lpstr>Arial</vt:lpstr>
      <vt:lpstr>Arial-Rounded</vt:lpstr>
      <vt:lpstr>Calibri</vt:lpstr>
      <vt:lpstr>inpin heiti</vt:lpstr>
      <vt:lpstr>ITC Avant Garde Std Bk</vt:lpstr>
      <vt:lpstr>Montserrat ExtraBold</vt:lpstr>
      <vt:lpstr>Times New Roman</vt:lpstr>
      <vt:lpstr>UTM Avo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16</cp:revision>
  <dcterms:created xsi:type="dcterms:W3CDTF">2021-05-14T04:27:00Z</dcterms:created>
  <dcterms:modified xsi:type="dcterms:W3CDTF">2021-11-05T02:02:32Z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