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79" r:id="rId3"/>
  </p:sldMasterIdLst>
  <p:notesMasterIdLst>
    <p:notesMasterId r:id="rId19"/>
  </p:notesMasterIdLst>
  <p:sldIdLst>
    <p:sldId id="320" r:id="rId4"/>
    <p:sldId id="317" r:id="rId5"/>
    <p:sldId id="318" r:id="rId6"/>
    <p:sldId id="312" r:id="rId7"/>
    <p:sldId id="313" r:id="rId8"/>
    <p:sldId id="264" r:id="rId9"/>
    <p:sldId id="279" r:id="rId10"/>
    <p:sldId id="280" r:id="rId11"/>
    <p:sldId id="319" r:id="rId12"/>
    <p:sldId id="314" r:id="rId13"/>
    <p:sldId id="321" r:id="rId14"/>
    <p:sldId id="281" r:id="rId15"/>
    <p:sldId id="282" r:id="rId16"/>
    <p:sldId id="269" r:id="rId17"/>
    <p:sldId id="31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0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93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141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562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478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12/9/2021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92" r:id="rId14"/>
    <p:sldLayoutId id="2147483693" r:id="rId1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91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1813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905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666" y="191070"/>
            <a:ext cx="11374545" cy="4763067"/>
          </a:xfrm>
        </p:spPr>
        <p:txBody>
          <a:bodyPr/>
          <a:lstStyle/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  <a:b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Tia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.(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3901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8" y="0"/>
            <a:ext cx="12126012" cy="6438507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9496367" y="3514987"/>
            <a:ext cx="1148277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80702" y="4499481"/>
            <a:ext cx="1148277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67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380702" y="5468994"/>
            <a:ext cx="1148277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585862" y="5434182"/>
            <a:ext cx="1148277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100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83"/>
            <a:ext cx="12192000" cy="642967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20792" y="5550488"/>
            <a:ext cx="664143" cy="68339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3" name="Oval 12"/>
          <p:cNvSpPr/>
          <p:nvPr/>
        </p:nvSpPr>
        <p:spPr>
          <a:xfrm>
            <a:off x="4493394" y="5563429"/>
            <a:ext cx="664143" cy="68339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4" name="Oval 13"/>
          <p:cNvSpPr/>
          <p:nvPr/>
        </p:nvSpPr>
        <p:spPr>
          <a:xfrm>
            <a:off x="7363326" y="5550486"/>
            <a:ext cx="664143" cy="68339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5" name="Oval 14"/>
          <p:cNvSpPr/>
          <p:nvPr/>
        </p:nvSpPr>
        <p:spPr>
          <a:xfrm>
            <a:off x="10335928" y="5550487"/>
            <a:ext cx="664143" cy="68339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&lt;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26" y="97065"/>
            <a:ext cx="12051874" cy="42392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737" y="2611713"/>
            <a:ext cx="1244338" cy="12242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845" y="2835442"/>
            <a:ext cx="1158368" cy="9484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364" y="2773679"/>
            <a:ext cx="1280916" cy="1048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9610" y="2854840"/>
            <a:ext cx="1104266" cy="9409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6409" y="3670780"/>
            <a:ext cx="1160277" cy="9228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465" y="3601000"/>
            <a:ext cx="1166268" cy="99265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523" y="3670780"/>
            <a:ext cx="1166790" cy="9471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0065" y="3619094"/>
            <a:ext cx="1123356" cy="998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59104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91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ớp Chúng Ta Đoàn Kết - Nhạc Thiếu Nhi Có Lờ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37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844800" y="762000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>
                <a:latin typeface=".VnAvant" panose="020B7200000000000000" pitchFamily="34" charset="0"/>
              </a:rPr>
              <a:t>To¸n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700088" y="2025650"/>
            <a:ext cx="11176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>
                <a:latin typeface=".VnAvant" panose="020B7200000000000000" pitchFamily="34" charset="0"/>
                <a:ea typeface="SimSun" panose="02010600030101010101" pitchFamily="2" charset="-122"/>
              </a:rPr>
              <a:t>Bµi</a:t>
            </a:r>
            <a:r>
              <a:rPr lang="en-US" sz="4000" dirty="0">
                <a:latin typeface=".VnAvant" panose="020B7200000000000000" pitchFamily="34" charset="0"/>
                <a:ea typeface="SimSun" panose="02010600030101010101" pitchFamily="2" charset="-122"/>
              </a:rPr>
              <a:t> 2: Tia </a:t>
            </a:r>
            <a:r>
              <a:rPr lang="en-US" sz="4000" dirty="0" err="1">
                <a:latin typeface=".VnAvant" panose="020B7200000000000000" pitchFamily="34" charset="0"/>
                <a:ea typeface="SimSun" panose="02010600030101010101" pitchFamily="2" charset="-122"/>
              </a:rPr>
              <a:t>sè</a:t>
            </a:r>
            <a:r>
              <a:rPr lang="en-US" sz="4000" dirty="0">
                <a:latin typeface=".VnAvant" panose="020B7200000000000000" pitchFamily="34" charset="0"/>
                <a:ea typeface="SimSun" panose="02010600030101010101" pitchFamily="2" charset="-122"/>
              </a:rPr>
              <a:t>. </a:t>
            </a:r>
            <a:r>
              <a:rPr lang="en-US" sz="4000" dirty="0" err="1">
                <a:latin typeface=".VnAvant" panose="020B7200000000000000" pitchFamily="34" charset="0"/>
                <a:ea typeface="SimSun" panose="02010600030101010101" pitchFamily="2" charset="-122"/>
              </a:rPr>
              <a:t>Sè</a:t>
            </a:r>
            <a:r>
              <a:rPr lang="en-US" sz="4000" dirty="0">
                <a:latin typeface=".VnAvant" panose="020B7200000000000000" pitchFamily="34" charset="0"/>
                <a:ea typeface="SimSun" panose="02010600030101010101" pitchFamily="2" charset="-122"/>
              </a:rPr>
              <a:t> </a:t>
            </a:r>
            <a:r>
              <a:rPr lang="en-US" sz="4000" dirty="0" err="1">
                <a:latin typeface=".VnAvant" panose="020B7200000000000000" pitchFamily="34" charset="0"/>
                <a:ea typeface="SimSun" panose="02010600030101010101" pitchFamily="2" charset="-122"/>
              </a:rPr>
              <a:t>liÒn</a:t>
            </a:r>
            <a:r>
              <a:rPr lang="en-US" sz="4000" dirty="0">
                <a:latin typeface=".VnAvant" panose="020B7200000000000000" pitchFamily="34" charset="0"/>
                <a:ea typeface="SimSun" panose="02010600030101010101" pitchFamily="2" charset="-122"/>
              </a:rPr>
              <a:t> </a:t>
            </a:r>
            <a:r>
              <a:rPr lang="en-US" sz="4000" dirty="0" err="1">
                <a:latin typeface=".VnAvant" panose="020B7200000000000000" pitchFamily="34" charset="0"/>
                <a:ea typeface="SimSun" panose="02010600030101010101" pitchFamily="2" charset="-122"/>
              </a:rPr>
              <a:t>tr­uíc</a:t>
            </a:r>
            <a:r>
              <a:rPr lang="en-US" sz="4000" dirty="0">
                <a:latin typeface=".VnAvant" panose="020B7200000000000000" pitchFamily="34" charset="0"/>
                <a:ea typeface="SimSun" panose="02010600030101010101" pitchFamily="2" charset="-122"/>
              </a:rPr>
              <a:t>- </a:t>
            </a:r>
            <a:r>
              <a:rPr lang="en-US" sz="4000" dirty="0" err="1">
                <a:latin typeface=".VnAvant" panose="020B7200000000000000" pitchFamily="34" charset="0"/>
                <a:ea typeface="SimSun" panose="02010600030101010101" pitchFamily="2" charset="-122"/>
              </a:rPr>
              <a:t>sè</a:t>
            </a:r>
            <a:r>
              <a:rPr lang="en-US" sz="4000" dirty="0">
                <a:latin typeface=".VnAvant" panose="020B7200000000000000" pitchFamily="34" charset="0"/>
                <a:ea typeface="SimSun" panose="02010600030101010101" pitchFamily="2" charset="-122"/>
              </a:rPr>
              <a:t> </a:t>
            </a:r>
            <a:r>
              <a:rPr lang="en-US" sz="4000" dirty="0" err="1">
                <a:latin typeface=".VnAvant" panose="020B7200000000000000" pitchFamily="34" charset="0"/>
                <a:ea typeface="SimSun" panose="02010600030101010101" pitchFamily="2" charset="-122"/>
              </a:rPr>
              <a:t>liÒn</a:t>
            </a:r>
            <a:r>
              <a:rPr lang="en-US" sz="4000" dirty="0">
                <a:latin typeface=".VnAvant" panose="020B7200000000000000" pitchFamily="34" charset="0"/>
                <a:ea typeface="SimSun" panose="02010600030101010101" pitchFamily="2" charset="-122"/>
              </a:rPr>
              <a:t> </a:t>
            </a:r>
            <a:r>
              <a:rPr lang="en-US" sz="4000" dirty="0" err="1">
                <a:latin typeface=".VnAvant" panose="020B7200000000000000" pitchFamily="34" charset="0"/>
                <a:ea typeface="SimSun" panose="02010600030101010101" pitchFamily="2" charset="-122"/>
              </a:rPr>
              <a:t>sau</a:t>
            </a:r>
            <a:r>
              <a:rPr lang="en-US" sz="4000" dirty="0">
                <a:latin typeface=".VnAvant" panose="020B7200000000000000" pitchFamily="34" charset="0"/>
                <a:ea typeface="SimSun" panose="02010600030101010101" pitchFamily="2" charset="-122"/>
              </a:rPr>
              <a:t>.</a:t>
            </a: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" y="0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64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362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0815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57048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788395" y="3798772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72168" y="3797330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55941" y="3797329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086074" y="3747414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599980" y="3761322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25377" y="3745611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050774" y="3662443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839283" y="3675040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79910" y="5291607"/>
            <a:ext cx="848412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91043" y="5931044"/>
            <a:ext cx="863901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10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202837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128349" y="1732859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780148" y="1732859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31947" y="1732859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83746" y="1732858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57582" y="1732858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179619" y="1732858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31418" y="1727076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35016" y="1727076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744180" y="3115835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86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431947" y="3115835"/>
            <a:ext cx="651800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90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67916" y="3115835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93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179619" y="3115835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94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1114423" y="3146415"/>
            <a:ext cx="791631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736568" y="4859121"/>
            <a:ext cx="889717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357241" y="5570030"/>
            <a:ext cx="1148277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86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Giải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lao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950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80</Words>
  <Application>Microsoft Office PowerPoint</Application>
  <PresentationFormat>Widescreen</PresentationFormat>
  <Paragraphs>49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微软雅黑</vt:lpstr>
      <vt:lpstr>SimSun</vt:lpstr>
      <vt:lpstr>SimSun</vt:lpstr>
      <vt:lpstr>.VnAvant</vt:lpstr>
      <vt:lpstr>Arial</vt:lpstr>
      <vt:lpstr>Calibri</vt:lpstr>
      <vt:lpstr>Calibri Light</vt:lpstr>
      <vt:lpstr>inpin heiti</vt:lpstr>
      <vt:lpstr>ITC Avant Garde Std Bk</vt:lpstr>
      <vt:lpstr>Montserrat ExtraBold</vt:lpstr>
      <vt:lpstr>Times New Roman</vt:lpstr>
      <vt:lpstr>UTM Avo</vt:lpstr>
      <vt:lpstr>3_Office Theme</vt:lpstr>
      <vt:lpstr>4_Office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hai ngày 13 tháng 9 năm 2021 Toán Bài 2: Tia số. Số liền trước- số liền sau.( Tiết 2)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28</cp:revision>
  <dcterms:created xsi:type="dcterms:W3CDTF">2021-05-04T09:55:00Z</dcterms:created>
  <dcterms:modified xsi:type="dcterms:W3CDTF">2021-09-12T01:44:36Z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