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319" r:id="rId4"/>
    <p:sldId id="316" r:id="rId5"/>
    <p:sldId id="311" r:id="rId6"/>
    <p:sldId id="263" r:id="rId7"/>
    <p:sldId id="264" r:id="rId8"/>
    <p:sldId id="317" r:id="rId9"/>
    <p:sldId id="320" r:id="rId10"/>
    <p:sldId id="266" r:id="rId11"/>
    <p:sldId id="318" r:id="rId12"/>
    <p:sldId id="30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13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748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15956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9/11/2021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99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689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165022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0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241946" y="783659"/>
            <a:ext cx="984003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20: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 100 (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4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1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09800" cy="876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3516" y="0"/>
            <a:ext cx="9988484" cy="67495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014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71486" y="6150114"/>
            <a:ext cx="462012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Vậy</a:t>
            </a:r>
            <a:r>
              <a:rPr lang="en-US" sz="4000" dirty="0">
                <a:solidFill>
                  <a:srgbClr val="FF0000"/>
                </a:solidFill>
              </a:rPr>
              <a:t> 47 + 5 = 52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4" y="84841"/>
            <a:ext cx="12118206" cy="543823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2242146" y="4412622"/>
            <a:ext cx="76009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31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5034665" y="4444868"/>
            <a:ext cx="760095" cy="6756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</a:rPr>
              <a:t>62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8030512" y="4412622"/>
            <a:ext cx="760095" cy="6756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FF0000"/>
                </a:solidFill>
              </a:rPr>
              <a:t>71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11076495" y="4412622"/>
            <a:ext cx="782713" cy="6756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800">
                <a:solidFill>
                  <a:srgbClr val="FF0000"/>
                </a:solidFill>
              </a:rPr>
              <a:t>84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98583" y="2750905"/>
            <a:ext cx="13503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173964" y="2811399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2696584" y="322368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5027238" y="2758966"/>
            <a:ext cx="13572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611313" y="3259746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6504923" y="2811399"/>
            <a:ext cx="1121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6176561" y="3174253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124400" y="458254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41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189186" y="462522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38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5001493" y="460950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51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6410269" y="4581114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8" y="-9427"/>
            <a:ext cx="10519443" cy="2333625"/>
          </a:xfrm>
          <a:prstGeom prst="rect">
            <a:avLst/>
          </a:prstGeom>
        </p:spPr>
      </p:pic>
      <p:sp>
        <p:nvSpPr>
          <p:cNvPr id="22" name="Text Box 16"/>
          <p:cNvSpPr txBox="1"/>
          <p:nvPr/>
        </p:nvSpPr>
        <p:spPr>
          <a:xfrm>
            <a:off x="7890801" y="2811399"/>
            <a:ext cx="1121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23" name="Text Box 17"/>
          <p:cNvSpPr txBox="1"/>
          <p:nvPr/>
        </p:nvSpPr>
        <p:spPr>
          <a:xfrm flipH="1">
            <a:off x="7685464" y="3245369"/>
            <a:ext cx="3397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24" name="Text Box 3"/>
          <p:cNvSpPr txBox="1"/>
          <p:nvPr/>
        </p:nvSpPr>
        <p:spPr>
          <a:xfrm>
            <a:off x="7831622" y="4439325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95</a:t>
            </a:r>
          </a:p>
        </p:txBody>
      </p:sp>
      <p:sp>
        <p:nvSpPr>
          <p:cNvPr id="25" name="Text Box 16"/>
          <p:cNvSpPr txBox="1"/>
          <p:nvPr/>
        </p:nvSpPr>
        <p:spPr>
          <a:xfrm>
            <a:off x="9277425" y="2868612"/>
            <a:ext cx="1121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26" name="Text Box 17"/>
          <p:cNvSpPr txBox="1"/>
          <p:nvPr/>
        </p:nvSpPr>
        <p:spPr>
          <a:xfrm flipH="1">
            <a:off x="9047637" y="3286016"/>
            <a:ext cx="3397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27" name="Text Box 3"/>
          <p:cNvSpPr txBox="1"/>
          <p:nvPr/>
        </p:nvSpPr>
        <p:spPr>
          <a:xfrm>
            <a:off x="9276679" y="4599766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61</a:t>
            </a:r>
          </a:p>
        </p:txBody>
      </p:sp>
    </p:spTree>
    <p:extLst>
      <p:ext uri="{BB962C8B-B14F-4D97-AF65-F5344CB8AC3E}">
        <p14:creationId xmlns:p14="http://schemas.microsoft.com/office/powerpoint/2010/main" val="359642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22" grpId="0"/>
      <p:bldP spid="22" grpId="1"/>
      <p:bldP spid="23" grpId="0"/>
      <p:bldP spid="23" grpId="1"/>
      <p:bldP spid="25" grpId="0"/>
      <p:bldP spid="25" grpId="1"/>
      <p:bldP spid="26" grpId="0"/>
      <p:bldP spid="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9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100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28916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7235" cy="565608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35810" y="4053055"/>
            <a:ext cx="339366" cy="4246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57141" y="2902985"/>
            <a:ext cx="371560" cy="3963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Rounded Rectangle 6"/>
          <p:cNvSpPr/>
          <p:nvPr/>
        </p:nvSpPr>
        <p:spPr>
          <a:xfrm flipH="1">
            <a:off x="10493604" y="2893559"/>
            <a:ext cx="271806" cy="3963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3320"/>
            <a:ext cx="5090615" cy="349567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090615" y="2497608"/>
            <a:ext cx="7101385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bật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xăng-ti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mét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41366" y="3444545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87+ 5 =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 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(cm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19323" y="4232057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</a:t>
            </a: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9</a:t>
            </a:r>
            <a:r>
              <a:rPr lang="en-US" sz="3200" smtClean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2cm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94548" y="1809945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7" y="-73746"/>
            <a:ext cx="11991042" cy="188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4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138</Words>
  <Application>Microsoft Office PowerPoint</Application>
  <PresentationFormat>Widescreen</PresentationFormat>
  <Paragraphs>53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微软雅黑</vt:lpstr>
      <vt:lpstr>宋体</vt:lpstr>
      <vt:lpstr>宋体</vt:lpstr>
      <vt:lpstr>Arial</vt:lpstr>
      <vt:lpstr>Arial-Rounded</vt:lpstr>
      <vt:lpstr>Calibri</vt:lpstr>
      <vt:lpstr>Calibri Light</vt:lpstr>
      <vt:lpstr>HP001 4 hàng</vt:lpstr>
      <vt:lpstr>inpin heiti</vt:lpstr>
      <vt:lpstr>ITC Avant Garde Std Bk</vt:lpstr>
      <vt:lpstr>Montserrat ExtraBold</vt:lpstr>
      <vt:lpstr>Times New Roman</vt:lpstr>
      <vt:lpstr>UTM Avo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22</cp:revision>
  <dcterms:created xsi:type="dcterms:W3CDTF">2021-05-14T05:01:00Z</dcterms:created>
  <dcterms:modified xsi:type="dcterms:W3CDTF">2021-11-09T01:00:06Z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