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3"/>
  </p:notesMasterIdLst>
  <p:sldIdLst>
    <p:sldId id="325" r:id="rId3"/>
    <p:sldId id="329" r:id="rId4"/>
    <p:sldId id="326" r:id="rId5"/>
    <p:sldId id="327" r:id="rId6"/>
    <p:sldId id="283" r:id="rId7"/>
    <p:sldId id="330" r:id="rId8"/>
    <p:sldId id="318" r:id="rId9"/>
    <p:sldId id="323" r:id="rId10"/>
    <p:sldId id="328" r:id="rId11"/>
    <p:sldId id="32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6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baseline="0" dirty="0"/>
              <a:t> </a:t>
            </a:r>
            <a:r>
              <a:rPr lang="en-US" baseline="0" dirty="0" err="1"/>
              <a:t>kế</a:t>
            </a:r>
            <a:r>
              <a:rPr lang="en-US" baseline="0" dirty="0"/>
              <a:t> </a:t>
            </a:r>
            <a:r>
              <a:rPr lang="en-US" baseline="0" dirty="0" err="1"/>
              <a:t>Vũ</a:t>
            </a:r>
            <a:r>
              <a:rPr lang="en-US" baseline="0" dirty="0"/>
              <a:t> </a:t>
            </a:r>
            <a:r>
              <a:rPr lang="en-US" baseline="0" dirty="0" err="1"/>
              <a:t>hồng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795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9614036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89885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0239365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4" r:id="rId12"/>
  </p:sldLayoutIdLst>
  <p:transition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10/11/2021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93" r:id="rId14"/>
    <p:sldLayoutId id="2147483695" r:id="rId15"/>
  </p:sldLayoutIdLst>
  <p:transition/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1545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40798355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83549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9427"/>
            <a:ext cx="11123629" cy="6117996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1805878" y="2934216"/>
            <a:ext cx="866274" cy="651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65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4499822" y="2925243"/>
            <a:ext cx="760095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9</a:t>
            </a:r>
            <a:r>
              <a:rPr lang="en-US" sz="3600" dirty="0" smtClean="0">
                <a:solidFill>
                  <a:srgbClr val="FF0000"/>
                </a:solidFill>
              </a:rPr>
              <a:t>3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7171975" y="2914071"/>
            <a:ext cx="954555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90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10199861" y="2940483"/>
            <a:ext cx="923767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8" name="Text Box 3"/>
          <p:cNvSpPr txBox="1"/>
          <p:nvPr/>
        </p:nvSpPr>
        <p:spPr>
          <a:xfrm>
            <a:off x="1805878" y="5386756"/>
            <a:ext cx="866274" cy="651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84</a:t>
            </a:r>
          </a:p>
        </p:txBody>
      </p:sp>
      <p:sp>
        <p:nvSpPr>
          <p:cNvPr id="9" name="Text Box 3"/>
          <p:cNvSpPr txBox="1"/>
          <p:nvPr/>
        </p:nvSpPr>
        <p:spPr>
          <a:xfrm>
            <a:off x="4446732" y="5457142"/>
            <a:ext cx="866274" cy="651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2" name="Text Box 3"/>
          <p:cNvSpPr txBox="1"/>
          <p:nvPr/>
        </p:nvSpPr>
        <p:spPr>
          <a:xfrm>
            <a:off x="7260256" y="5386755"/>
            <a:ext cx="866274" cy="651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10228607" y="5386754"/>
            <a:ext cx="866274" cy="651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6316109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176020" y="2515235"/>
            <a:ext cx="23025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endParaRPr lang="en-US" sz="4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7025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955415" y="2515235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3478530" y="30124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6390005" y="2515235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7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6034405" y="30759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8449310" y="2515235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803338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1130166" y="4284950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FF0000"/>
                </a:solidFill>
              </a:rPr>
              <a:t>64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9" name="Text Box 3"/>
          <p:cNvSpPr txBox="1"/>
          <p:nvPr/>
        </p:nvSpPr>
        <p:spPr>
          <a:xfrm>
            <a:off x="3810768" y="4284950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92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6384524" y="4284950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8317230" y="4355368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91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9" y="-6302"/>
            <a:ext cx="11193818" cy="251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66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2705493" y="3384223"/>
            <a:ext cx="2865748" cy="112178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3618323" y="3429000"/>
            <a:ext cx="397496" cy="240069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4523295" y="3098042"/>
            <a:ext cx="1135073" cy="23162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8597245" y="3360655"/>
            <a:ext cx="142189" cy="155071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7883092" y="2828041"/>
            <a:ext cx="3325378" cy="162691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9426805" y="4629346"/>
            <a:ext cx="540470" cy="98215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7301552" y="6435363"/>
            <a:ext cx="3657601" cy="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322529" y="5313574"/>
            <a:ext cx="2865748" cy="112178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22625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Thư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giãn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9281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2243579" y="2168444"/>
            <a:ext cx="45719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25539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9991022" y="2897202"/>
            <a:ext cx="760396" cy="9047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0" name="Oval 9"/>
          <p:cNvSpPr/>
          <p:nvPr/>
        </p:nvSpPr>
        <p:spPr>
          <a:xfrm>
            <a:off x="5051658" y="2897203"/>
            <a:ext cx="760396" cy="9047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11" name="Oval 10"/>
          <p:cNvSpPr/>
          <p:nvPr/>
        </p:nvSpPr>
        <p:spPr>
          <a:xfrm>
            <a:off x="4957009" y="4225490"/>
            <a:ext cx="760396" cy="9047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2" name="Oval 11"/>
          <p:cNvSpPr/>
          <p:nvPr/>
        </p:nvSpPr>
        <p:spPr>
          <a:xfrm>
            <a:off x="9991022" y="4225490"/>
            <a:ext cx="760396" cy="9047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714358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6846856" y="3806680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35+ 25 = 60  (</a:t>
            </a:r>
            <a:r>
              <a:rPr lang="en-US" sz="3200" dirty="0" err="1">
                <a:solidFill>
                  <a:schemeClr val="tx1"/>
                </a:solidFill>
              </a:rPr>
              <a:t>người</a:t>
            </a:r>
            <a:r>
              <a:rPr lang="en-US" sz="3200" dirty="0">
                <a:solidFill>
                  <a:schemeClr val="tx1"/>
                </a:solidFill>
              </a:rPr>
              <a:t> 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996997" y="4724919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60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000038" y="1997936"/>
            <a:ext cx="2099388" cy="77589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44" y="27734"/>
            <a:ext cx="11915480" cy="19702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70202"/>
            <a:ext cx="6183984" cy="4221163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126835" y="2888441"/>
            <a:ext cx="8005665" cy="787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đoàn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khách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1793261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  <p:bldP spid="9" grpId="0"/>
      <p:bldP spid="9" grpId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106</Words>
  <Application>Microsoft Office PowerPoint</Application>
  <PresentationFormat>Widescreen</PresentationFormat>
  <Paragraphs>49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SimSun</vt:lpstr>
      <vt:lpstr>SimSun</vt:lpstr>
      <vt:lpstr>Arial</vt:lpstr>
      <vt:lpstr>Arial-Rounded</vt:lpstr>
      <vt:lpstr>Calibri</vt:lpstr>
      <vt:lpstr>HP001 4 hàng</vt:lpstr>
      <vt:lpstr>ITC Avant Garde Std Bk</vt:lpstr>
      <vt:lpstr>Times New Roman</vt:lpstr>
      <vt:lpstr>UTM Avo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33</cp:revision>
  <dcterms:created xsi:type="dcterms:W3CDTF">2021-05-04T10:26:00Z</dcterms:created>
  <dcterms:modified xsi:type="dcterms:W3CDTF">2021-11-10T02:37:07Z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