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7"/>
  </p:notesMasterIdLst>
  <p:sldIdLst>
    <p:sldId id="325" r:id="rId3"/>
    <p:sldId id="322" r:id="rId4"/>
    <p:sldId id="316" r:id="rId5"/>
    <p:sldId id="327" r:id="rId6"/>
    <p:sldId id="329" r:id="rId7"/>
    <p:sldId id="330" r:id="rId8"/>
    <p:sldId id="318" r:id="rId9"/>
    <p:sldId id="335" r:id="rId10"/>
    <p:sldId id="324" r:id="rId11"/>
    <p:sldId id="332" r:id="rId12"/>
    <p:sldId id="333" r:id="rId13"/>
    <p:sldId id="334" r:id="rId14"/>
    <p:sldId id="336" r:id="rId15"/>
    <p:sldId id="32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324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3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7898852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668047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13/11/2021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13/11/2021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93" r:id="rId14"/>
    <p:sldLayoutId id="2147483694" r:id="rId15"/>
  </p:sldLayoutIdLst>
  <p:transition/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5.xml"/><Relationship Id="rId5" Type="http://schemas.microsoft.com/office/2007/relationships/hdphoto" Target="../media/hdphoto2.wdp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154534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4562"/>
            <a:ext cx="10220325" cy="37909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247197" y="4226546"/>
            <a:ext cx="2302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3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907154" y="4559588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828074" y="4080084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9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434113" y="4590171"/>
            <a:ext cx="344748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206802" y="4049447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5954951" y="4404521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8585530" y="4049447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2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169605" y="4404521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978217" y="5849799"/>
            <a:ext cx="11103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549707" y="5859481"/>
            <a:ext cx="11454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064508" y="5819162"/>
            <a:ext cx="99287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8366599" y="5819162"/>
            <a:ext cx="1081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</p:spTree>
    <p:extLst>
      <p:ext uri="{BB962C8B-B14F-4D97-AF65-F5344CB8AC3E}">
        <p14:creationId xmlns:p14="http://schemas.microsoft.com/office/powerpoint/2010/main" val="22233196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460"/>
            <a:ext cx="10821971" cy="2124812"/>
          </a:xfrm>
          <a:prstGeom prst="rect">
            <a:avLst/>
          </a:prstGeom>
        </p:spPr>
      </p:pic>
      <p:sp>
        <p:nvSpPr>
          <p:cNvPr id="22" name="Text Box 3"/>
          <p:cNvSpPr txBox="1"/>
          <p:nvPr/>
        </p:nvSpPr>
        <p:spPr>
          <a:xfrm>
            <a:off x="1826457" y="2142053"/>
            <a:ext cx="12535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30" name="Text Box 3"/>
          <p:cNvSpPr txBox="1"/>
          <p:nvPr/>
        </p:nvSpPr>
        <p:spPr>
          <a:xfrm>
            <a:off x="4784211" y="2142051"/>
            <a:ext cx="12535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31" name="Text Box 3"/>
          <p:cNvSpPr txBox="1"/>
          <p:nvPr/>
        </p:nvSpPr>
        <p:spPr>
          <a:xfrm>
            <a:off x="7864215" y="2057865"/>
            <a:ext cx="12535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32" name="Text Box 3"/>
          <p:cNvSpPr txBox="1"/>
          <p:nvPr/>
        </p:nvSpPr>
        <p:spPr>
          <a:xfrm>
            <a:off x="10670371" y="2142052"/>
            <a:ext cx="125354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=100</a:t>
            </a:r>
          </a:p>
        </p:txBody>
      </p:sp>
    </p:spTree>
    <p:extLst>
      <p:ext uri="{BB962C8B-B14F-4D97-AF65-F5344CB8AC3E}">
        <p14:creationId xmlns:p14="http://schemas.microsoft.com/office/powerpoint/2010/main" val="11562129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24" y="-1"/>
            <a:ext cx="12098175" cy="6127423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>
            <a:off x="3761295" y="4477732"/>
            <a:ext cx="1809946" cy="7164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891806" y="4477731"/>
            <a:ext cx="2176021" cy="83898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507531" y="4091233"/>
            <a:ext cx="7654564" cy="13386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9307"/>
            <a:ext cx="12192000" cy="710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306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Bài</a:t>
            </a:r>
            <a:r>
              <a:rPr lang="en-US" sz="4000" dirty="0" smtClean="0"/>
              <a:t> </a:t>
            </a:r>
            <a:r>
              <a:rPr lang="en-US" sz="4000" dirty="0" err="1" smtClean="0"/>
              <a:t>giải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 smtClean="0"/>
              <a:t>Ngày</a:t>
            </a:r>
            <a:r>
              <a:rPr lang="en-US" sz="3600" dirty="0" smtClean="0"/>
              <a:t> </a:t>
            </a:r>
            <a:r>
              <a:rPr lang="en-US" sz="3600" dirty="0" err="1" smtClean="0"/>
              <a:t>thứ</a:t>
            </a:r>
            <a:r>
              <a:rPr lang="en-US" sz="3600" dirty="0" smtClean="0"/>
              <a:t> </a:t>
            </a:r>
            <a:r>
              <a:rPr lang="en-US" sz="3600" dirty="0" err="1" smtClean="0"/>
              <a:t>hai</a:t>
            </a:r>
            <a:r>
              <a:rPr lang="en-US" sz="3600" dirty="0" smtClean="0"/>
              <a:t> </a:t>
            </a:r>
            <a:r>
              <a:rPr lang="en-US" sz="3600" dirty="0" err="1" smtClean="0"/>
              <a:t>cô</a:t>
            </a:r>
            <a:r>
              <a:rPr lang="en-US" sz="3600" dirty="0" smtClean="0"/>
              <a:t> </a:t>
            </a:r>
            <a:r>
              <a:rPr lang="en-US" sz="3600" dirty="0" err="1" smtClean="0"/>
              <a:t>Liên</a:t>
            </a:r>
            <a:r>
              <a:rPr lang="en-US" sz="3600" dirty="0" smtClean="0"/>
              <a:t> </a:t>
            </a:r>
            <a:r>
              <a:rPr lang="en-US" sz="3600" dirty="0" err="1" smtClean="0"/>
              <a:t>thu</a:t>
            </a:r>
            <a:r>
              <a:rPr lang="en-US" sz="3600" dirty="0" smtClean="0"/>
              <a:t> </a:t>
            </a:r>
            <a:r>
              <a:rPr lang="en-US" sz="3600" dirty="0" err="1" smtClean="0"/>
              <a:t>hoạch</a:t>
            </a:r>
            <a:r>
              <a:rPr lang="en-US" sz="3600" dirty="0" smtClean="0"/>
              <a:t> </a:t>
            </a:r>
            <a:r>
              <a:rPr lang="en-US" sz="3600" dirty="0" err="1" smtClean="0"/>
              <a:t>được</a:t>
            </a:r>
            <a:r>
              <a:rPr lang="en-US" sz="3600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cây</a:t>
            </a:r>
            <a:r>
              <a:rPr lang="en-US" sz="3600" dirty="0" smtClean="0"/>
              <a:t> </a:t>
            </a:r>
            <a:r>
              <a:rPr lang="en-US" sz="3600" dirty="0" err="1" smtClean="0"/>
              <a:t>bắp</a:t>
            </a:r>
            <a:r>
              <a:rPr lang="en-US" sz="3600" dirty="0" smtClean="0"/>
              <a:t> </a:t>
            </a:r>
            <a:r>
              <a:rPr lang="en-US" sz="3600" dirty="0" err="1" smtClean="0"/>
              <a:t>cải</a:t>
            </a:r>
            <a:r>
              <a:rPr lang="en-US" sz="3600" dirty="0" smtClean="0"/>
              <a:t> </a:t>
            </a:r>
            <a:r>
              <a:rPr lang="en-US" sz="3600" dirty="0" err="1" smtClean="0"/>
              <a:t>là</a:t>
            </a:r>
            <a:r>
              <a:rPr lang="en-US" sz="3600" dirty="0" smtClean="0"/>
              <a:t>:</a:t>
            </a:r>
          </a:p>
          <a:p>
            <a:pPr marL="0" indent="0">
              <a:buNone/>
            </a:pPr>
            <a:r>
              <a:rPr lang="en-US" sz="4000" dirty="0"/>
              <a:t> </a:t>
            </a:r>
            <a:r>
              <a:rPr lang="en-US" sz="4000" dirty="0" smtClean="0"/>
              <a:t>                          </a:t>
            </a:r>
            <a:r>
              <a:rPr lang="en-US" sz="3600" dirty="0" smtClean="0"/>
              <a:t>65 + 35 = 100 ( </a:t>
            </a:r>
            <a:r>
              <a:rPr lang="en-US" sz="3600" dirty="0" err="1" smtClean="0"/>
              <a:t>cây</a:t>
            </a:r>
            <a:r>
              <a:rPr lang="en-US" sz="3600" dirty="0" smtClean="0"/>
              <a:t> )</a:t>
            </a:r>
          </a:p>
          <a:p>
            <a:pPr marL="0" indent="0">
              <a:buNone/>
            </a:pPr>
            <a:r>
              <a:rPr lang="en-US" sz="3600" dirty="0"/>
              <a:t> </a:t>
            </a:r>
            <a:r>
              <a:rPr lang="en-US" sz="3600" dirty="0" smtClean="0"/>
              <a:t>                                    </a:t>
            </a:r>
            <a:r>
              <a:rPr lang="en-US" sz="3600" dirty="0" err="1" smtClean="0"/>
              <a:t>Đáp</a:t>
            </a:r>
            <a:r>
              <a:rPr lang="en-US" sz="3600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: 100 </a:t>
            </a:r>
            <a:r>
              <a:rPr lang="en-US" sz="3600" dirty="0" err="1" smtClean="0"/>
              <a:t>cây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25293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318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57912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r>
              <a:rPr lang="en-US" sz="4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117179"/>
            <a:ext cx="113781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32: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.(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kumimoji="0" lang="en-US" sz="4400" i="0" u="none" strike="noStrike" kern="1200" cap="none" spc="100" normalizeH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kumimoji="0" lang="en-US" sz="4400" i="0" u="none" strike="noStrike" kern="1200" cap="none" spc="100" normalizeH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76020" y="2515235"/>
            <a:ext cx="2302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85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5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1130166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884295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80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384524" y="4284950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smtClean="0">
                <a:solidFill>
                  <a:srgbClr val="FF0000"/>
                </a:solidFill>
              </a:rPr>
              <a:t>80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21" name="Text Box 3"/>
          <p:cNvSpPr txBox="1"/>
          <p:nvPr/>
        </p:nvSpPr>
        <p:spPr>
          <a:xfrm>
            <a:off x="8317230" y="4355368"/>
            <a:ext cx="866274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90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8" y="25732"/>
            <a:ext cx="11102404" cy="2562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669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778" y="4002984"/>
            <a:ext cx="10444899" cy="2855015"/>
          </a:xfrm>
          <a:prstGeom prst="rect">
            <a:avLst/>
          </a:prstGeom>
        </p:spPr>
      </p:pic>
      <p:sp>
        <p:nvSpPr>
          <p:cNvPr id="13" name="Text Box 3"/>
          <p:cNvSpPr txBox="1"/>
          <p:nvPr/>
        </p:nvSpPr>
        <p:spPr>
          <a:xfrm>
            <a:off x="668253" y="5689543"/>
            <a:ext cx="10851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751868" y="5689543"/>
            <a:ext cx="99870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825457" y="5718728"/>
            <a:ext cx="979666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9606184" y="5718728"/>
            <a:ext cx="125349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4517"/>
            <a:ext cx="11001080" cy="351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048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76020" y="2515235"/>
            <a:ext cx="23025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endParaRPr lang="en-US" sz="44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77025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395541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3478530" y="30124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6390005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6034405" y="30759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8449310" y="2515235"/>
            <a:ext cx="230251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</a:p>
          <a:p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  <a:p>
            <a:r>
              <a:rPr lang="en-US" sz="4400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8033385" y="3114040"/>
            <a:ext cx="41592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+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886120" y="4284950"/>
            <a:ext cx="1110321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19" name="Text Box 3"/>
          <p:cNvSpPr txBox="1"/>
          <p:nvPr/>
        </p:nvSpPr>
        <p:spPr>
          <a:xfrm>
            <a:off x="3605129" y="4284950"/>
            <a:ext cx="114544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0" name="Text Box 3"/>
          <p:cNvSpPr txBox="1"/>
          <p:nvPr/>
        </p:nvSpPr>
        <p:spPr>
          <a:xfrm>
            <a:off x="6183407" y="4261314"/>
            <a:ext cx="992873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sp>
        <p:nvSpPr>
          <p:cNvPr id="21" name="Text Box 3"/>
          <p:cNvSpPr txBox="1"/>
          <p:nvPr/>
        </p:nvSpPr>
        <p:spPr>
          <a:xfrm>
            <a:off x="8230945" y="4346756"/>
            <a:ext cx="108139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100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529"/>
            <a:ext cx="9511645" cy="24955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255" y="4918379"/>
            <a:ext cx="10306240" cy="1847850"/>
          </a:xfrm>
          <a:prstGeom prst="rect">
            <a:avLst/>
          </a:prstGeom>
        </p:spPr>
      </p:pic>
      <p:sp>
        <p:nvSpPr>
          <p:cNvPr id="22" name="Text Box 3"/>
          <p:cNvSpPr txBox="1"/>
          <p:nvPr/>
        </p:nvSpPr>
        <p:spPr>
          <a:xfrm>
            <a:off x="2554882" y="5526275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3" name="Text Box 3"/>
          <p:cNvSpPr txBox="1"/>
          <p:nvPr/>
        </p:nvSpPr>
        <p:spPr>
          <a:xfrm>
            <a:off x="2554881" y="6134171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4" name="Text Box 3"/>
          <p:cNvSpPr txBox="1"/>
          <p:nvPr/>
        </p:nvSpPr>
        <p:spPr>
          <a:xfrm>
            <a:off x="5291967" y="5553895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5" name="Text Box 3"/>
          <p:cNvSpPr txBox="1"/>
          <p:nvPr/>
        </p:nvSpPr>
        <p:spPr>
          <a:xfrm>
            <a:off x="5291967" y="6124811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6" name="Text Box 3"/>
          <p:cNvSpPr txBox="1"/>
          <p:nvPr/>
        </p:nvSpPr>
        <p:spPr>
          <a:xfrm>
            <a:off x="7997998" y="5553895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7" name="Text Box 3"/>
          <p:cNvSpPr txBox="1"/>
          <p:nvPr/>
        </p:nvSpPr>
        <p:spPr>
          <a:xfrm>
            <a:off x="8033385" y="6134171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8" name="Text Box 3"/>
          <p:cNvSpPr txBox="1"/>
          <p:nvPr/>
        </p:nvSpPr>
        <p:spPr>
          <a:xfrm>
            <a:off x="10751820" y="5521306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  <p:sp>
        <p:nvSpPr>
          <p:cNvPr id="29" name="Text Box 3"/>
          <p:cNvSpPr txBox="1"/>
          <p:nvPr/>
        </p:nvSpPr>
        <p:spPr>
          <a:xfrm>
            <a:off x="10751819" y="6077115"/>
            <a:ext cx="105024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=100</a:t>
            </a:r>
          </a:p>
        </p:txBody>
      </p:sp>
    </p:spTree>
    <p:extLst>
      <p:ext uri="{BB962C8B-B14F-4D97-AF65-F5344CB8AC3E}">
        <p14:creationId xmlns:p14="http://schemas.microsoft.com/office/powerpoint/2010/main" val="1140464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4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Thư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giãn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69281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hai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15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11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8015" y="2265751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theo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 (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2)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3006760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         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7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8300" y="685800"/>
            <a:ext cx="8915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759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</TotalTime>
  <Words>176</Words>
  <Application>Microsoft Office PowerPoint</Application>
  <PresentationFormat>Widescreen</PresentationFormat>
  <Paragraphs>95</Paragraphs>
  <Slides>14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微软雅黑</vt:lpstr>
      <vt:lpstr>SimSun</vt:lpstr>
      <vt:lpstr>SimSun</vt:lpstr>
      <vt:lpstr>Arial</vt:lpstr>
      <vt:lpstr>Calibri</vt:lpstr>
      <vt:lpstr>HP001 4 hàng</vt:lpstr>
      <vt:lpstr>inpin heiti</vt:lpstr>
      <vt:lpstr>ITC Avant Garde Std Bk</vt:lpstr>
      <vt:lpstr>Montserrat ExtraBold</vt:lpstr>
      <vt:lpstr>Times New Roman</vt:lpstr>
      <vt:lpstr>UTM Avo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Bài giải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40</cp:revision>
  <dcterms:created xsi:type="dcterms:W3CDTF">2021-05-04T10:26:00Z</dcterms:created>
  <dcterms:modified xsi:type="dcterms:W3CDTF">2021-11-13T08:30:05Z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