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2" r:id="rId2"/>
  </p:sldMasterIdLst>
  <p:notesMasterIdLst>
    <p:notesMasterId r:id="rId15"/>
  </p:notesMasterIdLst>
  <p:sldIdLst>
    <p:sldId id="318" r:id="rId3"/>
    <p:sldId id="325" r:id="rId4"/>
    <p:sldId id="320" r:id="rId5"/>
    <p:sldId id="310" r:id="rId6"/>
    <p:sldId id="314" r:id="rId7"/>
    <p:sldId id="315" r:id="rId8"/>
    <p:sldId id="271" r:id="rId9"/>
    <p:sldId id="321" r:id="rId10"/>
    <p:sldId id="319" r:id="rId11"/>
    <p:sldId id="316" r:id="rId12"/>
    <p:sldId id="317" r:id="rId13"/>
    <p:sldId id="30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17/11/2021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004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0960721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17/11/2021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17/11/2021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17/11/2021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17/11/2021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17/11/2021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17/11/2021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17/11/2021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17/11/2021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17/11/2021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17/11/2021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17/11/2021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2443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8880356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17/11/2021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17/11/2021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17/11/2021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17/11/2021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17/11/2021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17/11/2021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17/11/2021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9" r:id="rId12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17/11/2021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98" r:id="rId14"/>
    <p:sldLayoutId id="2147483700" r:id="rId15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6.xml"/><Relationship Id="rId7" Type="http://schemas.microsoft.com/office/2007/relationships/hdphoto" Target="../media/hdphoto2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360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176020" y="2515235"/>
            <a:ext cx="8934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18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90575" y="2982595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-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4229735" y="2404110"/>
            <a:ext cx="10775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8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844290" y="2880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-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6846570" y="2404110"/>
            <a:ext cx="95377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6532245" y="2982595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5" name="Text Box 9"/>
          <p:cNvSpPr txBox="1"/>
          <p:nvPr/>
        </p:nvSpPr>
        <p:spPr>
          <a:xfrm>
            <a:off x="1168924" y="4392891"/>
            <a:ext cx="7678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13</a:t>
            </a:r>
          </a:p>
        </p:txBody>
      </p:sp>
      <p:sp>
        <p:nvSpPr>
          <p:cNvPr id="16" name="Text Box 9"/>
          <p:cNvSpPr txBox="1"/>
          <p:nvPr/>
        </p:nvSpPr>
        <p:spPr>
          <a:xfrm>
            <a:off x="4229735" y="4197855"/>
            <a:ext cx="7607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57</a:t>
            </a:r>
          </a:p>
        </p:txBody>
      </p:sp>
      <p:sp>
        <p:nvSpPr>
          <p:cNvPr id="17" name="Text Box 9"/>
          <p:cNvSpPr txBox="1"/>
          <p:nvPr/>
        </p:nvSpPr>
        <p:spPr>
          <a:xfrm>
            <a:off x="6843860" y="4223208"/>
            <a:ext cx="7564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29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61533" y="311084"/>
            <a:ext cx="1107931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/>
              <a:t> </a:t>
            </a:r>
            <a:r>
              <a:rPr lang="en-US" sz="4000" dirty="0" err="1"/>
              <a:t>Số</a:t>
            </a:r>
            <a:r>
              <a:rPr lang="en-US" sz="4000" dirty="0"/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6498" y="311084"/>
            <a:ext cx="575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3</a:t>
            </a:r>
            <a:r>
              <a:rPr lang="en-US" dirty="0"/>
              <a:t>.</a:t>
            </a:r>
          </a:p>
        </p:txBody>
      </p:sp>
      <p:sp>
        <p:nvSpPr>
          <p:cNvPr id="19" name="Text Box 9"/>
          <p:cNvSpPr txBox="1"/>
          <p:nvPr/>
        </p:nvSpPr>
        <p:spPr>
          <a:xfrm>
            <a:off x="1451780" y="2515235"/>
            <a:ext cx="484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0" name="Text Box 9"/>
          <p:cNvSpPr txBox="1"/>
          <p:nvPr/>
        </p:nvSpPr>
        <p:spPr>
          <a:xfrm>
            <a:off x="4201330" y="3037477"/>
            <a:ext cx="484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1" name="Text Box 9"/>
          <p:cNvSpPr txBox="1"/>
          <p:nvPr/>
        </p:nvSpPr>
        <p:spPr>
          <a:xfrm>
            <a:off x="7115306" y="3050440"/>
            <a:ext cx="484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6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2062" y="3971166"/>
            <a:ext cx="439102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6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7" grpId="1"/>
      <p:bldP spid="8" grpId="1"/>
      <p:bldP spid="9" grpId="1"/>
      <p:bldP spid="12" grpId="1"/>
      <p:bldP spid="1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722070" y="2497608"/>
            <a:ext cx="6469930" cy="787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Mai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nhặt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trứng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741366" y="3444545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35- </a:t>
            </a:r>
            <a:r>
              <a:rPr lang="en-US" sz="3200" dirty="0">
                <a:solidFill>
                  <a:schemeClr val="tx1"/>
                </a:solidFill>
              </a:rPr>
              <a:t>16 = </a:t>
            </a:r>
            <a:r>
              <a:rPr lang="en-US" sz="3200" dirty="0" smtClean="0">
                <a:solidFill>
                  <a:schemeClr val="tx1"/>
                </a:solidFill>
              </a:rPr>
              <a:t>19  </a:t>
            </a:r>
            <a:r>
              <a:rPr lang="en-US" sz="3200" dirty="0">
                <a:solidFill>
                  <a:schemeClr val="tx1"/>
                </a:solidFill>
              </a:rPr>
              <a:t>(</a:t>
            </a:r>
            <a:r>
              <a:rPr lang="en-US" sz="3200" dirty="0" err="1">
                <a:solidFill>
                  <a:schemeClr val="tx1"/>
                </a:solidFill>
              </a:rPr>
              <a:t>quả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trứng</a:t>
            </a:r>
            <a:r>
              <a:rPr lang="en-US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533564" y="4232057"/>
            <a:ext cx="4351099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số:19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trứng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894548" y="1809945"/>
            <a:ext cx="209938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68" y="60839"/>
            <a:ext cx="11776795" cy="15896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68" y="2001507"/>
            <a:ext cx="5614202" cy="368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3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35627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54- 26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50326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/>
              <a:t>                        54</a:t>
            </a:r>
          </a:p>
          <a:p>
            <a:pPr marL="0" indent="0">
              <a:buNone/>
            </a:pPr>
            <a:r>
              <a:rPr lang="en-US" sz="4800" dirty="0" smtClean="0"/>
              <a:t>                      -</a:t>
            </a:r>
          </a:p>
          <a:p>
            <a:pPr marL="0" indent="0">
              <a:buNone/>
            </a:pPr>
            <a:r>
              <a:rPr lang="en-US" sz="4800" dirty="0"/>
              <a:t> </a:t>
            </a:r>
            <a:r>
              <a:rPr lang="en-US" sz="4800" dirty="0" smtClean="0"/>
              <a:t>                       26</a:t>
            </a:r>
          </a:p>
          <a:p>
            <a:pPr marL="0" indent="0">
              <a:buNone/>
            </a:pPr>
            <a:r>
              <a:rPr lang="en-US" sz="4800" dirty="0" smtClean="0"/>
              <a:t>                        28</a:t>
            </a:r>
          </a:p>
          <a:p>
            <a:pPr>
              <a:buFontTx/>
              <a:buChar char="-"/>
            </a:pPr>
            <a:r>
              <a:rPr lang="en-US" sz="3200" dirty="0" smtClean="0"/>
              <a:t>4 </a:t>
            </a:r>
            <a:r>
              <a:rPr lang="en-US" sz="3200" dirty="0" err="1" smtClean="0"/>
              <a:t>không</a:t>
            </a:r>
            <a:r>
              <a:rPr lang="en-US" sz="3200" dirty="0" smtClean="0"/>
              <a:t> </a:t>
            </a:r>
            <a:r>
              <a:rPr lang="en-US" sz="3200" dirty="0" err="1" smtClean="0"/>
              <a:t>trừ</a:t>
            </a:r>
            <a:r>
              <a:rPr lang="en-US" sz="3200" dirty="0" smtClean="0"/>
              <a:t> </a:t>
            </a:r>
            <a:r>
              <a:rPr lang="en-US" sz="3200" dirty="0" err="1" smtClean="0"/>
              <a:t>được</a:t>
            </a:r>
            <a:r>
              <a:rPr lang="en-US" sz="3200" dirty="0" smtClean="0"/>
              <a:t> 6,lấy 14 </a:t>
            </a:r>
            <a:r>
              <a:rPr lang="en-US" sz="3200" dirty="0" err="1" smtClean="0"/>
              <a:t>trừ</a:t>
            </a:r>
            <a:r>
              <a:rPr lang="en-US" sz="3200" dirty="0" smtClean="0"/>
              <a:t> 6 </a:t>
            </a:r>
            <a:r>
              <a:rPr lang="en-US" sz="3200" dirty="0" err="1" smtClean="0"/>
              <a:t>bằng</a:t>
            </a:r>
            <a:r>
              <a:rPr lang="en-US" sz="3200" dirty="0" smtClean="0"/>
              <a:t> 8, </a:t>
            </a:r>
            <a:r>
              <a:rPr lang="en-US" sz="3200" dirty="0" err="1" smtClean="0"/>
              <a:t>viết</a:t>
            </a:r>
            <a:r>
              <a:rPr lang="en-US" sz="3200" dirty="0" smtClean="0"/>
              <a:t> 8, </a:t>
            </a:r>
            <a:r>
              <a:rPr lang="en-US" sz="3200" dirty="0" err="1" smtClean="0"/>
              <a:t>nhớ</a:t>
            </a:r>
            <a:r>
              <a:rPr lang="en-US" sz="3200" dirty="0" smtClean="0"/>
              <a:t> 1.</a:t>
            </a:r>
          </a:p>
          <a:p>
            <a:pPr>
              <a:buFontTx/>
              <a:buChar char="-"/>
            </a:pPr>
            <a:r>
              <a:rPr lang="en-US" sz="3200" dirty="0" smtClean="0"/>
              <a:t>2 </a:t>
            </a:r>
            <a:r>
              <a:rPr lang="en-US" sz="3200" dirty="0" err="1" smtClean="0"/>
              <a:t>thêm</a:t>
            </a:r>
            <a:r>
              <a:rPr lang="en-US" sz="3200" dirty="0" smtClean="0"/>
              <a:t> 1 </a:t>
            </a:r>
            <a:r>
              <a:rPr lang="en-US" sz="3200" dirty="0" err="1" smtClean="0"/>
              <a:t>bằng</a:t>
            </a:r>
            <a:r>
              <a:rPr lang="en-US" sz="3200" dirty="0" smtClean="0"/>
              <a:t> 3,  5 </a:t>
            </a:r>
            <a:r>
              <a:rPr lang="en-US" sz="3200" dirty="0" err="1" smtClean="0"/>
              <a:t>trừ</a:t>
            </a:r>
            <a:r>
              <a:rPr lang="en-US" sz="3200" dirty="0" smtClean="0"/>
              <a:t> 3 </a:t>
            </a:r>
            <a:r>
              <a:rPr lang="en-US" sz="3200" dirty="0" err="1" smtClean="0"/>
              <a:t>bằng</a:t>
            </a:r>
            <a:r>
              <a:rPr lang="en-US" sz="3200" dirty="0" smtClean="0"/>
              <a:t> 2, </a:t>
            </a:r>
            <a:r>
              <a:rPr lang="en-US" sz="3200" dirty="0" err="1" smtClean="0"/>
              <a:t>viết</a:t>
            </a:r>
            <a:r>
              <a:rPr lang="en-US" sz="3200" dirty="0" smtClean="0"/>
              <a:t> 2.</a:t>
            </a:r>
            <a:endParaRPr lang="en-US" sz="32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452884" y="4667535"/>
            <a:ext cx="1651379" cy="27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45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16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772" y="2262361"/>
            <a:ext cx="1075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có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nhớ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trong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phạm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vi 100(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96826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45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42826" y="6150113"/>
            <a:ext cx="462012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</a:rPr>
              <a:t>Vậy</a:t>
            </a:r>
            <a:r>
              <a:rPr lang="en-US" sz="4000" dirty="0">
                <a:solidFill>
                  <a:srgbClr val="FF0000"/>
                </a:solidFill>
              </a:rPr>
              <a:t> 52 - 24 = 28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3" y="355861"/>
            <a:ext cx="11010507" cy="53096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150113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5582435" y="4535171"/>
            <a:ext cx="51356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9" name="Text Box 7"/>
          <p:cNvSpPr txBox="1"/>
          <p:nvPr/>
        </p:nvSpPr>
        <p:spPr>
          <a:xfrm>
            <a:off x="9982985" y="4535170"/>
            <a:ext cx="86569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2 8</a:t>
            </a:r>
          </a:p>
        </p:txBody>
      </p:sp>
    </p:spTree>
    <p:extLst>
      <p:ext uri="{BB962C8B-B14F-4D97-AF65-F5344CB8AC3E}">
        <p14:creationId xmlns:p14="http://schemas.microsoft.com/office/powerpoint/2010/main" val="121626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098"/>
            <a:ext cx="11492564" cy="3959312"/>
          </a:xfrm>
          <a:prstGeom prst="rect">
            <a:avLst/>
          </a:prstGeom>
        </p:spPr>
      </p:pic>
      <p:sp>
        <p:nvSpPr>
          <p:cNvPr id="13" name="Text Box 3"/>
          <p:cNvSpPr txBox="1"/>
          <p:nvPr/>
        </p:nvSpPr>
        <p:spPr>
          <a:xfrm>
            <a:off x="1955774" y="3286524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9" name="Text Box 3"/>
          <p:cNvSpPr txBox="1"/>
          <p:nvPr/>
        </p:nvSpPr>
        <p:spPr>
          <a:xfrm>
            <a:off x="4880008" y="3264471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20" name="Text Box 3"/>
          <p:cNvSpPr txBox="1"/>
          <p:nvPr/>
        </p:nvSpPr>
        <p:spPr>
          <a:xfrm>
            <a:off x="7753149" y="3286524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21" name="Text Box 3"/>
          <p:cNvSpPr txBox="1"/>
          <p:nvPr/>
        </p:nvSpPr>
        <p:spPr>
          <a:xfrm>
            <a:off x="10626290" y="3193577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337838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176020" y="2515235"/>
            <a:ext cx="8934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48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780415" y="3134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4229735" y="2404110"/>
            <a:ext cx="10775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36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844290" y="2880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-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6846570" y="2404110"/>
            <a:ext cx="95377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6532245" y="2982595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9798685" y="2404110"/>
            <a:ext cx="9101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9342120" y="2880360"/>
            <a:ext cx="4565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-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59" y="27845"/>
            <a:ext cx="11347961" cy="2187454"/>
          </a:xfrm>
          <a:prstGeom prst="rect">
            <a:avLst/>
          </a:prstGeom>
        </p:spPr>
      </p:pic>
      <p:sp>
        <p:nvSpPr>
          <p:cNvPr id="15" name="Text Box 9"/>
          <p:cNvSpPr txBox="1"/>
          <p:nvPr/>
        </p:nvSpPr>
        <p:spPr>
          <a:xfrm>
            <a:off x="1176020" y="4361824"/>
            <a:ext cx="7607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6" name="Text Box 9"/>
          <p:cNvSpPr txBox="1"/>
          <p:nvPr/>
        </p:nvSpPr>
        <p:spPr>
          <a:xfrm>
            <a:off x="4229735" y="4197855"/>
            <a:ext cx="7607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7" name="Text Box 9"/>
          <p:cNvSpPr txBox="1"/>
          <p:nvPr/>
        </p:nvSpPr>
        <p:spPr>
          <a:xfrm>
            <a:off x="6839546" y="4197855"/>
            <a:ext cx="7607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8" name="Text Box 9"/>
          <p:cNvSpPr txBox="1"/>
          <p:nvPr/>
        </p:nvSpPr>
        <p:spPr>
          <a:xfrm>
            <a:off x="9779636" y="4078731"/>
            <a:ext cx="7607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2" grpId="0"/>
      <p:bldP spid="12" grpId="1"/>
      <p:bldP spid="13" grpId="0"/>
      <p:bldP spid="13" grpId="1"/>
      <p:bldP spid="11" grpId="0"/>
      <p:bldP spid="11" grpId="1"/>
      <p:bldP spid="14" grpId="0"/>
      <p:bldP spid="1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17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8772" y="2262361"/>
            <a:ext cx="1075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có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nhớ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trong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phạm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vi 100(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33724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Baby Shark Dance - Sing and Dance! - @Baby Shark Official - PINKFONG Songs for Childre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81802" y="984163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476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188</Words>
  <Application>Microsoft Office PowerPoint</Application>
  <PresentationFormat>Widescreen</PresentationFormat>
  <Paragraphs>70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SimSun</vt:lpstr>
      <vt:lpstr>SimSun</vt:lpstr>
      <vt:lpstr>Arial</vt:lpstr>
      <vt:lpstr>Arial-Rounded</vt:lpstr>
      <vt:lpstr>Calibri</vt:lpstr>
      <vt:lpstr>HP001 4 hàng</vt:lpstr>
      <vt:lpstr>ITC Avant Garde Std Bk</vt:lpstr>
      <vt:lpstr>Times New Roman</vt:lpstr>
      <vt:lpstr>UTM Avo</vt:lpstr>
      <vt:lpstr>3_Office Theme</vt:lpstr>
      <vt:lpstr>2_Office Theme</vt:lpstr>
      <vt:lpstr>PowerPoint Presentation</vt:lpstr>
      <vt:lpstr>54- 26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20</cp:revision>
  <dcterms:created xsi:type="dcterms:W3CDTF">2021-05-17T05:01:00Z</dcterms:created>
  <dcterms:modified xsi:type="dcterms:W3CDTF">2021-11-17T00:55:39Z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