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4" r:id="rId2"/>
    <p:sldMasterId id="2147483710" r:id="rId3"/>
  </p:sldMasterIdLst>
  <p:notesMasterIdLst>
    <p:notesMasterId r:id="rId15"/>
  </p:notesMasterIdLst>
  <p:sldIdLst>
    <p:sldId id="344" r:id="rId4"/>
    <p:sldId id="348" r:id="rId5"/>
    <p:sldId id="343" r:id="rId6"/>
    <p:sldId id="347" r:id="rId7"/>
    <p:sldId id="297" r:id="rId8"/>
    <p:sldId id="350" r:id="rId9"/>
    <p:sldId id="345" r:id="rId10"/>
    <p:sldId id="349" r:id="rId11"/>
    <p:sldId id="298" r:id="rId12"/>
    <p:sldId id="346" r:id="rId13"/>
    <p:sldId id="33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18/11/2021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67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720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272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716316"/>
      </p:ext>
    </p:extLst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1451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203156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25" r:id="rId12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4" r:id="rId12"/>
    <p:sldLayoutId id="2147483726" r:id="rId1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37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338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524837" y="2311407"/>
            <a:ext cx="9667164" cy="9737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chiều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086902" y="3444545"/>
            <a:ext cx="5060216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31- 6= 25  (</a:t>
            </a:r>
            <a:r>
              <a:rPr lang="en-US" sz="3200" dirty="0" err="1">
                <a:solidFill>
                  <a:schemeClr val="tx1"/>
                </a:solidFill>
              </a:rPr>
              <a:t>quả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bóng</a:t>
            </a:r>
            <a:r>
              <a:rPr lang="en-US" sz="320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56143" y="4232057"/>
            <a:ext cx="452852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25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94548" y="1378424"/>
            <a:ext cx="2099388" cy="7506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24" y="161820"/>
            <a:ext cx="11759644" cy="1362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8" y="3077098"/>
            <a:ext cx="5474659" cy="308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898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 dirty="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477144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18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262361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100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457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86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Wake Up! Daily Routines Song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1555" y="864909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4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752" y="374331"/>
            <a:ext cx="10426045" cy="56124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517" y="219837"/>
            <a:ext cx="11646670" cy="50975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19789" y="5433423"/>
            <a:ext cx="462012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Vậy</a:t>
            </a:r>
            <a:r>
              <a:rPr lang="en-US" sz="4000" dirty="0">
                <a:solidFill>
                  <a:srgbClr val="FF0000"/>
                </a:solidFill>
              </a:rPr>
              <a:t> 42 - 5 = 37</a:t>
            </a:r>
          </a:p>
        </p:txBody>
      </p:sp>
      <p:sp>
        <p:nvSpPr>
          <p:cNvPr id="13" name="Text Box 7"/>
          <p:cNvSpPr txBox="1"/>
          <p:nvPr/>
        </p:nvSpPr>
        <p:spPr>
          <a:xfrm>
            <a:off x="5369757" y="2602675"/>
            <a:ext cx="76009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4" name="Text Box 7"/>
          <p:cNvSpPr txBox="1"/>
          <p:nvPr/>
        </p:nvSpPr>
        <p:spPr>
          <a:xfrm>
            <a:off x="9811869" y="2602675"/>
            <a:ext cx="76009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Bài</a:t>
            </a:r>
            <a:r>
              <a:rPr lang="en-US" dirty="0" smtClean="0"/>
              <a:t> 1: </a:t>
            </a:r>
            <a:r>
              <a:rPr lang="en-US" dirty="0" err="1" smtClean="0"/>
              <a:t>Tính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52                       43                          94                63</a:t>
            </a:r>
          </a:p>
          <a:p>
            <a:pPr marL="0" indent="0">
              <a:buNone/>
            </a:pPr>
            <a:r>
              <a:rPr lang="en-US" dirty="0" smtClean="0"/>
              <a:t>-                           -                             -                   -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4                         7                            8                  6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FF0000"/>
                </a:solidFill>
              </a:rPr>
              <a:t>48                        36                         86                57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364776" y="3534770"/>
            <a:ext cx="818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3998794" y="3534770"/>
            <a:ext cx="791570" cy="2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905767" y="3534770"/>
            <a:ext cx="7915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925636" y="3534770"/>
            <a:ext cx="8734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45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98583" y="2750905"/>
            <a:ext cx="13503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202345" y="2930942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2696584" y="322368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5027238" y="2758966"/>
            <a:ext cx="135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611313" y="325974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6930692" y="2829958"/>
            <a:ext cx="12955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6644168" y="322368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124400" y="458254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36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189186" y="462522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5001493" y="4609506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6930692" y="458254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88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00" y="301048"/>
            <a:ext cx="10351628" cy="169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768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19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262361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100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1630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8" y="197127"/>
            <a:ext cx="11853224" cy="6604312"/>
          </a:xfrm>
          <a:prstGeom prst="rect">
            <a:avLst/>
          </a:prstGeom>
        </p:spPr>
      </p:pic>
      <p:cxnSp>
        <p:nvCxnSpPr>
          <p:cNvPr id="8" name="Curved Connector 7"/>
          <p:cNvCxnSpPr/>
          <p:nvPr/>
        </p:nvCxnSpPr>
        <p:spPr>
          <a:xfrm>
            <a:off x="3676454" y="2592371"/>
            <a:ext cx="3582185" cy="3120272"/>
          </a:xfrm>
          <a:prstGeom prst="curvedConnector3">
            <a:avLst>
              <a:gd name="adj1" fmla="val 90526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rot="5400000">
            <a:off x="1491007" y="2413261"/>
            <a:ext cx="3853991" cy="2443114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>
            <a:off x="3776024" y="2526383"/>
            <a:ext cx="5825765" cy="3110845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rot="16200000" flipH="1">
            <a:off x="7120772" y="2831380"/>
            <a:ext cx="2839826" cy="592711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rot="10800000" flipV="1">
            <a:off x="4336331" y="1800524"/>
            <a:ext cx="3909179" cy="3565688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 rot="10800000" flipV="1">
            <a:off x="2790335" y="1745531"/>
            <a:ext cx="5514681" cy="2802119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151</Words>
  <Application>Microsoft Office PowerPoint</Application>
  <PresentationFormat>Widescreen</PresentationFormat>
  <Paragraphs>44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微软雅黑</vt:lpstr>
      <vt:lpstr>黑体</vt:lpstr>
      <vt:lpstr>宋体</vt:lpstr>
      <vt:lpstr>宋体</vt:lpstr>
      <vt:lpstr>Arial</vt:lpstr>
      <vt:lpstr>Arial-Rounded</vt:lpstr>
      <vt:lpstr>Calibri</vt:lpstr>
      <vt:lpstr>HP001 4 hàng</vt:lpstr>
      <vt:lpstr>ITC Avant Garde Std Bk</vt:lpstr>
      <vt:lpstr>Montserrat ExtraBold</vt:lpstr>
      <vt:lpstr>Times New Roman</vt:lpstr>
      <vt:lpstr>UTM Avo</vt:lpstr>
      <vt:lpstr>方正卡通简体</vt:lpstr>
      <vt:lpstr>3_Office Theme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1: Tính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18</cp:revision>
  <dcterms:created xsi:type="dcterms:W3CDTF">2021-05-18T05:02:00Z</dcterms:created>
  <dcterms:modified xsi:type="dcterms:W3CDTF">2021-11-18T02:58:55Z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