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5" r:id="rId3"/>
  </p:sldMasterIdLst>
  <p:notesMasterIdLst>
    <p:notesMasterId r:id="rId15"/>
  </p:notesMasterIdLst>
  <p:sldIdLst>
    <p:sldId id="280" r:id="rId4"/>
    <p:sldId id="291" r:id="rId5"/>
    <p:sldId id="281" r:id="rId6"/>
    <p:sldId id="271" r:id="rId7"/>
    <p:sldId id="266" r:id="rId8"/>
    <p:sldId id="286" r:id="rId9"/>
    <p:sldId id="287" r:id="rId10"/>
    <p:sldId id="293" r:id="rId11"/>
    <p:sldId id="290" r:id="rId12"/>
    <p:sldId id="288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23/11/2021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7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179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201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12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898185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3124319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7" r:id="rId12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9537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022376" y="2497608"/>
            <a:ext cx="7169624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thuyền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41366" y="3444545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64- 39= 25  (</a:t>
            </a:r>
            <a:r>
              <a:rPr lang="en-US" sz="3200" dirty="0" err="1">
                <a:solidFill>
                  <a:schemeClr val="tx1"/>
                </a:solidFill>
              </a:rPr>
              <a:t>chiếc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19323" y="4232057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25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94548" y="1809945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85" y="319141"/>
            <a:ext cx="10925831" cy="12315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69" y="2497608"/>
            <a:ext cx="4631408" cy="308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025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830406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4847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760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Lớp Chúng Ta Đoàn Kết - Nhạc Thiếu Nhi Có Lời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7570" y="60960"/>
            <a:ext cx="10180320" cy="61734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57" y="283589"/>
            <a:ext cx="10854818" cy="6249185"/>
          </a:xfrm>
          <a:prstGeom prst="rect">
            <a:avLst/>
          </a:prstGeom>
        </p:spPr>
      </p:pic>
      <p:sp>
        <p:nvSpPr>
          <p:cNvPr id="12" name="Text Box 7"/>
          <p:cNvSpPr txBox="1"/>
          <p:nvPr/>
        </p:nvSpPr>
        <p:spPr>
          <a:xfrm>
            <a:off x="2524950" y="3281405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3" name="Text Box 7"/>
          <p:cNvSpPr txBox="1"/>
          <p:nvPr/>
        </p:nvSpPr>
        <p:spPr>
          <a:xfrm>
            <a:off x="6334950" y="3281404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  8</a:t>
            </a:r>
          </a:p>
        </p:txBody>
      </p:sp>
      <p:sp>
        <p:nvSpPr>
          <p:cNvPr id="14" name="Text Box 7"/>
          <p:cNvSpPr txBox="1"/>
          <p:nvPr/>
        </p:nvSpPr>
        <p:spPr>
          <a:xfrm>
            <a:off x="10144950" y="3225875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46</a:t>
            </a:r>
          </a:p>
        </p:txBody>
      </p:sp>
      <p:sp>
        <p:nvSpPr>
          <p:cNvPr id="15" name="Text Box 7"/>
          <p:cNvSpPr txBox="1"/>
          <p:nvPr/>
        </p:nvSpPr>
        <p:spPr>
          <a:xfrm>
            <a:off x="2524949" y="5875347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6" name="Text Box 7"/>
          <p:cNvSpPr txBox="1"/>
          <p:nvPr/>
        </p:nvSpPr>
        <p:spPr>
          <a:xfrm>
            <a:off x="6334950" y="5875347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59</a:t>
            </a:r>
          </a:p>
        </p:txBody>
      </p:sp>
      <p:sp>
        <p:nvSpPr>
          <p:cNvPr id="17" name="Text Box 7"/>
          <p:cNvSpPr txBox="1"/>
          <p:nvPr/>
        </p:nvSpPr>
        <p:spPr>
          <a:xfrm>
            <a:off x="10218793" y="5875347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98583" y="2750905"/>
            <a:ext cx="13503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202345" y="2930942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696584" y="322368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5027238" y="2758966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611313" y="325974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595082" y="2812826"/>
            <a:ext cx="12955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370879" y="32411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124400" y="458254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112509" y="460950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 5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5001493" y="460950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61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6609068" y="458254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41" y="313699"/>
            <a:ext cx="10191438" cy="2303042"/>
          </a:xfrm>
          <a:prstGeom prst="rect">
            <a:avLst/>
          </a:prstGeom>
        </p:spPr>
      </p:pic>
      <p:sp>
        <p:nvSpPr>
          <p:cNvPr id="22" name="Text Box 14"/>
          <p:cNvSpPr txBox="1"/>
          <p:nvPr/>
        </p:nvSpPr>
        <p:spPr>
          <a:xfrm>
            <a:off x="8279310" y="2812826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23" name="Text Box 15"/>
          <p:cNvSpPr txBox="1"/>
          <p:nvPr/>
        </p:nvSpPr>
        <p:spPr>
          <a:xfrm>
            <a:off x="8070748" y="3275124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24" name="Text Box 3"/>
          <p:cNvSpPr txBox="1"/>
          <p:nvPr/>
        </p:nvSpPr>
        <p:spPr>
          <a:xfrm>
            <a:off x="8278710" y="457077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25" name="Text Box 14"/>
          <p:cNvSpPr txBox="1"/>
          <p:nvPr/>
        </p:nvSpPr>
        <p:spPr>
          <a:xfrm>
            <a:off x="9845158" y="2794829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26" name="Text Box 15"/>
          <p:cNvSpPr txBox="1"/>
          <p:nvPr/>
        </p:nvSpPr>
        <p:spPr>
          <a:xfrm>
            <a:off x="9532915" y="3318601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-</a:t>
            </a:r>
          </a:p>
        </p:txBody>
      </p:sp>
      <p:sp>
        <p:nvSpPr>
          <p:cNvPr id="27" name="Text Box 3"/>
          <p:cNvSpPr txBox="1"/>
          <p:nvPr/>
        </p:nvSpPr>
        <p:spPr>
          <a:xfrm>
            <a:off x="9845158" y="452868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2060321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22" grpId="0"/>
      <p:bldP spid="22" grpId="1"/>
      <p:bldP spid="23" grpId="0"/>
      <p:bldP spid="23" grpId="1"/>
      <p:bldP spid="25" grpId="0"/>
      <p:bldP spid="25" grpId="1"/>
      <p:bldP spid="26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2" y="188536"/>
            <a:ext cx="11915481" cy="6353665"/>
          </a:xfrm>
          <a:prstGeom prst="rect">
            <a:avLst/>
          </a:prstGeom>
        </p:spPr>
      </p:pic>
      <p:sp>
        <p:nvSpPr>
          <p:cNvPr id="11" name="Text Box 7"/>
          <p:cNvSpPr txBox="1"/>
          <p:nvPr/>
        </p:nvSpPr>
        <p:spPr>
          <a:xfrm>
            <a:off x="1912207" y="4280646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2" name="Text Box 7"/>
          <p:cNvSpPr txBox="1"/>
          <p:nvPr/>
        </p:nvSpPr>
        <p:spPr>
          <a:xfrm>
            <a:off x="4316043" y="2780593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  7</a:t>
            </a:r>
          </a:p>
        </p:txBody>
      </p:sp>
      <p:sp>
        <p:nvSpPr>
          <p:cNvPr id="13" name="Text Box 7"/>
          <p:cNvSpPr txBox="1"/>
          <p:nvPr/>
        </p:nvSpPr>
        <p:spPr>
          <a:xfrm>
            <a:off x="7313767" y="2998601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68</a:t>
            </a:r>
          </a:p>
        </p:txBody>
      </p:sp>
      <p:sp>
        <p:nvSpPr>
          <p:cNvPr id="14" name="Text Box 7"/>
          <p:cNvSpPr txBox="1"/>
          <p:nvPr/>
        </p:nvSpPr>
        <p:spPr>
          <a:xfrm>
            <a:off x="11065635" y="3469941"/>
            <a:ext cx="7600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2166282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23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26081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81" y="298368"/>
            <a:ext cx="10932721" cy="56028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848310" y="3268244"/>
            <a:ext cx="760396" cy="112179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0" name="Oval 9"/>
          <p:cNvSpPr/>
          <p:nvPr/>
        </p:nvSpPr>
        <p:spPr>
          <a:xfrm>
            <a:off x="5149052" y="3237539"/>
            <a:ext cx="760396" cy="112179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1" name="Oval 10"/>
          <p:cNvSpPr/>
          <p:nvPr/>
        </p:nvSpPr>
        <p:spPr>
          <a:xfrm>
            <a:off x="5149052" y="4796902"/>
            <a:ext cx="760396" cy="115007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2" name="Oval 11"/>
          <p:cNvSpPr/>
          <p:nvPr/>
        </p:nvSpPr>
        <p:spPr>
          <a:xfrm>
            <a:off x="9843245" y="4774006"/>
            <a:ext cx="760396" cy="115007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3" name="Text Box 7"/>
          <p:cNvSpPr txBox="1"/>
          <p:nvPr/>
        </p:nvSpPr>
        <p:spPr>
          <a:xfrm>
            <a:off x="4684312" y="1506277"/>
            <a:ext cx="132056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=32</a:t>
            </a:r>
          </a:p>
        </p:txBody>
      </p:sp>
      <p:sp>
        <p:nvSpPr>
          <p:cNvPr id="14" name="Text Box 7"/>
          <p:cNvSpPr txBox="1"/>
          <p:nvPr/>
        </p:nvSpPr>
        <p:spPr>
          <a:xfrm>
            <a:off x="10693519" y="1567687"/>
            <a:ext cx="132056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=68</a:t>
            </a:r>
          </a:p>
        </p:txBody>
      </p:sp>
    </p:spTree>
    <p:extLst>
      <p:ext uri="{BB962C8B-B14F-4D97-AF65-F5344CB8AC3E}">
        <p14:creationId xmlns:p14="http://schemas.microsoft.com/office/powerpoint/2010/main" val="26677135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127</Words>
  <Application>Microsoft Office PowerPoint</Application>
  <PresentationFormat>Widescreen</PresentationFormat>
  <Paragraphs>63</Paragraphs>
  <Slides>11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微软雅黑</vt:lpstr>
      <vt:lpstr>黑体</vt:lpstr>
      <vt:lpstr>宋体</vt:lpstr>
      <vt:lpstr>宋体</vt:lpstr>
      <vt:lpstr>Arial</vt:lpstr>
      <vt:lpstr>Arial-Rounded</vt:lpstr>
      <vt:lpstr>Calibri</vt:lpstr>
      <vt:lpstr>HP001 4 hàng</vt:lpstr>
      <vt:lpstr>Montserrat ExtraBold</vt:lpstr>
      <vt:lpstr>Times New Roman</vt:lpstr>
      <vt:lpstr>UTM Avo</vt:lpstr>
      <vt:lpstr>方正卡通简体</vt:lpstr>
      <vt:lpstr>Office 主题​​</vt:lpstr>
      <vt:lpstr>1_Default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18</cp:revision>
  <dcterms:created xsi:type="dcterms:W3CDTF">2021-05-22T03:38:00Z</dcterms:created>
  <dcterms:modified xsi:type="dcterms:W3CDTF">2021-11-23T02:08:07Z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