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97" r:id="rId2"/>
    <p:sldMasterId id="2147483723" r:id="rId3"/>
  </p:sldMasterIdLst>
  <p:notesMasterIdLst>
    <p:notesMasterId r:id="rId13"/>
  </p:notesMasterIdLst>
  <p:sldIdLst>
    <p:sldId id="283" r:id="rId4"/>
    <p:sldId id="292" r:id="rId5"/>
    <p:sldId id="287" r:id="rId6"/>
    <p:sldId id="288" r:id="rId7"/>
    <p:sldId id="289" r:id="rId8"/>
    <p:sldId id="293" r:id="rId9"/>
    <p:sldId id="290" r:id="rId10"/>
    <p:sldId id="291" r:id="rId11"/>
    <p:sldId id="28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29/11/2021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53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dirty="0"/>
          </a:p>
        </p:txBody>
      </p:sp>
      <p:sp>
        <p:nvSpPr>
          <p:cNvPr id="410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Calibri" panose="020F0502020204030204" charset="0"/>
              </a:rPr>
              <a:t>1</a:t>
            </a:fld>
            <a:endParaRPr lang="en-US" sz="1200" dirty="0">
              <a:latin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682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79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29/11/2021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29/11/2021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29/11/2021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5761569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E31E5-9C54-4096-9F33-FBA5205F8935}" type="datetimeFigureOut">
              <a:rPr lang="en-US" smtClean="0"/>
              <a:t>29/11/2021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7" name="TextBox 5"/>
          <p:cNvSpPr txBox="1"/>
          <p:nvPr/>
        </p:nvSpPr>
        <p:spPr>
          <a:xfrm>
            <a:off x="0" y="1529783"/>
            <a:ext cx="12090400" cy="2336165"/>
          </a:xfrm>
          <a:prstGeom prst="rect">
            <a:avLst/>
          </a:prstGeom>
          <a:noFill/>
          <a:ln w="9525">
            <a:noFill/>
          </a:ln>
        </p:spPr>
        <p:txBody>
          <a:bodyPr lIns="121917" tIns="60958" rIns="121917" bIns="60958">
            <a:spAutoFit/>
          </a:bodyPr>
          <a:lstStyle/>
          <a:p>
            <a:pPr algn="ctr" defTabSz="913130" eaLnBrk="1" hangingPunct="1">
              <a:buNone/>
            </a:pP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Chào mừng các con đến với </a:t>
            </a:r>
            <a:r>
              <a:rPr sz="7200" b="1" dirty="0" err="1">
                <a:solidFill>
                  <a:srgbClr val="FF0000"/>
                </a:solidFill>
                <a:latin typeface="UTM Avo" panose="02040603050506020204"/>
              </a:rPr>
              <a:t>tiết</a:t>
            </a: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UTM Avo" panose="02040603050506020204"/>
              </a:rPr>
              <a:t>toán</a:t>
            </a:r>
            <a:r>
              <a:rPr lang="en-US" sz="7200" b="1" dirty="0">
                <a:solidFill>
                  <a:srgbClr val="FF0000"/>
                </a:solidFill>
                <a:latin typeface="UTM Avo" panose="02040603050506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42738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-95116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922" y="873458"/>
            <a:ext cx="10177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26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chung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48507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198583" y="2750905"/>
            <a:ext cx="135036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endParaRPr lang="en-US" sz="4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77025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+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173964" y="2811399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85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68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2696584" y="3223686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5027237" y="2798289"/>
            <a:ext cx="1357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9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4611313" y="3259746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+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6504923" y="2811399"/>
            <a:ext cx="11213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6176561" y="3174253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+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1124400" y="4582541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75</a:t>
            </a:r>
          </a:p>
        </p:txBody>
      </p:sp>
      <p:sp>
        <p:nvSpPr>
          <p:cNvPr id="19" name="Text Box 3"/>
          <p:cNvSpPr txBox="1"/>
          <p:nvPr/>
        </p:nvSpPr>
        <p:spPr>
          <a:xfrm>
            <a:off x="3091449" y="4576526"/>
            <a:ext cx="88149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20" name="Text Box 3"/>
          <p:cNvSpPr txBox="1"/>
          <p:nvPr/>
        </p:nvSpPr>
        <p:spPr>
          <a:xfrm>
            <a:off x="5001493" y="4609506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58</a:t>
            </a:r>
          </a:p>
        </p:txBody>
      </p:sp>
      <p:sp>
        <p:nvSpPr>
          <p:cNvPr id="21" name="Text Box 3"/>
          <p:cNvSpPr txBox="1"/>
          <p:nvPr/>
        </p:nvSpPr>
        <p:spPr>
          <a:xfrm>
            <a:off x="6304502" y="4568004"/>
            <a:ext cx="102854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100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174" y="122646"/>
            <a:ext cx="10265968" cy="2274316"/>
          </a:xfrm>
          <a:prstGeom prst="rect">
            <a:avLst/>
          </a:prstGeom>
        </p:spPr>
      </p:pic>
      <p:sp>
        <p:nvSpPr>
          <p:cNvPr id="22" name="Text Box 5"/>
          <p:cNvSpPr txBox="1"/>
          <p:nvPr/>
        </p:nvSpPr>
        <p:spPr>
          <a:xfrm>
            <a:off x="7955842" y="2839791"/>
            <a:ext cx="115841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24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－</a:t>
            </a:r>
          </a:p>
        </p:txBody>
      </p:sp>
      <p:sp>
        <p:nvSpPr>
          <p:cNvPr id="23" name="Text Box 15"/>
          <p:cNvSpPr txBox="1"/>
          <p:nvPr/>
        </p:nvSpPr>
        <p:spPr>
          <a:xfrm>
            <a:off x="7605970" y="3262685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24" name="Text Box 3"/>
          <p:cNvSpPr txBox="1"/>
          <p:nvPr/>
        </p:nvSpPr>
        <p:spPr>
          <a:xfrm>
            <a:off x="9560868" y="4576526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66</a:t>
            </a:r>
          </a:p>
        </p:txBody>
      </p:sp>
      <p:sp>
        <p:nvSpPr>
          <p:cNvPr id="25" name="Text Box 5"/>
          <p:cNvSpPr txBox="1"/>
          <p:nvPr/>
        </p:nvSpPr>
        <p:spPr>
          <a:xfrm>
            <a:off x="9665142" y="2868612"/>
            <a:ext cx="96829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6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26" name="Text Box 3"/>
          <p:cNvSpPr txBox="1"/>
          <p:nvPr/>
        </p:nvSpPr>
        <p:spPr>
          <a:xfrm>
            <a:off x="8249079" y="4638327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76</a:t>
            </a:r>
          </a:p>
        </p:txBody>
      </p:sp>
      <p:sp>
        <p:nvSpPr>
          <p:cNvPr id="27" name="Text Box 15"/>
          <p:cNvSpPr txBox="1"/>
          <p:nvPr/>
        </p:nvSpPr>
        <p:spPr>
          <a:xfrm>
            <a:off x="9405043" y="3194865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1423190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22" grpId="0"/>
      <p:bldP spid="22" grpId="1"/>
      <p:bldP spid="23" grpId="0"/>
      <p:bldP spid="23" grpId="1"/>
      <p:bldP spid="25" grpId="0"/>
      <p:bldP spid="25" grpId="1"/>
      <p:bldP spid="27" grpId="0"/>
      <p:bldP spid="2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8" y="-100349"/>
            <a:ext cx="12098956" cy="7069039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2520409" y="2681619"/>
            <a:ext cx="723305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45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602073" y="2681618"/>
            <a:ext cx="713294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26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787570" y="2681619"/>
            <a:ext cx="698830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71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530420" y="3690666"/>
            <a:ext cx="713294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26 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687097" y="3681041"/>
            <a:ext cx="713294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45 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787570" y="3690666"/>
            <a:ext cx="698830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71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620282" y="4632517"/>
            <a:ext cx="698830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71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2544884" y="5641564"/>
            <a:ext cx="698830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71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701561" y="4651769"/>
            <a:ext cx="698830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782840" y="4613578"/>
            <a:ext cx="698830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FF0000"/>
                </a:solidFill>
              </a:rPr>
              <a:t>45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3687097" y="5622497"/>
            <a:ext cx="698830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45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782840" y="5574991"/>
            <a:ext cx="698830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839909" y="2718070"/>
            <a:ext cx="698830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39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7903197" y="3681041"/>
            <a:ext cx="698830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39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9071366" y="4651769"/>
            <a:ext cx="698830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39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7907011" y="5574991"/>
            <a:ext cx="698830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39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7925001" y="2718070"/>
            <a:ext cx="698830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61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888388" y="3675384"/>
            <a:ext cx="698830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61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7903197" y="4674988"/>
            <a:ext cx="698830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61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071366" y="5641564"/>
            <a:ext cx="698830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61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9013357" y="2681618"/>
            <a:ext cx="814848" cy="752552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8989206" y="3662373"/>
            <a:ext cx="814848" cy="752552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6772370" y="4633543"/>
            <a:ext cx="814848" cy="752552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6781900" y="5586045"/>
            <a:ext cx="814848" cy="752552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8152027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 animBg="1"/>
      <p:bldP spid="13" grpId="2" animBg="1"/>
      <p:bldP spid="14" grpId="1" animBg="1"/>
      <p:bldP spid="14" grpId="2" animBg="1"/>
      <p:bldP spid="19" grpId="1" animBg="1"/>
      <p:bldP spid="19" grpId="2" animBg="1"/>
      <p:bldP spid="22" grpId="1" animBg="1"/>
      <p:bldP spid="22" grpId="2" animBg="1"/>
      <p:bldP spid="23" grpId="1" animBg="1"/>
      <p:bldP spid="23" grpId="2" animBg="1"/>
      <p:bldP spid="24" grpId="1" animBg="1"/>
      <p:bldP spid="24" grpId="2" animBg="1"/>
      <p:bldP spid="25" grpId="1" animBg="1"/>
      <p:bldP spid="25" grpId="2" animBg="1"/>
      <p:bldP spid="26" grpId="1" animBg="1"/>
      <p:bldP spid="26" grpId="2" animBg="1"/>
      <p:bldP spid="40" grpId="1" animBg="1"/>
      <p:bldP spid="40" grpId="2" animBg="1"/>
      <p:bldP spid="41" grpId="1" animBg="1"/>
      <p:bldP spid="41" grpId="2" animBg="1"/>
      <p:bldP spid="42" grpId="1" animBg="1"/>
      <p:bldP spid="42" grpId="2" animBg="1"/>
      <p:bldP spid="43" grpId="1" animBg="1"/>
      <p:bldP spid="43" grpId="2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81"/>
            <a:ext cx="12012328" cy="6803908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736685" y="835432"/>
            <a:ext cx="1155825" cy="5572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=100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736685" y="1544583"/>
            <a:ext cx="1155825" cy="5572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=30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73370" y="835432"/>
            <a:ext cx="1155825" cy="5572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=82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93819" y="1544582"/>
            <a:ext cx="1155825" cy="5572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=100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1210055" y="835432"/>
            <a:ext cx="1155825" cy="5572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=99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1210055" y="1556239"/>
            <a:ext cx="1155825" cy="5572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=79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158738" y="4628561"/>
            <a:ext cx="5213023" cy="75414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158033" y="4628561"/>
            <a:ext cx="5213023" cy="75414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2564091" y="4732256"/>
            <a:ext cx="5307290" cy="80127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5757164" y="4628561"/>
            <a:ext cx="4301236" cy="90497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405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-95116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922" y="873458"/>
            <a:ext cx="10177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29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chung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95944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621154" y="2497608"/>
            <a:ext cx="6570846" cy="7875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741366" y="3444545"/>
            <a:ext cx="4405751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26+14 </a:t>
            </a:r>
            <a:r>
              <a:rPr lang="en-US" sz="3200" dirty="0">
                <a:solidFill>
                  <a:schemeClr val="tx1"/>
                </a:solidFill>
              </a:rPr>
              <a:t>= </a:t>
            </a:r>
            <a:r>
              <a:rPr lang="en-US" sz="3200" dirty="0" smtClean="0">
                <a:solidFill>
                  <a:schemeClr val="tx1"/>
                </a:solidFill>
              </a:rPr>
              <a:t>40</a:t>
            </a:r>
            <a:r>
              <a:rPr lang="en-US" sz="3200" dirty="0" smtClean="0">
                <a:solidFill>
                  <a:schemeClr val="tx1"/>
                </a:solidFill>
              </a:rPr>
              <a:t>  </a:t>
            </a:r>
            <a:r>
              <a:rPr lang="en-US" sz="3200" dirty="0">
                <a:solidFill>
                  <a:schemeClr val="tx1"/>
                </a:solidFill>
              </a:rPr>
              <a:t>(</a:t>
            </a:r>
            <a:r>
              <a:rPr lang="en-US" sz="3200" dirty="0" err="1">
                <a:solidFill>
                  <a:schemeClr val="tx1"/>
                </a:solidFill>
              </a:rPr>
              <a:t>quả</a:t>
            </a:r>
            <a:r>
              <a:rPr lang="en-US" sz="3200" dirty="0">
                <a:solidFill>
                  <a:schemeClr val="tx1"/>
                </a:solidFill>
              </a:rPr>
              <a:t> 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451678" y="4232057"/>
            <a:ext cx="4432985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40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894547" y="1636193"/>
            <a:ext cx="209938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600"/>
            <a:ext cx="10848975" cy="1009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76" y="2960016"/>
            <a:ext cx="3007004" cy="38979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7980" y="3582186"/>
            <a:ext cx="3723797" cy="327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5481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6871"/>
            <a:ext cx="12301979" cy="66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150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27156931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137</Words>
  <Application>Microsoft Office PowerPoint</Application>
  <PresentationFormat>Widescreen</PresentationFormat>
  <Paragraphs>74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22" baseType="lpstr">
      <vt:lpstr>黑体</vt:lpstr>
      <vt:lpstr>SimSun</vt:lpstr>
      <vt:lpstr>Arial</vt:lpstr>
      <vt:lpstr>Arial-Rounded</vt:lpstr>
      <vt:lpstr>Calibri</vt:lpstr>
      <vt:lpstr>Calibri Light</vt:lpstr>
      <vt:lpstr>HP001 4 hàng</vt:lpstr>
      <vt:lpstr>Times New Roman</vt:lpstr>
      <vt:lpstr>UTM Avo</vt:lpstr>
      <vt:lpstr>方正卡通简体</vt:lpstr>
      <vt:lpstr>Office 主题​​</vt:lpstr>
      <vt:lpstr>1_Office 主题​​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19</cp:revision>
  <dcterms:created xsi:type="dcterms:W3CDTF">2021-05-21T12:59:00Z</dcterms:created>
  <dcterms:modified xsi:type="dcterms:W3CDTF">2021-11-29T02:19:04Z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