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7" r:id="rId3"/>
    <p:sldMasterId id="2147483692" r:id="rId4"/>
  </p:sldMasterIdLst>
  <p:notesMasterIdLst>
    <p:notesMasterId r:id="rId17"/>
  </p:notesMasterIdLst>
  <p:sldIdLst>
    <p:sldId id="289" r:id="rId5"/>
    <p:sldId id="292" r:id="rId6"/>
    <p:sldId id="260" r:id="rId7"/>
    <p:sldId id="266" r:id="rId8"/>
    <p:sldId id="287" r:id="rId9"/>
    <p:sldId id="261" r:id="rId10"/>
    <p:sldId id="262" r:id="rId11"/>
    <p:sldId id="293" r:id="rId12"/>
    <p:sldId id="291" r:id="rId13"/>
    <p:sldId id="283" r:id="rId14"/>
    <p:sldId id="267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2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96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627067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526680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30/11/2021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078291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705" r:id="rId14"/>
    <p:sldLayoutId id="2147483707" r:id="rId15"/>
  </p:sldLayoutIdLst>
  <p:transition>
    <p:random/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/>
              <a:t>30/11/2021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6" r:id="rId12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239215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" y="0"/>
            <a:ext cx="12192000" cy="6817299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716439" y="1206629"/>
            <a:ext cx="3157978" cy="2017337"/>
          </a:xfrm>
          <a:prstGeom prst="cloudCallout">
            <a:avLst>
              <a:gd name="adj1" fmla="val 32439"/>
              <a:gd name="adj2" fmla="val 2348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Ba </a:t>
            </a:r>
            <a:r>
              <a:rPr lang="en-US" sz="3600" dirty="0" err="1"/>
              <a:t>lô</a:t>
            </a:r>
            <a:r>
              <a:rPr lang="en-US" sz="3600" dirty="0"/>
              <a:t> </a:t>
            </a:r>
            <a:r>
              <a:rPr lang="en-US" sz="3600" dirty="0" err="1"/>
              <a:t>nặng</a:t>
            </a:r>
            <a:r>
              <a:rPr lang="en-US" sz="3600" dirty="0"/>
              <a:t> </a:t>
            </a:r>
            <a:r>
              <a:rPr lang="en-US" sz="3600" dirty="0" err="1"/>
              <a:t>2kg</a:t>
            </a:r>
            <a:endParaRPr lang="en-US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044" y="154005"/>
            <a:ext cx="12098956" cy="643930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1439" y="1569494"/>
            <a:ext cx="3006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Ki-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lô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-gam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6418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49" y="442762"/>
            <a:ext cx="9326879" cy="4918510"/>
          </a:xfrm>
          <a:prstGeom prst="rect">
            <a:avLst/>
          </a:prstGeom>
        </p:spPr>
      </p:pic>
      <p:pic>
        <p:nvPicPr>
          <p:cNvPr id="5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3649" y="279132"/>
            <a:ext cx="10393761" cy="592946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5963" y="404261"/>
            <a:ext cx="7948412" cy="61409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963" y="404261"/>
            <a:ext cx="10663160" cy="5977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0148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361534" y="5737474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92982" y="5737474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841"/>
            <a:ext cx="10680569" cy="3271101"/>
          </a:xfrm>
          <a:prstGeom prst="rect">
            <a:avLst/>
          </a:prstGeom>
        </p:spPr>
      </p:pic>
      <p:sp>
        <p:nvSpPr>
          <p:cNvPr id="7" name="Text Box 3"/>
          <p:cNvSpPr txBox="1"/>
          <p:nvPr/>
        </p:nvSpPr>
        <p:spPr>
          <a:xfrm>
            <a:off x="4376648" y="2037304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=24 kg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10496215" y="1963461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=8 kg</a:t>
            </a:r>
          </a:p>
        </p:txBody>
      </p:sp>
      <p:sp>
        <p:nvSpPr>
          <p:cNvPr id="10" name="Text Box 3"/>
          <p:cNvSpPr txBox="1"/>
          <p:nvPr/>
        </p:nvSpPr>
        <p:spPr>
          <a:xfrm>
            <a:off x="4384758" y="2697893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=19 kg</a:t>
            </a:r>
          </a:p>
        </p:txBody>
      </p:sp>
      <p:sp>
        <p:nvSpPr>
          <p:cNvPr id="11" name="Text Box 3"/>
          <p:cNvSpPr txBox="1"/>
          <p:nvPr/>
        </p:nvSpPr>
        <p:spPr>
          <a:xfrm>
            <a:off x="10650972" y="2771167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=29 kg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1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Ki-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lô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-gam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12535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659621" y="2868343"/>
            <a:ext cx="6570846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gam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66950" y="3757208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29+3 = 32  (kg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42490" y="4544720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32 kg.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97582" y="1979478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0618"/>
            <a:ext cx="11566689" cy="17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1178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85</Words>
  <Application>Microsoft Office PowerPoint</Application>
  <PresentationFormat>Widescreen</PresentationFormat>
  <Paragraphs>22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宋体</vt:lpstr>
      <vt:lpstr>宋体</vt:lpstr>
      <vt:lpstr>Arial</vt:lpstr>
      <vt:lpstr>Arial-Rounded</vt:lpstr>
      <vt:lpstr>Calibri</vt:lpstr>
      <vt:lpstr>Calibri Light</vt:lpstr>
      <vt:lpstr>HP001 4 hàng</vt:lpstr>
      <vt:lpstr>ITC Avant Garde Std Bk</vt:lpstr>
      <vt:lpstr>UTM Avo</vt:lpstr>
      <vt:lpstr>2_Office Theme</vt:lpstr>
      <vt:lpstr>1_Office Theme</vt:lpstr>
      <vt:lpstr>4_Office 主题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22</cp:revision>
  <dcterms:created xsi:type="dcterms:W3CDTF">2021-05-13T04:17:00Z</dcterms:created>
  <dcterms:modified xsi:type="dcterms:W3CDTF">2021-11-30T02:26:52Z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