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8"/>
  </p:notesMasterIdLst>
  <p:sldIdLst>
    <p:sldId id="326" r:id="rId3"/>
    <p:sldId id="323" r:id="rId4"/>
    <p:sldId id="325" r:id="rId5"/>
    <p:sldId id="316" r:id="rId6"/>
    <p:sldId id="317" r:id="rId7"/>
    <p:sldId id="283" r:id="rId8"/>
    <p:sldId id="284" r:id="rId9"/>
    <p:sldId id="285" r:id="rId10"/>
    <p:sldId id="324" r:id="rId11"/>
    <p:sldId id="327" r:id="rId12"/>
    <p:sldId id="318" r:id="rId13"/>
    <p:sldId id="301" r:id="rId14"/>
    <p:sldId id="269" r:id="rId15"/>
    <p:sldId id="314" r:id="rId16"/>
    <p:sldId id="32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1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15/9/2021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668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5837D047-3371-4E89-9F7E-1FD467D6867B}" type="slidenum">
              <a:rPr lang="en-US" altLang="zh-CN"/>
              <a:pPr>
                <a:spcBef>
                  <a:spcPct val="0"/>
                </a:spcBef>
              </a:pPr>
              <a:t>2</a:t>
            </a:fld>
            <a:endParaRPr lang="en-US" altLang="zh-CN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680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15/9/2021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15/9/2021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15/9/2021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417648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15/9/2021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15/9/2021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15/9/2021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15/9/2021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15/9/2021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15/9/2021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15/9/2021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15/9/2021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15/9/2021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15/9/2021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15/9/2021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15/9/2021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898852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9541685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15/9/2021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15/9/2021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15/9/2021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15/9/2021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15/9/2021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15/9/2021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15/9/2021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audio" Target="../media/audio1.wav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15/9/2021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2" r:id="rId12"/>
  </p:sldLayoutIdLst>
  <p:transition>
    <p:sndAc>
      <p:stSnd>
        <p:snd r:embed="rId14" name="applause.wav"/>
      </p:stSnd>
    </p:sndAc>
  </p:transition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15/9/2021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93" r:id="rId14"/>
    <p:sldLayoutId id="2147483694" r:id="rId15"/>
  </p:sldLayoutIdLst>
  <p:transition>
    <p:sndAc>
      <p:stSnd>
        <p:snd r:embed="rId17" name="applause.wav"/>
      </p:stSnd>
    </p:sndAc>
  </p:transition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6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8263568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3193576" y="783659"/>
            <a:ext cx="8038531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2021</a:t>
            </a:r>
          </a:p>
          <a:p>
            <a:pPr algn="ctr">
              <a:spcBef>
                <a:spcPct val="50000"/>
              </a:spcBef>
            </a:pP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74" y="-637799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263" y="2088725"/>
            <a:ext cx="1151174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u="none" strike="noStrike" kern="1200" cap="none" spc="100" normalizeH="0" baseline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spc="10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kumimoji="0" lang="en-US" sz="4400" u="none" strike="noStrike" kern="1200" cap="none" spc="100" normalizeH="0" baseline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u="none" strike="noStrike" kern="1200" cap="none" spc="100" normalizeH="0" baseline="0" noProof="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u="none" strike="noStrike" kern="1200" cap="none" spc="100" normalizeH="0" baseline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3:</a:t>
            </a:r>
            <a:r>
              <a:rPr kumimoji="0" lang="en-US" sz="4400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spc="10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4400" spc="10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xi - </a:t>
            </a:r>
            <a:r>
              <a:rPr lang="en-US" sz="4400" spc="10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endParaRPr kumimoji="0" lang="en-US" sz="44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1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 flipH="1">
            <a:off x="0" y="1"/>
            <a:ext cx="4355558" cy="173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909432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6928104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76693"/>
            <a:ext cx="12107159" cy="4110087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3742441" y="2396095"/>
            <a:ext cx="735291" cy="9409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10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742441" y="3792833"/>
            <a:ext cx="735291" cy="9409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1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371056" y="2461239"/>
            <a:ext cx="735291" cy="9409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20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0286215" y="3792833"/>
            <a:ext cx="735291" cy="9409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2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078678" cy="462012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276942" y="2879971"/>
            <a:ext cx="184136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FF0000"/>
                </a:solidFill>
              </a:rPr>
              <a:t>= </a:t>
            </a:r>
            <a:r>
              <a:rPr lang="en-US" sz="3600" dirty="0" smtClean="0">
                <a:solidFill>
                  <a:srgbClr val="FF0000"/>
                </a:solidFill>
              </a:rPr>
              <a:t>19 </a:t>
            </a:r>
            <a:r>
              <a:rPr lang="en-US" sz="3600" dirty="0" err="1" smtClean="0">
                <a:solidFill>
                  <a:srgbClr val="FF0000"/>
                </a:solidFill>
              </a:rPr>
              <a:t>dm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0532896" y="2750822"/>
            <a:ext cx="184136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FF0000"/>
                </a:solidFill>
              </a:rPr>
              <a:t>= 11 </a:t>
            </a:r>
            <a:r>
              <a:rPr lang="en-US" sz="3600" dirty="0" err="1" smtClean="0">
                <a:solidFill>
                  <a:srgbClr val="FF0000"/>
                </a:solidFill>
              </a:rPr>
              <a:t>dm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276942" y="3870365"/>
            <a:ext cx="184136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FF0000"/>
                </a:solidFill>
              </a:rPr>
              <a:t>= 20 </a:t>
            </a:r>
            <a:r>
              <a:rPr lang="en-US" sz="3600" dirty="0" err="1" smtClean="0">
                <a:solidFill>
                  <a:srgbClr val="FF0000"/>
                </a:solidFill>
              </a:rPr>
              <a:t>dm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0674368" y="3753852"/>
            <a:ext cx="184136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FF0000"/>
                </a:solidFill>
              </a:rPr>
              <a:t>= 30 </a:t>
            </a:r>
            <a:r>
              <a:rPr lang="en-US" sz="3600" dirty="0" err="1" smtClean="0">
                <a:solidFill>
                  <a:srgbClr val="FF0000"/>
                </a:solidFill>
              </a:rPr>
              <a:t>dm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481"/>
            <a:ext cx="12443380" cy="6334125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4079835540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1-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248" y="1115617"/>
            <a:ext cx="12140809" cy="580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3565912" y="4765316"/>
            <a:ext cx="6931532" cy="927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5211" b="1" dirty="0" err="1" smtClean="0">
                <a:latin typeface=".VnArabia" panose="020B7200000000000000" pitchFamily="34" charset="0"/>
                <a:ea typeface="黑体" pitchFamily="2" charset="-122"/>
              </a:rPr>
              <a:t>KHỞI</a:t>
            </a:r>
            <a:r>
              <a:rPr lang="en-US" altLang="zh-CN" sz="5211" b="1" dirty="0" smtClean="0">
                <a:latin typeface=".VnArabia" panose="020B7200000000000000" pitchFamily="34" charset="0"/>
                <a:ea typeface="黑体" pitchFamily="2" charset="-122"/>
              </a:rPr>
              <a:t> </a:t>
            </a:r>
            <a:r>
              <a:rPr lang="en-US" altLang="zh-CN" sz="5211" b="1" dirty="0" err="1" smtClean="0">
                <a:latin typeface=".VnArabia" panose="020B7200000000000000" pitchFamily="34" charset="0"/>
                <a:ea typeface="黑体" pitchFamily="2" charset="-122"/>
              </a:rPr>
              <a:t>ĐỘNG</a:t>
            </a:r>
            <a:endParaRPr lang="en-US" altLang="zh-CN" sz="5211" b="1" dirty="0">
              <a:latin typeface=".VnArabia" panose="020B7200000000000000" pitchFamily="34" charset="0"/>
              <a:ea typeface="黑体" pitchFamily="2" charset="-122"/>
            </a:endParaRPr>
          </a:p>
        </p:txBody>
      </p:sp>
      <p:pic>
        <p:nvPicPr>
          <p:cNvPr id="2058" name="Picture 10" descr="1-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405" y="458426"/>
            <a:ext cx="1412042" cy="65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1-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60" y="406723"/>
            <a:ext cx="1412042" cy="65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1-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086" y="719234"/>
            <a:ext cx="1412042" cy="65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9815503"/>
      </p:ext>
    </p:extLst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hỏ tắm nắng(11-21-2020 2-47-08 P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718" y="271020"/>
            <a:ext cx="1035063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251252"/>
      </p:ext>
    </p:extLst>
  </p:cSld>
  <p:clrMapOvr>
    <a:masterClrMapping/>
  </p:clrMapOvr>
  <p:transition>
    <p:sndAc>
      <p:stSnd>
        <p:snd r:embed="rId4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3193576" y="783659"/>
            <a:ext cx="8038531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14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2021</a:t>
            </a:r>
          </a:p>
          <a:p>
            <a:pPr algn="ctr">
              <a:spcBef>
                <a:spcPct val="50000"/>
              </a:spcBef>
            </a:pP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74" y="-637799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263" y="2088725"/>
            <a:ext cx="1151174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u="none" strike="noStrike" kern="1200" cap="none" spc="100" normalizeH="0" baseline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spc="10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kumimoji="0" lang="en-US" sz="4400" u="none" strike="noStrike" kern="1200" cap="none" spc="100" normalizeH="0" baseline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u="none" strike="noStrike" kern="1200" cap="none" spc="100" normalizeH="0" baseline="0" noProof="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u="none" strike="noStrike" kern="1200" cap="none" spc="100" normalizeH="0" baseline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3:</a:t>
            </a:r>
            <a:r>
              <a:rPr kumimoji="0" lang="en-US" sz="4400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spc="10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4400" spc="10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xi - </a:t>
            </a:r>
            <a:r>
              <a:rPr lang="en-US" sz="4400" spc="10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endParaRPr kumimoji="0" lang="en-US" sz="44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1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 flipH="1">
            <a:off x="0" y="1"/>
            <a:ext cx="4355558" cy="173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95279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523216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88" y="0"/>
            <a:ext cx="12126011" cy="6721478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21" y="85038"/>
            <a:ext cx="12192000" cy="246962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587" y="2581275"/>
            <a:ext cx="11172825" cy="1695450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4286052" y="4171444"/>
            <a:ext cx="1564849" cy="55739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1 </a:t>
            </a:r>
            <a:r>
              <a:rPr lang="en-US" sz="3600" dirty="0" err="1" smtClean="0">
                <a:solidFill>
                  <a:srgbClr val="FF0000"/>
                </a:solidFill>
              </a:rPr>
              <a:t>dm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859410" y="4925589"/>
            <a:ext cx="6418081" cy="5573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FF0000"/>
                </a:solidFill>
              </a:rPr>
              <a:t>b.                 2 </a:t>
            </a:r>
            <a:r>
              <a:rPr lang="en-US" sz="3600" dirty="0" err="1" smtClean="0">
                <a:solidFill>
                  <a:srgbClr val="FF0000"/>
                </a:solidFill>
              </a:rPr>
              <a:t>dm</a:t>
            </a:r>
            <a:r>
              <a:rPr lang="en-US" sz="3600" dirty="0" smtClean="0">
                <a:solidFill>
                  <a:srgbClr val="FF0000"/>
                </a:solidFill>
              </a:rPr>
              <a:t> = 20 cm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09587" y="2043006"/>
            <a:ext cx="1018095" cy="5573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84138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974428" y="1093076"/>
            <a:ext cx="6873765" cy="12507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4800" dirty="0" err="1" smtClean="0">
                <a:latin typeface="UTM Avo" panose="02040603050506020204" pitchFamily="18" charset="0"/>
              </a:rPr>
              <a:t>Cùng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hát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nào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bạn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ơi</a:t>
            </a:r>
            <a:r>
              <a:rPr lang="en-US" sz="4800" dirty="0" smtClean="0">
                <a:latin typeface="UTM Avo" panose="02040603050506020204" pitchFamily="18" charset="0"/>
              </a:rPr>
              <a:t>!</a:t>
            </a:r>
            <a:endParaRPr lang="en-US" sz="4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1619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93</Words>
  <Application>Microsoft Office PowerPoint</Application>
  <PresentationFormat>Widescreen</PresentationFormat>
  <Paragraphs>31</Paragraphs>
  <Slides>15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8" baseType="lpstr">
      <vt:lpstr>黑体</vt:lpstr>
      <vt:lpstr>宋体</vt:lpstr>
      <vt:lpstr>宋体</vt:lpstr>
      <vt:lpstr>.VnArabia</vt:lpstr>
      <vt:lpstr>Arial</vt:lpstr>
      <vt:lpstr>Arial-Rounded</vt:lpstr>
      <vt:lpstr>Calibri</vt:lpstr>
      <vt:lpstr>inpin heiti</vt:lpstr>
      <vt:lpstr>ITC Avant Garde Std Bk</vt:lpstr>
      <vt:lpstr>Times New Roman</vt:lpstr>
      <vt:lpstr>UTM Avo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30</cp:revision>
  <dcterms:created xsi:type="dcterms:W3CDTF">2021-05-04T10:26:00Z</dcterms:created>
  <dcterms:modified xsi:type="dcterms:W3CDTF">2021-09-15T01:07:59Z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