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13"/>
  </p:notesMasterIdLst>
  <p:sldIdLst>
    <p:sldId id="295" r:id="rId4"/>
    <p:sldId id="300" r:id="rId5"/>
    <p:sldId id="298" r:id="rId6"/>
    <p:sldId id="289" r:id="rId7"/>
    <p:sldId id="301" r:id="rId8"/>
    <p:sldId id="268" r:id="rId9"/>
    <p:sldId id="299" r:id="rId10"/>
    <p:sldId id="271" r:id="rId11"/>
    <p:sldId id="29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0609" autoAdjust="0"/>
  </p:normalViewPr>
  <p:slideViewPr>
    <p:cSldViewPr snapToGrid="0">
      <p:cViewPr varScale="1">
        <p:scale>
          <a:sx n="67" d="100"/>
          <a:sy n="67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5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51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00405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603838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8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9CE2-7F53-424E-AF14-6F65C5523F5D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3/12/2021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9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550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6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42710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12191999" cy="6629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370412" y="3322748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821961" y="3260604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25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79643" y="5994943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22 </a:t>
            </a:r>
          </a:p>
        </p:txBody>
      </p:sp>
    </p:spTree>
    <p:extLst>
      <p:ext uri="{BB962C8B-B14F-4D97-AF65-F5344CB8AC3E}">
        <p14:creationId xmlns:p14="http://schemas.microsoft.com/office/powerpoint/2010/main" val="367535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76" y="65314"/>
            <a:ext cx="12192000" cy="629103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96000" y="1696642"/>
            <a:ext cx="982345" cy="47688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 kg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1119674" y="4996818"/>
            <a:ext cx="9181322" cy="17246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Phải</a:t>
            </a:r>
            <a:r>
              <a:rPr lang="en-US" sz="3600" dirty="0"/>
              <a:t> </a:t>
            </a:r>
            <a:r>
              <a:rPr lang="en-US" sz="3600" dirty="0" err="1"/>
              <a:t>đổ</a:t>
            </a:r>
            <a:r>
              <a:rPr lang="en-US" sz="3600" dirty="0"/>
              <a:t> </a:t>
            </a:r>
            <a:r>
              <a:rPr lang="en-US" sz="3600" dirty="0" err="1" smtClean="0"/>
              <a:t>thêm</a:t>
            </a:r>
            <a:r>
              <a:rPr lang="en-US" sz="3600" dirty="0" smtClean="0"/>
              <a:t> </a:t>
            </a:r>
            <a:r>
              <a:rPr lang="en-US" sz="3600" dirty="0" err="1"/>
              <a:t>số</a:t>
            </a:r>
            <a:r>
              <a:rPr lang="en-US" sz="3600" dirty="0"/>
              <a:t> l </a:t>
            </a:r>
            <a:r>
              <a:rPr lang="en-US" sz="3600" dirty="0" err="1"/>
              <a:t>nước</a:t>
            </a:r>
            <a:r>
              <a:rPr lang="en-US" sz="3600" dirty="0"/>
              <a:t> </a:t>
            </a:r>
            <a:r>
              <a:rPr lang="en-US" sz="3600" dirty="0" err="1"/>
              <a:t>nữa</a:t>
            </a:r>
            <a:r>
              <a:rPr lang="en-US" sz="3600" dirty="0"/>
              <a:t> </a:t>
            </a:r>
            <a:r>
              <a:rPr lang="en-US" sz="3600" dirty="0" err="1"/>
              <a:t>thì</a:t>
            </a:r>
            <a:r>
              <a:rPr lang="en-US" sz="3600" dirty="0"/>
              <a:t> </a:t>
            </a:r>
            <a:r>
              <a:rPr lang="en-US" sz="3600" dirty="0" err="1"/>
              <a:t>đầy</a:t>
            </a:r>
            <a:r>
              <a:rPr lang="en-US" sz="3600" dirty="0"/>
              <a:t> </a:t>
            </a:r>
            <a:r>
              <a:rPr lang="en-US" sz="3600" dirty="0" smtClean="0"/>
              <a:t>can </a:t>
            </a:r>
            <a:r>
              <a:rPr lang="en-US" sz="3600" dirty="0" err="1" smtClean="0"/>
              <a:t>là</a:t>
            </a:r>
            <a:r>
              <a:rPr lang="en-US" sz="3600" dirty="0"/>
              <a:t>:</a:t>
            </a:r>
          </a:p>
          <a:p>
            <a:pPr algn="ctr"/>
            <a:r>
              <a:rPr lang="en-US" sz="3600" dirty="0"/>
              <a:t>10- 5 = 5 (l)</a:t>
            </a:r>
          </a:p>
          <a:p>
            <a:pPr algn="ctr"/>
            <a:r>
              <a:rPr lang="en-US" sz="3600" dirty="0" smtClean="0"/>
              <a:t>       </a:t>
            </a:r>
            <a:r>
              <a:rPr lang="en-US" sz="3600" dirty="0" err="1" smtClean="0"/>
              <a:t>Đáp</a:t>
            </a:r>
            <a:r>
              <a:rPr lang="en-US" sz="3600" dirty="0" smtClean="0"/>
              <a:t> </a:t>
            </a:r>
            <a:r>
              <a:rPr lang="en-US" sz="3600" dirty="0" err="1"/>
              <a:t>số</a:t>
            </a:r>
            <a:r>
              <a:rPr lang="en-US" sz="3600" dirty="0"/>
              <a:t>: 5 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-95116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2" y="873458"/>
            <a:ext cx="1017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7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2368" y="2206605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(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334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5339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056765" y="4675972"/>
            <a:ext cx="7039610" cy="17246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bé</a:t>
            </a:r>
            <a:r>
              <a:rPr lang="en-US" sz="3600" dirty="0"/>
              <a:t> </a:t>
            </a:r>
            <a:r>
              <a:rPr lang="en-US" sz="3600" dirty="0" err="1"/>
              <a:t>cân</a:t>
            </a:r>
            <a:r>
              <a:rPr lang="en-US" sz="3600" dirty="0"/>
              <a:t> </a:t>
            </a:r>
            <a:r>
              <a:rPr lang="en-US" sz="3600" dirty="0" err="1"/>
              <a:t>nặng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:</a:t>
            </a:r>
          </a:p>
          <a:p>
            <a:pPr algn="ctr"/>
            <a:r>
              <a:rPr lang="en-US" sz="3600" dirty="0"/>
              <a:t>70 - 63 = 7 (kg)</a:t>
            </a:r>
          </a:p>
          <a:p>
            <a:pPr algn="ctr"/>
            <a:r>
              <a:rPr lang="en-US" sz="3600" dirty="0" err="1"/>
              <a:t>Đáp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: 7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659621" y="2868343"/>
            <a:ext cx="9113154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chiều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lít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sữa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66950" y="3757208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35+15 = 50  (l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42490" y="4544720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50 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97582" y="1979478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" y="0"/>
            <a:ext cx="11784272" cy="209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924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58721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120</Words>
  <Application>Microsoft Office PowerPoint</Application>
  <PresentationFormat>Widescreen</PresentationFormat>
  <Paragraphs>24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SimSun</vt:lpstr>
      <vt:lpstr>SimSun</vt:lpstr>
      <vt:lpstr>Arial</vt:lpstr>
      <vt:lpstr>Arial-Rounded</vt:lpstr>
      <vt:lpstr>Calibri</vt:lpstr>
      <vt:lpstr>Calibri Light</vt:lpstr>
      <vt:lpstr>HP001 4 hàng</vt:lpstr>
      <vt:lpstr>ITC Avant Garde Std Bk</vt:lpstr>
      <vt:lpstr>UTM Avo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13</cp:revision>
  <dcterms:created xsi:type="dcterms:W3CDTF">2021-05-14T09:15:36Z</dcterms:created>
  <dcterms:modified xsi:type="dcterms:W3CDTF">2021-12-03T07:31:40Z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