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84" r:id="rId2"/>
    <p:sldMasterId id="2147483696" r:id="rId3"/>
  </p:sldMasterIdLst>
  <p:notesMasterIdLst>
    <p:notesMasterId r:id="rId14"/>
  </p:notesMasterIdLst>
  <p:sldIdLst>
    <p:sldId id="302" r:id="rId4"/>
    <p:sldId id="304" r:id="rId5"/>
    <p:sldId id="301" r:id="rId6"/>
    <p:sldId id="303" r:id="rId7"/>
    <p:sldId id="266" r:id="rId8"/>
    <p:sldId id="267" r:id="rId9"/>
    <p:sldId id="268" r:id="rId10"/>
    <p:sldId id="269" r:id="rId11"/>
    <p:sldId id="270" r:id="rId12"/>
    <p:sldId id="30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89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915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91334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327959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24" r:id="rId12"/>
    <p:sldLayoutId id="2147483725" r:id="rId13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ransition/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5.png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767" y="0"/>
            <a:ext cx="2865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Toán</a:t>
            </a:r>
            <a:r>
              <a:rPr lang="en-US" sz="2800" dirty="0"/>
              <a:t> </a:t>
            </a:r>
            <a:r>
              <a:rPr lang="en-US" sz="2800" dirty="0" err="1"/>
              <a:t>Cánh</a:t>
            </a:r>
            <a:r>
              <a:rPr lang="en-US" sz="2800" dirty="0"/>
              <a:t> </a:t>
            </a:r>
            <a:r>
              <a:rPr lang="en-US" sz="2800" dirty="0" err="1"/>
              <a:t>diều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71490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414407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9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2368" y="2206605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-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thẳng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52146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565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1166" y="1294767"/>
            <a:ext cx="8915400" cy="45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2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65" y="1864690"/>
            <a:ext cx="11453567" cy="26384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134235" y="5234940"/>
            <a:ext cx="9357039" cy="1146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a.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smtClean="0"/>
              <a:t>9 </a:t>
            </a:r>
            <a:r>
              <a:rPr lang="en-US" sz="2800" dirty="0" err="1"/>
              <a:t>điểm</a:t>
            </a:r>
            <a:r>
              <a:rPr lang="en-US" sz="2800" dirty="0"/>
              <a:t>: A, B, C, D, H, I, P, Q, E, G, M ,N.</a:t>
            </a:r>
          </a:p>
          <a:p>
            <a:r>
              <a:rPr lang="en-US" sz="2800" dirty="0"/>
              <a:t>b.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đoạn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: AB, CD, HI, </a:t>
            </a:r>
            <a:r>
              <a:rPr lang="en-US" sz="2800" dirty="0" err="1"/>
              <a:t>PQ,EG,MN</a:t>
            </a:r>
            <a:r>
              <a:rPr lang="en-US" sz="2800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20" y="235671"/>
            <a:ext cx="11427197" cy="416738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44" y="0"/>
            <a:ext cx="11219321" cy="554296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807670" y="2658359"/>
            <a:ext cx="546755" cy="5279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" name="Oval 5"/>
          <p:cNvSpPr/>
          <p:nvPr/>
        </p:nvSpPr>
        <p:spPr>
          <a:xfrm>
            <a:off x="7609002" y="4385036"/>
            <a:ext cx="546755" cy="5279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7" name="Oval 6"/>
          <p:cNvSpPr/>
          <p:nvPr/>
        </p:nvSpPr>
        <p:spPr>
          <a:xfrm>
            <a:off x="3489489" y="4912937"/>
            <a:ext cx="546755" cy="5279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492" y="395295"/>
            <a:ext cx="11772508" cy="60809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92" y="1432874"/>
            <a:ext cx="11637390" cy="513760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468" y="260866"/>
            <a:ext cx="11507330" cy="60739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86</Words>
  <Application>Microsoft Office PowerPoint</Application>
  <PresentationFormat>Widescreen</PresentationFormat>
  <Paragraphs>15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微软雅黑</vt:lpstr>
      <vt:lpstr>黑体</vt:lpstr>
      <vt:lpstr>宋体</vt:lpstr>
      <vt:lpstr>宋体</vt:lpstr>
      <vt:lpstr>Arial</vt:lpstr>
      <vt:lpstr>Calibri</vt:lpstr>
      <vt:lpstr>HP001 4 hàng</vt:lpstr>
      <vt:lpstr>ITC Avant Garde Std Bk</vt:lpstr>
      <vt:lpstr>Montserrat ExtraBold</vt:lpstr>
      <vt:lpstr>UTM Avo</vt:lpstr>
      <vt:lpstr>方正卡通简体</vt:lpstr>
      <vt:lpstr>Office 主题​​</vt:lpstr>
      <vt:lpstr>1_Office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12</cp:revision>
  <dcterms:created xsi:type="dcterms:W3CDTF">2021-05-19T13:00:00Z</dcterms:created>
  <dcterms:modified xsi:type="dcterms:W3CDTF">2021-12-03T07:42:53Z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