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2" r:id="rId2"/>
  </p:sldMasterIdLst>
  <p:notesMasterIdLst>
    <p:notesMasterId r:id="rId12"/>
  </p:notesMasterIdLst>
  <p:sldIdLst>
    <p:sldId id="289" r:id="rId3"/>
    <p:sldId id="290" r:id="rId4"/>
    <p:sldId id="267" r:id="rId5"/>
    <p:sldId id="268" r:id="rId6"/>
    <p:sldId id="274" r:id="rId7"/>
    <p:sldId id="291" r:id="rId8"/>
    <p:sldId id="271" r:id="rId9"/>
    <p:sldId id="275" r:id="rId10"/>
    <p:sldId id="28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495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9759695"/>
      </p:ext>
    </p:extLst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0400922"/>
      </p:ext>
    </p:extLst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6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7" r:id="rId14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411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-95116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922" y="873458"/>
            <a:ext cx="10177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sáu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10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12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7921" y="2146528"/>
            <a:ext cx="10066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Đường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thẳng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–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Đường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cong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–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Đường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gấp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khúc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1) 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81432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814873" y="0"/>
            <a:ext cx="6285391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5410" y="-171659"/>
            <a:ext cx="5930283" cy="70296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1924522" cy="5362089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629085" y="2298849"/>
            <a:ext cx="2109470" cy="5283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</a:rPr>
              <a:t>Đường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thẳng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056946" y="1294253"/>
            <a:ext cx="2109470" cy="5283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</a:rPr>
              <a:t>Đường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cong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672766" y="4905200"/>
            <a:ext cx="2109470" cy="5283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</a:rPr>
              <a:t>Đường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thẳng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962261" y="4833762"/>
            <a:ext cx="2109470" cy="5283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</a:rPr>
              <a:t>Đường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cong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219746" y="1197837"/>
            <a:ext cx="2109470" cy="5283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</a:rPr>
              <a:t>Đường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thẳng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9936578" y="4833761"/>
            <a:ext cx="2109470" cy="5283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</a:rPr>
              <a:t>Đường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cong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4254759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511036" y="1235158"/>
            <a:ext cx="2109470" cy="75057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Điểm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D,B,E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511036" y="3647666"/>
            <a:ext cx="2109470" cy="75057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A,B,C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-95116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922" y="873458"/>
            <a:ext cx="10177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hai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13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12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7921" y="2146528"/>
            <a:ext cx="10066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Đường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thẳng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–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Đường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cong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–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Đường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gấp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khúc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2) 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90396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019675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86611" y="5019675"/>
            <a:ext cx="3265716" cy="92373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</a:rPr>
              <a:t>Đường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gấp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khúc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ABCD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gồm</a:t>
            </a:r>
            <a:r>
              <a:rPr lang="en-US" sz="2400" dirty="0" smtClean="0">
                <a:solidFill>
                  <a:srgbClr val="FF0000"/>
                </a:solidFill>
              </a:rPr>
              <a:t> 3 </a:t>
            </a:r>
            <a:r>
              <a:rPr lang="en-US" sz="2400" dirty="0" err="1" smtClean="0">
                <a:solidFill>
                  <a:srgbClr val="FF0000"/>
                </a:solidFill>
              </a:rPr>
              <a:t>đoạn</a:t>
            </a:r>
            <a:r>
              <a:rPr lang="en-US" sz="2400" dirty="0" smtClean="0">
                <a:solidFill>
                  <a:srgbClr val="FF0000"/>
                </a:solidFill>
              </a:rPr>
              <a:t> :</a:t>
            </a:r>
            <a:r>
              <a:rPr lang="en-US" sz="2400" dirty="0" err="1" smtClean="0">
                <a:solidFill>
                  <a:srgbClr val="FF0000"/>
                </a:solidFill>
              </a:rPr>
              <a:t>AB,BC,CD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3638937" y="5019675"/>
            <a:ext cx="3573625" cy="92373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</a:rPr>
              <a:t>Đường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gấp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khúc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TUVXY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gồm</a:t>
            </a:r>
            <a:r>
              <a:rPr lang="en-US" sz="2400" dirty="0" smtClean="0">
                <a:solidFill>
                  <a:srgbClr val="FF0000"/>
                </a:solidFill>
              </a:rPr>
              <a:t> 4 </a:t>
            </a:r>
            <a:r>
              <a:rPr lang="en-US" sz="2400" dirty="0" err="1" smtClean="0">
                <a:solidFill>
                  <a:srgbClr val="FF0000"/>
                </a:solidFill>
              </a:rPr>
              <a:t>đoạn</a:t>
            </a:r>
            <a:r>
              <a:rPr lang="en-US" sz="2400" dirty="0" smtClean="0">
                <a:solidFill>
                  <a:srgbClr val="FF0000"/>
                </a:solidFill>
              </a:rPr>
              <a:t> :</a:t>
            </a:r>
            <a:r>
              <a:rPr lang="en-US" sz="2400" dirty="0" err="1" smtClean="0">
                <a:solidFill>
                  <a:srgbClr val="FF0000"/>
                </a:solidFill>
              </a:rPr>
              <a:t>TU,UV,VX,XY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7707082" y="5084990"/>
            <a:ext cx="4329408" cy="92373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</a:rPr>
              <a:t>Đường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gấp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khúc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EGHIKLM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gồm</a:t>
            </a:r>
            <a:r>
              <a:rPr lang="en-US" sz="2400" dirty="0" smtClean="0">
                <a:solidFill>
                  <a:srgbClr val="FF0000"/>
                </a:solidFill>
              </a:rPr>
              <a:t> 6 </a:t>
            </a:r>
            <a:r>
              <a:rPr lang="en-US" sz="2400" dirty="0" err="1" smtClean="0">
                <a:solidFill>
                  <a:srgbClr val="FF0000"/>
                </a:solidFill>
              </a:rPr>
              <a:t>đoạn</a:t>
            </a:r>
            <a:r>
              <a:rPr lang="en-US" sz="2400" dirty="0" smtClean="0">
                <a:solidFill>
                  <a:srgbClr val="FF0000"/>
                </a:solidFill>
              </a:rPr>
              <a:t> :</a:t>
            </a:r>
            <a:r>
              <a:rPr lang="en-US" sz="2400" dirty="0" err="1" smtClean="0">
                <a:solidFill>
                  <a:srgbClr val="FF0000"/>
                </a:solidFill>
              </a:rPr>
              <a:t>EG,GH,HI,IK,KL,LM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377"/>
            <a:ext cx="11859208" cy="65560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4063731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97</Words>
  <Application>Microsoft Office PowerPoint</Application>
  <PresentationFormat>Widescreen</PresentationFormat>
  <Paragraphs>20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宋体</vt:lpstr>
      <vt:lpstr>宋体</vt:lpstr>
      <vt:lpstr>Arial</vt:lpstr>
      <vt:lpstr>Calibri</vt:lpstr>
      <vt:lpstr>HP001 4 hàng</vt:lpstr>
      <vt:lpstr>ITC Avant Garde Std Bk</vt:lpstr>
      <vt:lpstr>UTM Avo</vt:lpstr>
      <vt:lpstr>2_Office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17</cp:revision>
  <dcterms:created xsi:type="dcterms:W3CDTF">2021-05-19T13:36:00Z</dcterms:created>
  <dcterms:modified xsi:type="dcterms:W3CDTF">2021-12-03T07:48:26Z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