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289" r:id="rId4"/>
    <p:sldId id="259" r:id="rId5"/>
    <p:sldId id="260" r:id="rId6"/>
    <p:sldId id="261" r:id="rId7"/>
    <p:sldId id="262" r:id="rId8"/>
    <p:sldId id="263" r:id="rId9"/>
    <p:sldId id="285" r:id="rId10"/>
    <p:sldId id="267" r:id="rId11"/>
    <p:sldId id="268" r:id="rId12"/>
    <p:sldId id="274" r:id="rId13"/>
    <p:sldId id="290" r:id="rId14"/>
    <p:sldId id="271" r:id="rId15"/>
    <p:sldId id="28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95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F9D3E-4EA2-4F72-8A82-588E2BC4C7DF}" type="datetimeFigureOut">
              <a:rPr lang="en-US" smtClean="0"/>
              <a:t>6/19/2021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B4158-D3EF-467F-93DE-8704A44FE8B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6/19/2021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7.GIF"/><Relationship Id="rId3" Type="http://schemas.openxmlformats.org/officeDocument/2006/relationships/slideLayout" Target="../slideLayouts/slideLayout18.xml"/><Relationship Id="rId7" Type="http://schemas.microsoft.com/office/2007/relationships/hdphoto" Target="../media/hdphoto2.wdp"/><Relationship Id="rId12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10.GIF"/><Relationship Id="rId10" Type="http://schemas.openxmlformats.org/officeDocument/2006/relationships/image" Target="../media/image4.png"/><Relationship Id="rId4" Type="http://schemas.openxmlformats.org/officeDocument/2006/relationships/audio" Target="../media/audio1.wav"/><Relationship Id="rId9" Type="http://schemas.microsoft.com/office/2007/relationships/hdphoto" Target="../media/hdphoto3.wdp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18.xml"/><Relationship Id="rId7" Type="http://schemas.openxmlformats.org/officeDocument/2006/relationships/audio" Target="../media/audio5.wav"/><Relationship Id="rId12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microsoft.com/office/2007/relationships/hdphoto" Target="../media/hdphoto4.wdp"/><Relationship Id="rId5" Type="http://schemas.openxmlformats.org/officeDocument/2006/relationships/audio" Target="../media/audio3.wav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18.xml"/><Relationship Id="rId7" Type="http://schemas.openxmlformats.org/officeDocument/2006/relationships/audio" Target="../media/audio5.wav"/><Relationship Id="rId12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image" Target="../media/image13.png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18.xml"/><Relationship Id="rId7" Type="http://schemas.openxmlformats.org/officeDocument/2006/relationships/audio" Target="../media/audio5.wav"/><Relationship Id="rId12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4.wav"/><Relationship Id="rId11" Type="http://schemas.openxmlformats.org/officeDocument/2006/relationships/image" Target="../media/image13.png"/><Relationship Id="rId5" Type="http://schemas.openxmlformats.org/officeDocument/2006/relationships/audio" Target="../media/audio3.wav"/><Relationship Id="rId10" Type="http://schemas.openxmlformats.org/officeDocument/2006/relationships/image" Target="../media/image5.png"/><Relationship Id="rId4" Type="http://schemas.openxmlformats.org/officeDocument/2006/relationships/audio" Target="../media/audio2.wav"/><Relationship Id="rId9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11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319657" cy="2680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058816" y="2568233"/>
            <a:ext cx="3984172" cy="750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4 + 2 + 4 = 10 cm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383" y="3403419"/>
            <a:ext cx="10014274" cy="2717461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903306" y="6073062"/>
            <a:ext cx="3984172" cy="750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2 + 3 + 4 +5 = 14 cm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184793" cy="190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62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ular Callout 9"/>
          <p:cNvSpPr/>
          <p:nvPr/>
        </p:nvSpPr>
        <p:spPr>
          <a:xfrm>
            <a:off x="4851914" y="5696144"/>
            <a:ext cx="5850297" cy="92373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nhím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đen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ngắn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nhất</a:t>
            </a:r>
            <a:r>
              <a:rPr lang="en-US" sz="2400" dirty="0" smtClean="0">
                <a:solidFill>
                  <a:srgbClr val="FF0000"/>
                </a:solidFill>
              </a:rPr>
              <a:t> , </a:t>
            </a:r>
            <a:r>
              <a:rPr lang="en-US" sz="2400" dirty="0" err="1" smtClean="0">
                <a:solidFill>
                  <a:srgbClr val="FF0000"/>
                </a:solidFill>
              </a:rPr>
              <a:t>đường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đi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nhím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nâu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dài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nhất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65" y="0"/>
            <a:ext cx="12111135" cy="5589425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7809722" y="1978090"/>
            <a:ext cx="3685592" cy="690466"/>
          </a:xfrm>
          <a:prstGeom prst="wedgeEllipseCallout">
            <a:avLst>
              <a:gd name="adj1" fmla="val -83365"/>
              <a:gd name="adj2" fmla="val 30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6+2+ 3+ 2+ 1 +4 = 18 </a:t>
            </a:r>
            <a:r>
              <a:rPr lang="en-US" dirty="0" err="1" smtClean="0"/>
              <a:t>dm</a:t>
            </a:r>
            <a:endParaRPr lang="en-US" dirty="0"/>
          </a:p>
        </p:txBody>
      </p:sp>
      <p:sp>
        <p:nvSpPr>
          <p:cNvPr id="8" name="Oval Callout 7"/>
          <p:cNvSpPr/>
          <p:nvPr/>
        </p:nvSpPr>
        <p:spPr>
          <a:xfrm>
            <a:off x="6840893" y="3093291"/>
            <a:ext cx="1937658" cy="690466"/>
          </a:xfrm>
          <a:prstGeom prst="wedgeEllipseCallout">
            <a:avLst>
              <a:gd name="adj1" fmla="val -83365"/>
              <a:gd name="adj2" fmla="val 30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9+6= 15 </a:t>
            </a:r>
            <a:r>
              <a:rPr lang="en-US" dirty="0" err="1" smtClean="0"/>
              <a:t>dm</a:t>
            </a:r>
            <a:endParaRPr lang="en-US" dirty="0"/>
          </a:p>
        </p:txBody>
      </p:sp>
      <p:sp>
        <p:nvSpPr>
          <p:cNvPr id="11" name="Oval Callout 10"/>
          <p:cNvSpPr/>
          <p:nvPr/>
        </p:nvSpPr>
        <p:spPr>
          <a:xfrm>
            <a:off x="8117632" y="4341358"/>
            <a:ext cx="1321837" cy="690466"/>
          </a:xfrm>
          <a:prstGeom prst="wedgeEllipseCallout">
            <a:avLst>
              <a:gd name="adj1" fmla="val -83365"/>
              <a:gd name="adj2" fmla="val 30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14 </a:t>
            </a:r>
            <a:r>
              <a:rPr lang="en-US" dirty="0" err="1" smtClean="0"/>
              <a:t>dm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" grpId="0" animBg="1"/>
      <p:bldP spid="8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6373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9" y="54428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481702" y="197784"/>
            <a:ext cx="11084656" cy="6345823"/>
          </a:xfrm>
          <a:prstGeom prst="round2DiagRect">
            <a:avLst/>
          </a:prstGeom>
          <a:solidFill>
            <a:schemeClr val="bg1">
              <a:alpha val="85000"/>
            </a:schemeClr>
          </a:solidFill>
          <a:ln w="76200">
            <a:solidFill>
              <a:srgbClr val="FFC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nhím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nâu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con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chướng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ngại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nhà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10017531" y="3676094"/>
            <a:ext cx="2388748" cy="3184493"/>
          </a:xfrm>
          <a:prstGeom prst="rect">
            <a:avLst/>
          </a:prstGeom>
        </p:spPr>
      </p:pic>
      <p:pic>
        <p:nvPicPr>
          <p:cNvPr id="9" name="Nhím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5771">
            <a:off x="332173" y="5374297"/>
            <a:ext cx="1687688" cy="11970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1806 C 0.07266 0.02385 0.15013 0.06621 0.21823 0.06713 C 0.2862 0.06806 0.34284 0.02408 0.40691 0.02292 C 0.47084 0.02176 0.55678 0.06482 0.60209 0.06042 C 0.67526 0.05417 0.74193 0.02385 0.8155 0.01806 " pathEditMode="relative" rAng="0" ptsTypes="AAAAA">
                                      <p:cBhvr>
                                        <p:cTn id="13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68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1">
            <a:hlinkClick r:id=""/>
          </p:cNvPr>
          <p:cNvSpPr/>
          <p:nvPr/>
        </p:nvSpPr>
        <p:spPr>
          <a:xfrm>
            <a:off x="1515680" y="4976419"/>
            <a:ext cx="1544054" cy="1454670"/>
          </a:xfrm>
          <a:custGeom>
            <a:avLst/>
            <a:gdLst>
              <a:gd name="connsiteX0" fmla="*/ 1193872 w 1729930"/>
              <a:gd name="connsiteY0" fmla="*/ 46227 h 1244670"/>
              <a:gd name="connsiteX1" fmla="*/ 976157 w 1729930"/>
              <a:gd name="connsiteY1" fmla="*/ 2684 h 1244670"/>
              <a:gd name="connsiteX2" fmla="*/ 642329 w 1729930"/>
              <a:gd name="connsiteY2" fmla="*/ 104284 h 1244670"/>
              <a:gd name="connsiteX3" fmla="*/ 395586 w 1729930"/>
              <a:gd name="connsiteY3" fmla="*/ 554227 h 1244670"/>
              <a:gd name="connsiteX4" fmla="*/ 3700 w 1729930"/>
              <a:gd name="connsiteY4" fmla="*/ 612284 h 1244670"/>
              <a:gd name="connsiteX5" fmla="*/ 235929 w 1729930"/>
              <a:gd name="connsiteY5" fmla="*/ 1207370 h 1244670"/>
              <a:gd name="connsiteX6" fmla="*/ 831015 w 1729930"/>
              <a:gd name="connsiteY6" fmla="*/ 1120284 h 1244670"/>
              <a:gd name="connsiteX7" fmla="*/ 1571243 w 1729930"/>
              <a:gd name="connsiteY7" fmla="*/ 612284 h 1244670"/>
              <a:gd name="connsiteX8" fmla="*/ 1701872 w 1729930"/>
              <a:gd name="connsiteY8" fmla="*/ 220398 h 1244670"/>
              <a:gd name="connsiteX9" fmla="*/ 1193872 w 1729930"/>
              <a:gd name="connsiteY9" fmla="*/ 46227 h 124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29930" h="1244670">
                <a:moveTo>
                  <a:pt x="1193872" y="46227"/>
                </a:moveTo>
                <a:cubicBezTo>
                  <a:pt x="1072920" y="9941"/>
                  <a:pt x="1068081" y="-6992"/>
                  <a:pt x="976157" y="2684"/>
                </a:cubicBezTo>
                <a:cubicBezTo>
                  <a:pt x="884233" y="12360"/>
                  <a:pt x="739091" y="12360"/>
                  <a:pt x="642329" y="104284"/>
                </a:cubicBezTo>
                <a:cubicBezTo>
                  <a:pt x="545567" y="196208"/>
                  <a:pt x="502024" y="469560"/>
                  <a:pt x="395586" y="554227"/>
                </a:cubicBezTo>
                <a:cubicBezTo>
                  <a:pt x="289148" y="638894"/>
                  <a:pt x="30309" y="503427"/>
                  <a:pt x="3700" y="612284"/>
                </a:cubicBezTo>
                <a:cubicBezTo>
                  <a:pt x="-22909" y="721141"/>
                  <a:pt x="98043" y="1122703"/>
                  <a:pt x="235929" y="1207370"/>
                </a:cubicBezTo>
                <a:cubicBezTo>
                  <a:pt x="373815" y="1292037"/>
                  <a:pt x="608463" y="1219465"/>
                  <a:pt x="831015" y="1120284"/>
                </a:cubicBezTo>
                <a:cubicBezTo>
                  <a:pt x="1053567" y="1021103"/>
                  <a:pt x="1426100" y="762265"/>
                  <a:pt x="1571243" y="612284"/>
                </a:cubicBezTo>
                <a:cubicBezTo>
                  <a:pt x="1716386" y="462303"/>
                  <a:pt x="1767186" y="314741"/>
                  <a:pt x="1701872" y="220398"/>
                </a:cubicBezTo>
                <a:cubicBezTo>
                  <a:pt x="1636558" y="126055"/>
                  <a:pt x="1314824" y="82513"/>
                  <a:pt x="1193872" y="46227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22" name="o2">
            <a:hlinkClick r:id="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240" b="50000" l="35725" r="43485">
                        <a14:foregroundMark x1="39019" y1="42578" x2="39019" y2="42578"/>
                        <a14:foregroundMark x1="39751" y1="42188" x2="39751" y2="42188"/>
                        <a14:foregroundMark x1="39239" y1="45313" x2="39239" y2="45313"/>
                      </a14:backgroundRemoval>
                    </a14:imgEffect>
                  </a14:imgLayer>
                </a14:imgProps>
              </a:ext>
            </a:extLst>
          </a:blip>
          <a:srcRect l="35817" t="37041" r="56708" b="50303"/>
          <a:stretch>
            <a:fillRect/>
          </a:stretch>
        </p:blipFill>
        <p:spPr>
          <a:xfrm>
            <a:off x="1922045" y="3377890"/>
            <a:ext cx="2000915" cy="1561916"/>
          </a:xfrm>
          <a:prstGeom prst="rect">
            <a:avLst/>
          </a:prstGeom>
        </p:spPr>
      </p:pic>
      <p:sp>
        <p:nvSpPr>
          <p:cNvPr id="11" name="o3">
            <a:hlinkClick r:id=""/>
          </p:cNvPr>
          <p:cNvSpPr/>
          <p:nvPr/>
        </p:nvSpPr>
        <p:spPr>
          <a:xfrm rot="689854">
            <a:off x="3628481" y="4481893"/>
            <a:ext cx="1532061" cy="1814714"/>
          </a:xfrm>
          <a:custGeom>
            <a:avLst/>
            <a:gdLst>
              <a:gd name="connsiteX0" fmla="*/ 715694 w 2219921"/>
              <a:gd name="connsiteY0" fmla="*/ 114694 h 1725835"/>
              <a:gd name="connsiteX1" fmla="*/ 120608 w 2219921"/>
              <a:gd name="connsiteY1" fmla="*/ 346922 h 1725835"/>
              <a:gd name="connsiteX2" fmla="*/ 77065 w 2219921"/>
              <a:gd name="connsiteY2" fmla="*/ 912979 h 1725835"/>
              <a:gd name="connsiteX3" fmla="*/ 976951 w 2219921"/>
              <a:gd name="connsiteY3" fmla="*/ 1232294 h 1725835"/>
              <a:gd name="connsiteX4" fmla="*/ 1223694 w 2219921"/>
              <a:gd name="connsiteY4" fmla="*/ 1725779 h 1725835"/>
              <a:gd name="connsiteX5" fmla="*/ 2196151 w 2219921"/>
              <a:gd name="connsiteY5" fmla="*/ 1261322 h 1725835"/>
              <a:gd name="connsiteX6" fmla="*/ 1891351 w 2219921"/>
              <a:gd name="connsiteY6" fmla="*/ 738808 h 1725835"/>
              <a:gd name="connsiteX7" fmla="*/ 1557523 w 2219921"/>
              <a:gd name="connsiteY7" fmla="*/ 738808 h 1725835"/>
              <a:gd name="connsiteX8" fmla="*/ 1513980 w 2219921"/>
              <a:gd name="connsiteY8" fmla="*/ 42122 h 1725835"/>
              <a:gd name="connsiteX9" fmla="*/ 715694 w 2219921"/>
              <a:gd name="connsiteY9" fmla="*/ 114694 h 1725835"/>
              <a:gd name="connsiteX0-1" fmla="*/ 715694 w 2218504"/>
              <a:gd name="connsiteY0-2" fmla="*/ 88833 h 1699974"/>
              <a:gd name="connsiteX1-3" fmla="*/ 120608 w 2218504"/>
              <a:gd name="connsiteY1-4" fmla="*/ 321061 h 1699974"/>
              <a:gd name="connsiteX2-5" fmla="*/ 77065 w 2218504"/>
              <a:gd name="connsiteY2-6" fmla="*/ 887118 h 1699974"/>
              <a:gd name="connsiteX3-7" fmla="*/ 976951 w 2218504"/>
              <a:gd name="connsiteY3-8" fmla="*/ 1206433 h 1699974"/>
              <a:gd name="connsiteX4-9" fmla="*/ 1223694 w 2218504"/>
              <a:gd name="connsiteY4-10" fmla="*/ 1699918 h 1699974"/>
              <a:gd name="connsiteX5-11" fmla="*/ 2196151 w 2218504"/>
              <a:gd name="connsiteY5-12" fmla="*/ 1235461 h 1699974"/>
              <a:gd name="connsiteX6-13" fmla="*/ 1891351 w 2218504"/>
              <a:gd name="connsiteY6-14" fmla="*/ 712947 h 1699974"/>
              <a:gd name="connsiteX7-15" fmla="*/ 1717180 w 2218504"/>
              <a:gd name="connsiteY7-16" fmla="*/ 379118 h 1699974"/>
              <a:gd name="connsiteX8-17" fmla="*/ 1513980 w 2218504"/>
              <a:gd name="connsiteY8-18" fmla="*/ 16261 h 1699974"/>
              <a:gd name="connsiteX9-19" fmla="*/ 715694 w 2218504"/>
              <a:gd name="connsiteY9-20" fmla="*/ 88833 h 1699974"/>
              <a:gd name="connsiteX0-21" fmla="*/ 705170 w 2207980"/>
              <a:gd name="connsiteY0-22" fmla="*/ 88833 h 1700161"/>
              <a:gd name="connsiteX1-23" fmla="*/ 110084 w 2207980"/>
              <a:gd name="connsiteY1-24" fmla="*/ 321061 h 1700161"/>
              <a:gd name="connsiteX2-25" fmla="*/ 66541 w 2207980"/>
              <a:gd name="connsiteY2-26" fmla="*/ 887118 h 1700161"/>
              <a:gd name="connsiteX3-27" fmla="*/ 821284 w 2207980"/>
              <a:gd name="connsiteY3-28" fmla="*/ 1293519 h 1700161"/>
              <a:gd name="connsiteX4-29" fmla="*/ 1213170 w 2207980"/>
              <a:gd name="connsiteY4-30" fmla="*/ 1699918 h 1700161"/>
              <a:gd name="connsiteX5-31" fmla="*/ 2185627 w 2207980"/>
              <a:gd name="connsiteY5-32" fmla="*/ 1235461 h 1700161"/>
              <a:gd name="connsiteX6-33" fmla="*/ 1880827 w 2207980"/>
              <a:gd name="connsiteY6-34" fmla="*/ 712947 h 1700161"/>
              <a:gd name="connsiteX7-35" fmla="*/ 1706656 w 2207980"/>
              <a:gd name="connsiteY7-36" fmla="*/ 379118 h 1700161"/>
              <a:gd name="connsiteX8-37" fmla="*/ 1503456 w 2207980"/>
              <a:gd name="connsiteY8-38" fmla="*/ 16261 h 1700161"/>
              <a:gd name="connsiteX9-39" fmla="*/ 705170 w 2207980"/>
              <a:gd name="connsiteY9-40" fmla="*/ 88833 h 170016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207980" h="1700161">
                <a:moveTo>
                  <a:pt x="705170" y="88833"/>
                </a:moveTo>
                <a:cubicBezTo>
                  <a:pt x="472941" y="139633"/>
                  <a:pt x="216522" y="188014"/>
                  <a:pt x="110084" y="321061"/>
                </a:cubicBezTo>
                <a:cubicBezTo>
                  <a:pt x="3646" y="454108"/>
                  <a:pt x="-51992" y="725042"/>
                  <a:pt x="66541" y="887118"/>
                </a:cubicBezTo>
                <a:cubicBezTo>
                  <a:pt x="185074" y="1049194"/>
                  <a:pt x="630179" y="1158052"/>
                  <a:pt x="821284" y="1293519"/>
                </a:cubicBezTo>
                <a:cubicBezTo>
                  <a:pt x="1012389" y="1428986"/>
                  <a:pt x="985780" y="1709594"/>
                  <a:pt x="1213170" y="1699918"/>
                </a:cubicBezTo>
                <a:cubicBezTo>
                  <a:pt x="1440560" y="1690242"/>
                  <a:pt x="2074351" y="1399956"/>
                  <a:pt x="2185627" y="1235461"/>
                </a:cubicBezTo>
                <a:cubicBezTo>
                  <a:pt x="2296903" y="1070966"/>
                  <a:pt x="1960655" y="855671"/>
                  <a:pt x="1880827" y="712947"/>
                </a:cubicBezTo>
                <a:cubicBezTo>
                  <a:pt x="1800999" y="570223"/>
                  <a:pt x="1769551" y="495232"/>
                  <a:pt x="1706656" y="379118"/>
                </a:cubicBezTo>
                <a:cubicBezTo>
                  <a:pt x="1643761" y="263004"/>
                  <a:pt x="1670370" y="64642"/>
                  <a:pt x="1503456" y="16261"/>
                </a:cubicBezTo>
                <a:cubicBezTo>
                  <a:pt x="1336542" y="-32120"/>
                  <a:pt x="937399" y="38033"/>
                  <a:pt x="705170" y="88833"/>
                </a:cubicBezTo>
                <a:close/>
              </a:path>
            </a:pathLst>
          </a:custGeom>
          <a:solidFill>
            <a:srgbClr val="666633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25" name="o4">
            <a:hlinkClick r:id="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9996" b="72185" l="42716" r="51027">
                        <a14:foregroundMark x1="46413" y1="65365" x2="46413" y2="65365"/>
                        <a14:foregroundMark x1="46413" y1="67708" x2="46413" y2="67708"/>
                      </a14:backgroundRemoval>
                    </a14:imgEffect>
                  </a14:imgLayer>
                </a14:imgProps>
              </a:ext>
            </a:extLst>
          </a:blip>
          <a:srcRect l="42971" t="61177" r="50206" b="28104"/>
          <a:stretch>
            <a:fillRect/>
          </a:stretch>
        </p:blipFill>
        <p:spPr>
          <a:xfrm>
            <a:off x="5048899" y="3716277"/>
            <a:ext cx="1954888" cy="1726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6" r="-896" b="26000"/>
          <a:stretch>
            <a:fillRect/>
          </a:stretch>
        </p:blipFill>
        <p:spPr>
          <a:xfrm>
            <a:off x="8563429" y="5442857"/>
            <a:ext cx="3628572" cy="1567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nhà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7400" l="291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" t="3333" r="1"/>
          <a:stretch>
            <a:fillRect/>
          </a:stretch>
        </p:blipFill>
        <p:spPr>
          <a:xfrm>
            <a:off x="9342837" y="2807084"/>
            <a:ext cx="2935238" cy="3913031"/>
          </a:xfrm>
          <a:prstGeom prst="rect">
            <a:avLst/>
          </a:prstGeom>
        </p:spPr>
      </p:pic>
      <p:pic>
        <p:nvPicPr>
          <p:cNvPr id="20" name="Nhím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145771">
            <a:off x="59694" y="5379810"/>
            <a:ext cx="1409032" cy="999430"/>
          </a:xfrm>
          <a:prstGeom prst="rect">
            <a:avLst/>
          </a:prstGeom>
        </p:spPr>
      </p:pic>
      <p:pic>
        <p:nvPicPr>
          <p:cNvPr id="4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315895" y="0"/>
            <a:ext cx="1926338" cy="192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4.07407E-6 L 0.12552 -0.0377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76" y="-189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52 -0.03774 L 0.1651 -0.2613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-111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1 -0.26135 L 0.3 -0.08797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8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3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 -0.08797 L 0.43203 -0.19862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5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203 -0.19862 L 0.49792 -0.00093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4" y="98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792 -0.00093 L 0.79792 0.02222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bldLvl="0" animBg="1"/>
      <p:bldP spid="8" grpId="1" bldLvl="0" animBg="1"/>
      <p:bldP spid="11" grpId="0" bldLvl="0" animBg="1"/>
      <p:bldP spid="11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257544" y="-3148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1900555" y="-31750"/>
            <a:ext cx="8623935" cy="668655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 vẽ dưới đây có mấy điểm?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412798" y="2935681"/>
            <a:ext cx="5353380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6082897" y="293568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433272" y="4400549"/>
            <a:ext cx="533290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147365" y="4400550"/>
            <a:ext cx="5268438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1" name="Picture 50">
            <a:hlinkClick r:id="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80228" y="1594148"/>
            <a:ext cx="3771900" cy="7524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1737995" y="-31750"/>
            <a:ext cx="8594725" cy="668655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vẽ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đây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433272" y="4275547"/>
            <a:ext cx="5332907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433272" y="303529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6079962" y="4275547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079962" y="3048988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84905" y="743585"/>
            <a:ext cx="3848100" cy="1882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8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9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 Same Side Corner Rectangle 25"/>
          <p:cNvSpPr/>
          <p:nvPr/>
        </p:nvSpPr>
        <p:spPr>
          <a:xfrm>
            <a:off x="307074" y="-75932"/>
            <a:ext cx="11515958" cy="2781032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+ 6= 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ound Diagonal Corner Rectangle 26"/>
          <p:cNvSpPr/>
          <p:nvPr/>
        </p:nvSpPr>
        <p:spPr>
          <a:xfrm>
            <a:off x="3684895" y="-31492"/>
            <a:ext cx="4162567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A"/>
          <p:cNvSpPr/>
          <p:nvPr/>
        </p:nvSpPr>
        <p:spPr>
          <a:xfrm>
            <a:off x="6147363" y="3035290"/>
            <a:ext cx="5353381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C"/>
          <p:cNvSpPr/>
          <p:nvPr/>
        </p:nvSpPr>
        <p:spPr>
          <a:xfrm>
            <a:off x="433272" y="3035291"/>
            <a:ext cx="5332906" cy="1117047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B"/>
          <p:cNvSpPr/>
          <p:nvPr/>
        </p:nvSpPr>
        <p:spPr>
          <a:xfrm>
            <a:off x="433272" y="4400549"/>
            <a:ext cx="5332906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D"/>
          <p:cNvSpPr/>
          <p:nvPr/>
        </p:nvSpPr>
        <p:spPr>
          <a:xfrm>
            <a:off x="6147365" y="4400550"/>
            <a:ext cx="5353380" cy="11067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9" y="1546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57969" y="5356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52" name="bensound-smi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030655" y="-1028700"/>
            <a:ext cx="609600" cy="609600"/>
          </a:xfrm>
          <a:prstGeom prst="rect">
            <a:avLst/>
          </a:prstGeom>
        </p:spPr>
      </p:pic>
      <p:pic>
        <p:nvPicPr>
          <p:cNvPr id="2" name="Picture 1">
            <a:hlinkClick r:id="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7266" l="9883" r="94876"/>
                    </a14:imgEffect>
                  </a14:imgLayer>
                </a14:imgProps>
              </a:ext>
            </a:extLst>
          </a:blip>
          <a:srcRect l="8203" t="10801" r="6970" b="5428"/>
          <a:stretch>
            <a:fillRect/>
          </a:stretch>
        </p:blipFill>
        <p:spPr>
          <a:xfrm>
            <a:off x="9714054" y="5606464"/>
            <a:ext cx="2254076" cy="1251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83536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</p:childTnLst>
        </p:cTn>
      </p:par>
    </p:tnLst>
    <p:bldLst>
      <p:bldP spid="26" grpId="0" bldLvl="0" animBg="1"/>
      <p:bldP spid="27" grpId="0" bldLvl="0" animBg="1"/>
      <p:bldP spid="29" grpId="0" bldLvl="0" animBg="1"/>
      <p:bldP spid="29" grpId="1" bldLvl="0" animBg="1"/>
      <p:bldP spid="30" grpId="0" bldLvl="0" animBg="1"/>
      <p:bldP spid="30" grpId="1" bldLvl="0" animBg="1"/>
      <p:bldP spid="31" grpId="0" bldLvl="0" animBg="1"/>
      <p:bldP spid="31" grpId="1" bldLvl="0" animBg="1"/>
      <p:bldP spid="32" grpId="0" bldLvl="0" animBg="1"/>
      <p:bldP spid="32" grpId="1" bldLvl="0" animBg="1"/>
      <p:bldP spid="35" grpId="0" bldLvl="0" animBg="1"/>
      <p:bldP spid="36" grpId="0" bldLvl="0" animBg="1"/>
      <p:bldP spid="37" grpId="0" bldLvl="0" animBg="1"/>
      <p:bldP spid="38" grpId="0" bldLvl="0" animBg="1"/>
      <p:bldP spid="39" grpId="0" bldLvl="0" animBg="1"/>
      <p:bldP spid="40" grpId="0" bldLvl="0" animBg="1"/>
      <p:bldP spid="41" grpId="0" bldLvl="0" animBg="1"/>
      <p:bldP spid="42" grpId="0" bldLvl="0" animBg="1"/>
      <p:bldP spid="43" grpId="0" bldLvl="0" animBg="1"/>
      <p:bldP spid="44" grpId="0" bldLvl="0" animBg="1"/>
      <p:bldP spid="45" grpId="0" bldLvl="0" animBg="1"/>
      <p:bldP spid="46" grpId="0" bldLvl="0" animBg="1"/>
      <p:bldP spid="47" grpId="0" bldLvl="0" animBg="1"/>
      <p:bldP spid="48" grpId="0" bldLvl="0" animBg="1"/>
      <p:bldP spid="49" grpId="0" bldLvl="0" animBg="1"/>
      <p:bldP spid="5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44:</a:t>
            </a:r>
            <a:r>
              <a:rPr kumimoji="0" lang="en-US" sz="4400" i="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63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1801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351"/>
            <a:ext cx="12192000" cy="603597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748514" y="5086905"/>
            <a:ext cx="666211" cy="75460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6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 flipH="1">
            <a:off x="6233602" y="5086905"/>
            <a:ext cx="637714" cy="75460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5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442712" y="5075068"/>
            <a:ext cx="666211" cy="75460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FF0000"/>
                </a:solidFill>
              </a:rPr>
              <a:t>3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3" grpId="0" animBg="1"/>
      <p:bldP spid="13" grpId="1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227</Words>
  <Application>Microsoft Office PowerPoint</Application>
  <PresentationFormat>Widescreen</PresentationFormat>
  <Paragraphs>85</Paragraphs>
  <Slides>13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8" baseType="lpstr">
      <vt:lpstr>inpin heiti</vt:lpstr>
      <vt:lpstr>ITC Avant Garde Std Bk</vt:lpstr>
      <vt:lpstr>SimSun</vt:lpstr>
      <vt:lpstr>SimSun</vt:lpstr>
      <vt:lpstr>UTM Avo</vt:lpstr>
      <vt:lpstr>.VnAvant</vt:lpstr>
      <vt:lpstr>.VnBlack</vt:lpstr>
      <vt:lpstr>Arial</vt:lpstr>
      <vt:lpstr>Calibri</vt:lpstr>
      <vt:lpstr>Calibri Light</vt:lpstr>
      <vt:lpstr>Times New Roman</vt:lpstr>
      <vt:lpstr>Wingdings</vt:lpstr>
      <vt:lpstr>2_Office Theme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DELL</cp:lastModifiedBy>
  <cp:revision>19</cp:revision>
  <dcterms:created xsi:type="dcterms:W3CDTF">2021-05-19T13:36:00Z</dcterms:created>
  <dcterms:modified xsi:type="dcterms:W3CDTF">2021-06-19T12:14:04Z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