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84" r:id="rId2"/>
    <p:sldMasterId id="2147483696" r:id="rId3"/>
    <p:sldMasterId id="2147483710" r:id="rId4"/>
  </p:sldMasterIdLst>
  <p:notesMasterIdLst>
    <p:notesMasterId r:id="rId15"/>
  </p:notesMasterIdLst>
  <p:sldIdLst>
    <p:sldId id="298" r:id="rId5"/>
    <p:sldId id="300" r:id="rId6"/>
    <p:sldId id="301" r:id="rId7"/>
    <p:sldId id="299" r:id="rId8"/>
    <p:sldId id="265" r:id="rId9"/>
    <p:sldId id="266" r:id="rId10"/>
    <p:sldId id="267" r:id="rId11"/>
    <p:sldId id="268" r:id="rId12"/>
    <p:sldId id="269" r:id="rId13"/>
    <p:sldId id="29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1130" autoAdjust="0"/>
  </p:normalViewPr>
  <p:slideViewPr>
    <p:cSldViewPr snapToGrid="0">
      <p:cViewPr varScale="1">
        <p:scale>
          <a:sx n="70" d="100"/>
          <a:sy n="70" d="100"/>
        </p:scale>
        <p:origin x="4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81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dirty="0"/>
          </a:p>
        </p:txBody>
      </p:sp>
      <p:sp>
        <p:nvSpPr>
          <p:cNvPr id="4100" name="Slide Number Placeholder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sz="1200" dirty="0">
                <a:latin typeface="Calibri" panose="020F0502020204030204" charset="0"/>
              </a:rPr>
              <a:t>1</a:t>
            </a:fld>
            <a:endParaRPr lang="en-US" sz="1200" dirty="0">
              <a:latin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046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5144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708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046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2021/6/26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2" r:id="rId12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ransition/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814241-98AD-438B-B05C-328ECD8A0870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786B0-13C4-4A31-AE1E-DF7FFAD47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3.xml"/><Relationship Id="rId7" Type="http://schemas.microsoft.com/office/2007/relationships/hdphoto" Target="../media/hdphoto2.wdp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microsoft.com/office/2007/relationships/hdphoto" Target="../media/hdphoto1.wdp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2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png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600" y="0"/>
            <a:ext cx="122936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Box 5"/>
          <p:cNvSpPr txBox="1"/>
          <p:nvPr/>
        </p:nvSpPr>
        <p:spPr>
          <a:xfrm>
            <a:off x="0" y="1529783"/>
            <a:ext cx="12090400" cy="233616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algn="ctr" defTabSz="913130" eaLnBrk="1" hangingPunct="1">
              <a:buNone/>
            </a:pP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Chào mừng các con đến với </a:t>
            </a:r>
            <a:r>
              <a:rPr sz="7200" b="1" dirty="0" err="1">
                <a:solidFill>
                  <a:srgbClr val="FF0000"/>
                </a:solidFill>
                <a:latin typeface="UTM Avo" panose="02040603050506020204"/>
              </a:rPr>
              <a:t>tiết</a:t>
            </a:r>
            <a:r>
              <a:rPr sz="7200" b="1" dirty="0">
                <a:solidFill>
                  <a:srgbClr val="FF0000"/>
                </a:solidFill>
                <a:latin typeface="UTM Avo" panose="02040603050506020204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UTM Avo" panose="02040603050506020204"/>
              </a:rPr>
              <a:t>toán</a:t>
            </a:r>
            <a:r>
              <a:rPr lang="en-US" sz="7200" b="1" dirty="0">
                <a:solidFill>
                  <a:srgbClr val="FF0000"/>
                </a:solidFill>
                <a:latin typeface="UTM Avo" panose="02040603050506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76606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6711174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8982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562573" y="1"/>
            <a:ext cx="7494309" cy="1217265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4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857" y="-704680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Wake Up! Daily Routines Song for Kid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1555" y="864909"/>
            <a:ext cx="97536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92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>
                <a:latin typeface=".VnAvant" panose="020B7200000000000000" pitchFamily="34" charset="0"/>
              </a:rPr>
              <a:t>To¸n</a:t>
            </a: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4263" y="2088725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46: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03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3" name="组合 22"/>
          <p:cNvGrpSpPr/>
          <p:nvPr/>
        </p:nvGrpSpPr>
        <p:grpSpPr>
          <a:xfrm>
            <a:off x="10220676" y="4629150"/>
            <a:ext cx="1715737" cy="1962272"/>
            <a:chOff x="8194080" y="3408873"/>
            <a:chExt cx="2724693" cy="3182549"/>
          </a:xfrm>
        </p:grpSpPr>
        <p:pic>
          <p:nvPicPr>
            <p:cNvPr id="4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6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995" y="253675"/>
            <a:ext cx="11581473" cy="4576403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1642369" y="1083077"/>
            <a:ext cx="656948" cy="6214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18" name="Oval 17"/>
          <p:cNvSpPr/>
          <p:nvPr/>
        </p:nvSpPr>
        <p:spPr>
          <a:xfrm>
            <a:off x="5088385" y="898126"/>
            <a:ext cx="656948" cy="6214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21" name="Oval 20"/>
          <p:cNvSpPr/>
          <p:nvPr/>
        </p:nvSpPr>
        <p:spPr>
          <a:xfrm>
            <a:off x="6349013" y="2753558"/>
            <a:ext cx="656948" cy="6214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22" name="Oval 21"/>
          <p:cNvSpPr/>
          <p:nvPr/>
        </p:nvSpPr>
        <p:spPr>
          <a:xfrm>
            <a:off x="8950171" y="2913356"/>
            <a:ext cx="656948" cy="6214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V</a:t>
            </a:r>
          </a:p>
        </p:txBody>
      </p:sp>
      <p:sp>
        <p:nvSpPr>
          <p:cNvPr id="23" name="Oval 22"/>
          <p:cNvSpPr/>
          <p:nvPr/>
        </p:nvSpPr>
        <p:spPr>
          <a:xfrm>
            <a:off x="7254536" y="1083076"/>
            <a:ext cx="656948" cy="6214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V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2897350" y="5093348"/>
            <a:ext cx="5832475" cy="151130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Ba </a:t>
            </a:r>
            <a:r>
              <a:rPr lang="en-US" sz="3600" dirty="0" err="1"/>
              <a:t>điểm</a:t>
            </a:r>
            <a:r>
              <a:rPr lang="en-US" sz="3600" dirty="0"/>
              <a:t> </a:t>
            </a:r>
            <a:r>
              <a:rPr lang="en-US" sz="3600" dirty="0" err="1"/>
              <a:t>thẳng</a:t>
            </a:r>
            <a:r>
              <a:rPr lang="en-US" sz="3600" dirty="0"/>
              <a:t> </a:t>
            </a:r>
            <a:r>
              <a:rPr lang="en-US" sz="3600" dirty="0" err="1"/>
              <a:t>hàng</a:t>
            </a:r>
            <a:r>
              <a:rPr lang="en-US" sz="3600" dirty="0"/>
              <a:t> </a:t>
            </a:r>
            <a:r>
              <a:rPr lang="en-US" sz="3600" dirty="0" err="1"/>
              <a:t>là:BCD</a:t>
            </a:r>
            <a:r>
              <a:rPr lang="en-US" sz="3600" dirty="0"/>
              <a:t>, </a:t>
            </a:r>
            <a:r>
              <a:rPr lang="en-US" sz="3600" dirty="0" err="1"/>
              <a:t>AEC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79" y="305772"/>
            <a:ext cx="11644313" cy="420907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224530" y="4443730"/>
            <a:ext cx="335280" cy="37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38110" y="4453890"/>
            <a:ext cx="335280" cy="3752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3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917" y="289249"/>
            <a:ext cx="11597951" cy="4835201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832485" y="2986846"/>
            <a:ext cx="723305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84608" y="2986846"/>
            <a:ext cx="723305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413426" y="2348799"/>
            <a:ext cx="723305" cy="716100"/>
          </a:xfrm>
          <a:prstGeom prst="roundRect">
            <a:avLst/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6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5827" y="-93306"/>
            <a:ext cx="12351565" cy="6764694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8416212" y="2579914"/>
            <a:ext cx="3629608" cy="1978090"/>
          </a:xfrm>
          <a:prstGeom prst="wedgeEllipseCallout">
            <a:avLst>
              <a:gd name="adj1" fmla="val -51163"/>
              <a:gd name="adj2" fmla="val 1153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Độ</a:t>
            </a:r>
            <a:r>
              <a:rPr lang="en-US" sz="2400" dirty="0"/>
              <a:t> </a:t>
            </a:r>
            <a:r>
              <a:rPr lang="en-US" sz="2400" dirty="0" err="1"/>
              <a:t>dài</a:t>
            </a:r>
            <a:r>
              <a:rPr lang="en-US" sz="2400" dirty="0"/>
              <a:t> </a:t>
            </a:r>
            <a:r>
              <a:rPr lang="en-US" sz="2400" dirty="0" err="1"/>
              <a:t>quãng</a:t>
            </a:r>
            <a:r>
              <a:rPr lang="en-US" sz="2400" dirty="0"/>
              <a:t> </a:t>
            </a:r>
            <a:r>
              <a:rPr lang="en-US" sz="2400" dirty="0" err="1"/>
              <a:t>đường</a:t>
            </a:r>
            <a:r>
              <a:rPr lang="en-US" sz="2400" dirty="0"/>
              <a:t> </a:t>
            </a:r>
            <a:r>
              <a:rPr lang="en-US" sz="2400" dirty="0" err="1"/>
              <a:t>màu</a:t>
            </a:r>
            <a:r>
              <a:rPr lang="en-US" sz="2400" dirty="0"/>
              <a:t> </a:t>
            </a:r>
            <a:r>
              <a:rPr lang="en-US" sz="2400" dirty="0" err="1"/>
              <a:t>xanh</a:t>
            </a:r>
            <a:r>
              <a:rPr lang="en-US" sz="2400" dirty="0"/>
              <a:t> </a:t>
            </a:r>
            <a:r>
              <a:rPr lang="en-US" sz="2400" dirty="0" err="1"/>
              <a:t>dài</a:t>
            </a:r>
            <a:r>
              <a:rPr lang="en-US" sz="2400" dirty="0"/>
              <a:t> </a:t>
            </a:r>
            <a:r>
              <a:rPr lang="en-US" sz="2400" dirty="0" err="1"/>
              <a:t>hơn</a:t>
            </a:r>
            <a:r>
              <a:rPr lang="en-US" sz="2400" dirty="0"/>
              <a:t> </a:t>
            </a:r>
            <a:r>
              <a:rPr lang="en-US" sz="2400" dirty="0" err="1"/>
              <a:t>quãng</a:t>
            </a:r>
            <a:r>
              <a:rPr lang="en-US" sz="2400" dirty="0"/>
              <a:t> </a:t>
            </a:r>
            <a:r>
              <a:rPr lang="en-US" sz="2400" dirty="0" err="1"/>
              <a:t>đường</a:t>
            </a:r>
            <a:r>
              <a:rPr lang="en-US" sz="2400" dirty="0"/>
              <a:t> </a:t>
            </a:r>
            <a:r>
              <a:rPr lang="en-US" sz="2400" dirty="0" err="1"/>
              <a:t>màu</a:t>
            </a:r>
            <a:r>
              <a:rPr lang="en-US" sz="2400" dirty="0"/>
              <a:t> </a:t>
            </a:r>
            <a:r>
              <a:rPr lang="en-US" sz="2400" dirty="0" err="1"/>
              <a:t>đỏ</a:t>
            </a:r>
            <a:endParaRPr 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93" y="345523"/>
            <a:ext cx="11447593" cy="6344526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8024326" y="1394926"/>
            <a:ext cx="3629608" cy="1978090"/>
          </a:xfrm>
          <a:prstGeom prst="wedgeEllipseCallout">
            <a:avLst>
              <a:gd name="adj1" fmla="val -51163"/>
              <a:gd name="adj2" fmla="val 1153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Hình</a:t>
            </a:r>
            <a:r>
              <a:rPr lang="en-US" sz="2400" dirty="0"/>
              <a:t> 1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68</Words>
  <Application>Microsoft Office PowerPoint</Application>
  <PresentationFormat>Widescreen</PresentationFormat>
  <Paragraphs>22</Paragraphs>
  <Slides>10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28" baseType="lpstr">
      <vt:lpstr>微软雅黑</vt:lpstr>
      <vt:lpstr>黑体</vt:lpstr>
      <vt:lpstr>SimSun</vt:lpstr>
      <vt:lpstr>SimSun</vt:lpstr>
      <vt:lpstr>.VnAvant</vt:lpstr>
      <vt:lpstr>Arial</vt:lpstr>
      <vt:lpstr>Calibri</vt:lpstr>
      <vt:lpstr>Calibri Light</vt:lpstr>
      <vt:lpstr>inpin heiti</vt:lpstr>
      <vt:lpstr>ITC Avant Garde Std Bk</vt:lpstr>
      <vt:lpstr>Montserrat ExtraBold</vt:lpstr>
      <vt:lpstr>Times New Roman</vt:lpstr>
      <vt:lpstr>UTM Avo</vt:lpstr>
      <vt:lpstr>方正卡通简体</vt:lpstr>
      <vt:lpstr>Office 主题​​</vt:lpstr>
      <vt:lpstr>1_Office 主题​​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Administrator</cp:lastModifiedBy>
  <cp:revision>11</cp:revision>
  <dcterms:created xsi:type="dcterms:W3CDTF">2021-05-20T03:42:46Z</dcterms:created>
  <dcterms:modified xsi:type="dcterms:W3CDTF">2021-06-26T04:41:46Z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