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97" r:id="rId2"/>
    <p:sldMasterId id="2147483723" r:id="rId3"/>
  </p:sldMasterIdLst>
  <p:notesMasterIdLst>
    <p:notesMasterId r:id="rId15"/>
  </p:notesMasterIdLst>
  <p:sldIdLst>
    <p:sldId id="292" r:id="rId4"/>
    <p:sldId id="284" r:id="rId5"/>
    <p:sldId id="293" r:id="rId6"/>
    <p:sldId id="285" r:id="rId7"/>
    <p:sldId id="266" r:id="rId8"/>
    <p:sldId id="288" r:id="rId9"/>
    <p:sldId id="290" r:id="rId10"/>
    <p:sldId id="289" r:id="rId11"/>
    <p:sldId id="287" r:id="rId12"/>
    <p:sldId id="291" r:id="rId13"/>
    <p:sldId id="28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73" d="100"/>
          <a:sy n="73" d="100"/>
        </p:scale>
        <p:origin x="3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353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3601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643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03576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79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4557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E31E5-9C54-4096-9F33-FBA5205F8935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35" r:id="rId12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E31E5-9C54-4096-9F33-FBA5205F8935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DC161-EED1-442C-B07B-C55D4BD97D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12.xml"/><Relationship Id="rId7" Type="http://schemas.microsoft.com/office/2007/relationships/hdphoto" Target="../media/hdphoto2.wdp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3.png"/><Relationship Id="rId5" Type="http://schemas.microsoft.com/office/2007/relationships/hdphoto" Target="../media/hdphoto1.wdp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1555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5581172" y="2146045"/>
            <a:ext cx="7596346" cy="7875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Huyền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nhặt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vỏ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sò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10481" y="2918816"/>
            <a:ext cx="4405751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8 +9  = 17  (</a:t>
            </a:r>
            <a:r>
              <a:rPr lang="en-US" sz="3200" dirty="0" err="1">
                <a:solidFill>
                  <a:schemeClr val="tx1"/>
                </a:solidFill>
              </a:rPr>
              <a:t>vỏ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sò</a:t>
            </a:r>
            <a:r>
              <a:rPr lang="en-US" sz="3200" dirty="0">
                <a:solidFill>
                  <a:schemeClr val="tx1"/>
                </a:solidFill>
              </a:rPr>
              <a:t> 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789006" y="3536803"/>
            <a:ext cx="4265340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17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vỏ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sòl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518358" y="1878726"/>
            <a:ext cx="1694178" cy="19044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u="sng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endParaRPr lang="en-US" sz="3200" u="sng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29" y="-10744"/>
            <a:ext cx="10175457" cy="16954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539801"/>
            <a:ext cx="6915150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68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 animBg="1"/>
      <p:bldP spid="10" grpId="1" animBg="1"/>
      <p:bldP spid="15" grpId="0" animBg="1"/>
      <p:bldP spid="15" grpId="1" animBg="1"/>
      <p:bldP spid="8" grpId="0" animBg="1"/>
      <p:bldP spid="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2715693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365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4562573" y="1"/>
            <a:ext cx="7494309" cy="1217265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HÁT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ƠI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857" y="-704680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Wake Up! Daily Routines Song for Kid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1555" y="864909"/>
            <a:ext cx="9753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55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685001" y="783659"/>
            <a:ext cx="5791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u="sng" dirty="0" err="1">
                <a:latin typeface=".VnAvant" panose="020B7200000000000000" pitchFamily="34" charset="0"/>
              </a:rPr>
              <a:t>To¸n</a:t>
            </a:r>
            <a:endParaRPr lang="en-US" sz="4000" u="sng" dirty="0">
              <a:latin typeface=".VnAvant" panose="020B7200000000000000" pitchFamily="34" charset="0"/>
            </a:endParaRP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974" y="-637799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263" y="2088725"/>
            <a:ext cx="1137812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4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47:</a:t>
            </a:r>
            <a:r>
              <a:rPr kumimoji="0" lang="en-US" sz="4400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vi 20.</a:t>
            </a:r>
            <a:endParaRPr kumimoji="0" lang="en-US" sz="4400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1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 flipH="1">
            <a:off x="0" y="1"/>
            <a:ext cx="4355558" cy="173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860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566" y="328415"/>
            <a:ext cx="11167867" cy="3649696"/>
          </a:xfrm>
          <a:prstGeom prst="rect">
            <a:avLst/>
          </a:prstGeom>
        </p:spPr>
      </p:pic>
      <p:sp>
        <p:nvSpPr>
          <p:cNvPr id="8" name="Text Box 3"/>
          <p:cNvSpPr txBox="1"/>
          <p:nvPr/>
        </p:nvSpPr>
        <p:spPr>
          <a:xfrm>
            <a:off x="3019188" y="1273733"/>
            <a:ext cx="86627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=12</a:t>
            </a:r>
          </a:p>
        </p:txBody>
      </p:sp>
      <p:sp>
        <p:nvSpPr>
          <p:cNvPr id="11" name="Text Box 3"/>
          <p:cNvSpPr txBox="1"/>
          <p:nvPr/>
        </p:nvSpPr>
        <p:spPr>
          <a:xfrm>
            <a:off x="3019188" y="1922430"/>
            <a:ext cx="86627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=12</a:t>
            </a:r>
          </a:p>
        </p:txBody>
      </p:sp>
      <p:sp>
        <p:nvSpPr>
          <p:cNvPr id="12" name="Text Box 3"/>
          <p:cNvSpPr txBox="1"/>
          <p:nvPr/>
        </p:nvSpPr>
        <p:spPr>
          <a:xfrm>
            <a:off x="3019188" y="2680716"/>
            <a:ext cx="86627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=3</a:t>
            </a:r>
          </a:p>
        </p:txBody>
      </p:sp>
      <p:sp>
        <p:nvSpPr>
          <p:cNvPr id="13" name="Text Box 3"/>
          <p:cNvSpPr txBox="1"/>
          <p:nvPr/>
        </p:nvSpPr>
        <p:spPr>
          <a:xfrm>
            <a:off x="3019188" y="3323171"/>
            <a:ext cx="86627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=9</a:t>
            </a:r>
          </a:p>
        </p:txBody>
      </p:sp>
      <p:sp>
        <p:nvSpPr>
          <p:cNvPr id="14" name="Text Box 3"/>
          <p:cNvSpPr txBox="1"/>
          <p:nvPr/>
        </p:nvSpPr>
        <p:spPr>
          <a:xfrm>
            <a:off x="6232947" y="1266137"/>
            <a:ext cx="86627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=15</a:t>
            </a:r>
          </a:p>
        </p:txBody>
      </p:sp>
      <p:sp>
        <p:nvSpPr>
          <p:cNvPr id="15" name="Text Box 3"/>
          <p:cNvSpPr txBox="1"/>
          <p:nvPr/>
        </p:nvSpPr>
        <p:spPr>
          <a:xfrm>
            <a:off x="6232947" y="1958244"/>
            <a:ext cx="86627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=15</a:t>
            </a:r>
          </a:p>
        </p:txBody>
      </p:sp>
      <p:sp>
        <p:nvSpPr>
          <p:cNvPr id="16" name="Text Box 3"/>
          <p:cNvSpPr txBox="1"/>
          <p:nvPr/>
        </p:nvSpPr>
        <p:spPr>
          <a:xfrm>
            <a:off x="6232947" y="2520337"/>
            <a:ext cx="86627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=8</a:t>
            </a:r>
          </a:p>
        </p:txBody>
      </p:sp>
      <p:sp>
        <p:nvSpPr>
          <p:cNvPr id="17" name="Text Box 3"/>
          <p:cNvSpPr txBox="1"/>
          <p:nvPr/>
        </p:nvSpPr>
        <p:spPr>
          <a:xfrm>
            <a:off x="6232947" y="3249224"/>
            <a:ext cx="86627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=7</a:t>
            </a:r>
          </a:p>
        </p:txBody>
      </p:sp>
      <p:sp>
        <p:nvSpPr>
          <p:cNvPr id="18" name="Text Box 3"/>
          <p:cNvSpPr txBox="1"/>
          <p:nvPr/>
        </p:nvSpPr>
        <p:spPr>
          <a:xfrm>
            <a:off x="9446706" y="1273733"/>
            <a:ext cx="86627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=11</a:t>
            </a:r>
          </a:p>
        </p:txBody>
      </p:sp>
      <p:sp>
        <p:nvSpPr>
          <p:cNvPr id="19" name="Text Box 3"/>
          <p:cNvSpPr txBox="1"/>
          <p:nvPr/>
        </p:nvSpPr>
        <p:spPr>
          <a:xfrm>
            <a:off x="9446706" y="1922429"/>
            <a:ext cx="86627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=11</a:t>
            </a:r>
          </a:p>
        </p:txBody>
      </p:sp>
      <p:sp>
        <p:nvSpPr>
          <p:cNvPr id="20" name="Text Box 3"/>
          <p:cNvSpPr txBox="1"/>
          <p:nvPr/>
        </p:nvSpPr>
        <p:spPr>
          <a:xfrm>
            <a:off x="9446706" y="2582383"/>
            <a:ext cx="86627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=5</a:t>
            </a:r>
          </a:p>
        </p:txBody>
      </p:sp>
      <p:sp>
        <p:nvSpPr>
          <p:cNvPr id="21" name="Text Box 3"/>
          <p:cNvSpPr txBox="1"/>
          <p:nvPr/>
        </p:nvSpPr>
        <p:spPr>
          <a:xfrm>
            <a:off x="9446706" y="3242337"/>
            <a:ext cx="86627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=6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494" y="268205"/>
            <a:ext cx="11710694" cy="628342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Flowchart: Alternate Process 16"/>
          <p:cNvSpPr/>
          <p:nvPr/>
        </p:nvSpPr>
        <p:spPr>
          <a:xfrm>
            <a:off x="2243579" y="2168444"/>
            <a:ext cx="45719" cy="4571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666268" y="2394408"/>
            <a:ext cx="3280528" cy="989815"/>
          </a:xfrm>
          <a:prstGeom prst="straightConnector1">
            <a:avLst/>
          </a:prstGeom>
          <a:ln w="38100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5279010" y="2394407"/>
            <a:ext cx="1422662" cy="1015510"/>
          </a:xfrm>
          <a:prstGeom prst="straightConnector1">
            <a:avLst/>
          </a:prstGeom>
          <a:ln w="38100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2886173" y="2889315"/>
            <a:ext cx="988243" cy="494908"/>
          </a:xfrm>
          <a:prstGeom prst="straightConnector1">
            <a:avLst/>
          </a:prstGeom>
          <a:ln w="38100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3234965" y="4385035"/>
            <a:ext cx="2930165" cy="318940"/>
          </a:xfrm>
          <a:prstGeom prst="straightConnector1">
            <a:avLst/>
          </a:prstGeom>
          <a:ln w="38100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3380294" y="4214149"/>
            <a:ext cx="1399096" cy="1223922"/>
          </a:xfrm>
          <a:prstGeom prst="straightConnector1">
            <a:avLst/>
          </a:prstGeom>
          <a:ln w="38100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5279010" y="4874861"/>
            <a:ext cx="818831" cy="491674"/>
          </a:xfrm>
          <a:prstGeom prst="straightConnector1">
            <a:avLst/>
          </a:prstGeom>
          <a:ln w="38100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8036351" y="4303590"/>
            <a:ext cx="329938" cy="970960"/>
          </a:xfrm>
          <a:prstGeom prst="straightConnector1">
            <a:avLst/>
          </a:prstGeom>
          <a:ln w="38100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 flipV="1">
            <a:off x="7141176" y="4703279"/>
            <a:ext cx="2497359" cy="171582"/>
          </a:xfrm>
          <a:prstGeom prst="straightConnector1">
            <a:avLst/>
          </a:prstGeom>
          <a:ln w="38100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9132402" y="3199942"/>
            <a:ext cx="954279" cy="617914"/>
          </a:xfrm>
          <a:prstGeom prst="straightConnector1">
            <a:avLst/>
          </a:prstGeom>
          <a:ln w="38100">
            <a:solidFill>
              <a:srgbClr val="FF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7357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6363"/>
            <a:ext cx="12192000" cy="504863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3063712" y="1272619"/>
            <a:ext cx="669304" cy="54675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063712" y="1971774"/>
            <a:ext cx="669304" cy="54675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873712" y="1272619"/>
            <a:ext cx="669304" cy="54675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873712" y="1971774"/>
            <a:ext cx="669304" cy="54675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564145" y="2688211"/>
            <a:ext cx="669304" cy="54675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542256" y="4526437"/>
            <a:ext cx="669304" cy="54675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750404" y="4526437"/>
            <a:ext cx="669304" cy="54675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1249318" y="4526437"/>
            <a:ext cx="669304" cy="54675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334108" y="4546077"/>
            <a:ext cx="669304" cy="54675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0426828" y="4546077"/>
            <a:ext cx="669304" cy="54675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L</a:t>
            </a:r>
          </a:p>
        </p:txBody>
      </p:sp>
    </p:spTree>
    <p:extLst>
      <p:ext uri="{BB962C8B-B14F-4D97-AF65-F5344CB8AC3E}">
        <p14:creationId xmlns:p14="http://schemas.microsoft.com/office/powerpoint/2010/main" val="17052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263" y="525390"/>
            <a:ext cx="11646057" cy="333182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Flowchart: Alternate Process 16"/>
          <p:cNvSpPr/>
          <p:nvPr/>
        </p:nvSpPr>
        <p:spPr>
          <a:xfrm>
            <a:off x="2243579" y="2168444"/>
            <a:ext cx="45719" cy="4571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9861313" y="1314471"/>
            <a:ext cx="760396" cy="112179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10" name="Oval 9"/>
          <p:cNvSpPr/>
          <p:nvPr/>
        </p:nvSpPr>
        <p:spPr>
          <a:xfrm>
            <a:off x="4545736" y="1314471"/>
            <a:ext cx="760396" cy="112179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1" name="Oval 10"/>
          <p:cNvSpPr/>
          <p:nvPr/>
        </p:nvSpPr>
        <p:spPr>
          <a:xfrm>
            <a:off x="4545736" y="2590506"/>
            <a:ext cx="760396" cy="115007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2" name="Oval 11"/>
          <p:cNvSpPr/>
          <p:nvPr/>
        </p:nvSpPr>
        <p:spPr>
          <a:xfrm>
            <a:off x="9917874" y="2590506"/>
            <a:ext cx="760396" cy="115007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224188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4374541" y="1394191"/>
            <a:ext cx="7596346" cy="78751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Huyền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nhặt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vỏ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sò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69838" y="2071741"/>
            <a:ext cx="4405751" cy="78751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16-7 = 9  (</a:t>
            </a:r>
            <a:r>
              <a:rPr lang="en-US" sz="3200" dirty="0" err="1">
                <a:solidFill>
                  <a:schemeClr val="tx1"/>
                </a:solidFill>
              </a:rPr>
              <a:t>vỏ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sò</a:t>
            </a:r>
            <a:r>
              <a:rPr lang="en-US" sz="3200" dirty="0">
                <a:solidFill>
                  <a:schemeClr val="tx1"/>
                </a:solidFill>
              </a:rPr>
              <a:t> 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176263" y="2689728"/>
            <a:ext cx="4265340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9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vỏ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sòl</a:t>
            </a:r>
            <a:r>
              <a:rPr lang="en-US" sz="3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026522" y="787822"/>
            <a:ext cx="2099388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u="sng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u="sng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endParaRPr lang="en-US" sz="3200" u="sng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886" y="34858"/>
            <a:ext cx="10296525" cy="10001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46" y="2413261"/>
            <a:ext cx="6649040" cy="444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32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 animBg="1"/>
      <p:bldP spid="10" grpId="1" animBg="1"/>
      <p:bldP spid="15" grpId="0" animBg="1"/>
      <p:bldP spid="15" grpId="1" animBg="1"/>
      <p:bldP spid="8" grpId="0" animBg="1"/>
      <p:bldP spid="8" grpId="1" animBg="1"/>
    </p:bldLst>
  </p:timing>
</p:sld>
</file>

<file path=ppt/theme/theme1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132</Words>
  <Application>Microsoft Office PowerPoint</Application>
  <PresentationFormat>Widescreen</PresentationFormat>
  <Paragraphs>48</Paragraphs>
  <Slides>11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28" baseType="lpstr">
      <vt:lpstr>微软雅黑</vt:lpstr>
      <vt:lpstr>黑体</vt:lpstr>
      <vt:lpstr>SimSun</vt:lpstr>
      <vt:lpstr>SimSun</vt:lpstr>
      <vt:lpstr>.VnAvant</vt:lpstr>
      <vt:lpstr>Arial</vt:lpstr>
      <vt:lpstr>Arial-Rounded</vt:lpstr>
      <vt:lpstr>Calibri</vt:lpstr>
      <vt:lpstr>Calibri Light</vt:lpstr>
      <vt:lpstr>inpin heiti</vt:lpstr>
      <vt:lpstr>Montserrat ExtraBold</vt:lpstr>
      <vt:lpstr>Times New Roman</vt:lpstr>
      <vt:lpstr>UTM Avo</vt:lpstr>
      <vt:lpstr>方正卡通简体</vt:lpstr>
      <vt:lpstr>Office 主题​​</vt:lpstr>
      <vt:lpstr>1_Office 主题​​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Administrator</cp:lastModifiedBy>
  <cp:revision>13</cp:revision>
  <dcterms:created xsi:type="dcterms:W3CDTF">2021-05-21T12:59:00Z</dcterms:created>
  <dcterms:modified xsi:type="dcterms:W3CDTF">2021-06-26T04:42:03Z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