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85" r:id="rId3"/>
  </p:sldMasterIdLst>
  <p:notesMasterIdLst>
    <p:notesMasterId r:id="rId14"/>
  </p:notesMasterIdLst>
  <p:sldIdLst>
    <p:sldId id="280" r:id="rId4"/>
    <p:sldId id="281" r:id="rId5"/>
    <p:sldId id="286" r:id="rId6"/>
    <p:sldId id="282" r:id="rId7"/>
    <p:sldId id="287" r:id="rId8"/>
    <p:sldId id="266" r:id="rId9"/>
    <p:sldId id="288" r:id="rId10"/>
    <p:sldId id="267" r:id="rId11"/>
    <p:sldId id="289" r:id="rId12"/>
    <p:sldId id="28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73" d="100"/>
          <a:sy n="73" d="100"/>
        </p:scale>
        <p:origin x="3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74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dirty="0"/>
          </a:p>
        </p:txBody>
      </p:sp>
      <p:sp>
        <p:nvSpPr>
          <p:cNvPr id="410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Calibri" panose="020F0502020204030204" charset="0"/>
              </a:rPr>
              <a:t>1</a:t>
            </a:fld>
            <a:endParaRPr lang="en-US" sz="1200" dirty="0">
              <a:latin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179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2201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7129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510721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39" r:id="rId12"/>
  </p:sldLayoutIdLst>
  <p:transition>
    <p:sndAc>
      <p:stSnd>
        <p:snd r:embed="rId14" name="applause.wav"/>
      </p:stSnd>
    </p:sndAc>
  </p:transition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sndAc>
      <p:stSnd>
        <p:snd r:embed="rId13" name="applause.wav"/>
      </p:stSnd>
    </p:sndAc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>
    <p:sndAc>
      <p:stSnd>
        <p:snd r:embed="rId13" name="applause.wav"/>
      </p:stSnd>
    </p:sndAc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audio" Target="../media/audio1.wav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audio" Target="../media/audio1.wav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7" name="TextBox 5"/>
          <p:cNvSpPr txBox="1"/>
          <p:nvPr/>
        </p:nvSpPr>
        <p:spPr>
          <a:xfrm>
            <a:off x="0" y="1529783"/>
            <a:ext cx="12090400" cy="2336165"/>
          </a:xfrm>
          <a:prstGeom prst="rect">
            <a:avLst/>
          </a:prstGeom>
          <a:noFill/>
          <a:ln w="9525">
            <a:noFill/>
          </a:ln>
        </p:spPr>
        <p:txBody>
          <a:bodyPr lIns="121917" tIns="60958" rIns="121917" bIns="60958">
            <a:spAutoFit/>
          </a:bodyPr>
          <a:lstStyle/>
          <a:p>
            <a:pPr algn="ctr" defTabSz="913130" eaLnBrk="1" hangingPunct="1">
              <a:buNone/>
            </a:pP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Chào mừng các con đến với </a:t>
            </a:r>
            <a:r>
              <a:rPr sz="7200" b="1" dirty="0" err="1">
                <a:solidFill>
                  <a:srgbClr val="FF0000"/>
                </a:solidFill>
                <a:latin typeface="UTM Avo" panose="02040603050506020204"/>
              </a:rPr>
              <a:t>tiết</a:t>
            </a: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UTM Avo" panose="02040603050506020204"/>
              </a:rPr>
              <a:t>toán</a:t>
            </a:r>
            <a:r>
              <a:rPr lang="en-US" sz="7200" b="1" dirty="0">
                <a:solidFill>
                  <a:srgbClr val="FF0000"/>
                </a:solidFill>
                <a:latin typeface="UTM Avo" panose="02040603050506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9537797"/>
      </p:ext>
    </p:extLst>
  </p:cSld>
  <p:clrMapOvr>
    <a:masterClrMapping/>
  </p:clrMapOvr>
  <p:transition>
    <p:sndAc>
      <p:stSnd>
        <p:snd r:embed="rId3" name="applause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3830406219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276094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562573" y="1"/>
            <a:ext cx="7494309" cy="1217265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57" y="-704680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Baby Shark Dance - Sing and Dance! - @Baby Shark Official - PINKFONG Songs for Childre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81802" y="984163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808386"/>
      </p:ext>
    </p:extLst>
  </p:cSld>
  <p:clrMapOvr>
    <a:masterClrMapping/>
  </p:clrMapOvr>
  <p:transition>
    <p:sndAc>
      <p:stSnd>
        <p:snd r:embed="rId4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1" y="783659"/>
            <a:ext cx="579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 dirty="0" err="1">
                <a:latin typeface=".VnAvant" panose="020B7200000000000000" pitchFamily="34" charset="0"/>
              </a:rPr>
              <a:t>To¸n</a:t>
            </a:r>
            <a:endParaRPr lang="en-US" sz="4000" u="sng" dirty="0">
              <a:latin typeface=".VnAvant" panose="020B7200000000000000" pitchFamily="34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63" y="2088725"/>
            <a:ext cx="1137812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48: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cộng,phép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vi 100.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143167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719773" y="2413306"/>
            <a:ext cx="89344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  <a:p>
            <a:r>
              <a:rPr lang="en-US" sz="3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48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451847" y="2697589"/>
            <a:ext cx="415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+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2534007" y="2428051"/>
            <a:ext cx="107755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</a:p>
          <a:p>
            <a:r>
              <a:rPr lang="en-US" sz="3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27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2230272" y="259842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-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4389312" y="2404110"/>
            <a:ext cx="95377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4068128" y="2583674"/>
            <a:ext cx="456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+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6196113" y="2393984"/>
            <a:ext cx="91016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5931092" y="2605801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-</a:t>
            </a:r>
          </a:p>
        </p:txBody>
      </p:sp>
      <p:sp>
        <p:nvSpPr>
          <p:cNvPr id="15" name="Text Box 9"/>
          <p:cNvSpPr txBox="1"/>
          <p:nvPr/>
        </p:nvSpPr>
        <p:spPr>
          <a:xfrm>
            <a:off x="659633" y="3914290"/>
            <a:ext cx="760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64</a:t>
            </a:r>
          </a:p>
        </p:txBody>
      </p:sp>
      <p:sp>
        <p:nvSpPr>
          <p:cNvPr id="16" name="Text Box 9"/>
          <p:cNvSpPr txBox="1"/>
          <p:nvPr/>
        </p:nvSpPr>
        <p:spPr>
          <a:xfrm>
            <a:off x="2472395" y="3874689"/>
            <a:ext cx="760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7" name="Text Box 9"/>
          <p:cNvSpPr txBox="1"/>
          <p:nvPr/>
        </p:nvSpPr>
        <p:spPr>
          <a:xfrm>
            <a:off x="4423093" y="3874689"/>
            <a:ext cx="760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80</a:t>
            </a:r>
          </a:p>
        </p:txBody>
      </p:sp>
      <p:sp>
        <p:nvSpPr>
          <p:cNvPr id="18" name="Text Box 9"/>
          <p:cNvSpPr txBox="1"/>
          <p:nvPr/>
        </p:nvSpPr>
        <p:spPr>
          <a:xfrm>
            <a:off x="6192397" y="3836907"/>
            <a:ext cx="760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24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230"/>
            <a:ext cx="11057641" cy="2268985"/>
          </a:xfrm>
          <a:prstGeom prst="rect">
            <a:avLst/>
          </a:prstGeom>
        </p:spPr>
      </p:pic>
      <p:sp>
        <p:nvSpPr>
          <p:cNvPr id="19" name="Text Box 11"/>
          <p:cNvSpPr txBox="1"/>
          <p:nvPr/>
        </p:nvSpPr>
        <p:spPr>
          <a:xfrm>
            <a:off x="7482423" y="2358268"/>
            <a:ext cx="95377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20" name="Text Box 12"/>
          <p:cNvSpPr txBox="1"/>
          <p:nvPr/>
        </p:nvSpPr>
        <p:spPr>
          <a:xfrm>
            <a:off x="7198199" y="2635185"/>
            <a:ext cx="456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+</a:t>
            </a:r>
          </a:p>
        </p:txBody>
      </p:sp>
      <p:sp>
        <p:nvSpPr>
          <p:cNvPr id="21" name="Text Box 9"/>
          <p:cNvSpPr txBox="1"/>
          <p:nvPr/>
        </p:nvSpPr>
        <p:spPr>
          <a:xfrm>
            <a:off x="7237351" y="3815913"/>
            <a:ext cx="945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22" name="Text Box 10"/>
          <p:cNvSpPr txBox="1"/>
          <p:nvPr/>
        </p:nvSpPr>
        <p:spPr>
          <a:xfrm>
            <a:off x="8959738" y="2358268"/>
            <a:ext cx="91016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89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－</a:t>
            </a:r>
          </a:p>
        </p:txBody>
      </p:sp>
      <p:sp>
        <p:nvSpPr>
          <p:cNvPr id="23" name="Text Box 13"/>
          <p:cNvSpPr txBox="1"/>
          <p:nvPr/>
        </p:nvSpPr>
        <p:spPr>
          <a:xfrm>
            <a:off x="8694296" y="2583674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-</a:t>
            </a:r>
          </a:p>
        </p:txBody>
      </p:sp>
      <p:sp>
        <p:nvSpPr>
          <p:cNvPr id="24" name="Text Box 9"/>
          <p:cNvSpPr txBox="1"/>
          <p:nvPr/>
        </p:nvSpPr>
        <p:spPr>
          <a:xfrm>
            <a:off x="9150861" y="3812219"/>
            <a:ext cx="760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317514628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2" grpId="0"/>
      <p:bldP spid="12" grpId="1"/>
      <p:bldP spid="13" grpId="0"/>
      <p:bldP spid="13" grpId="1"/>
      <p:bldP spid="11" grpId="0"/>
      <p:bldP spid="11" grpId="1"/>
      <p:bldP spid="14" grpId="0"/>
      <p:bldP spid="14" grpId="1"/>
      <p:bldP spid="19" grpId="0"/>
      <p:bldP spid="19" grpId="1"/>
      <p:bldP spid="20" grpId="0"/>
      <p:bldP spid="20" grpId="1"/>
      <p:bldP spid="22" grpId="0"/>
      <p:bldP spid="22" grpId="1"/>
      <p:bldP spid="23" grpId="0"/>
      <p:bldP spid="2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438" y="267583"/>
            <a:ext cx="11753163" cy="6425447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960016" y="3695307"/>
            <a:ext cx="2611225" cy="1555423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091991" y="5090474"/>
            <a:ext cx="6136850" cy="9427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816338" y="2121031"/>
            <a:ext cx="2215299" cy="3572759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8710366" y="1941922"/>
            <a:ext cx="1970203" cy="641022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653" y="360576"/>
            <a:ext cx="11656974" cy="406059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2243579" y="2168444"/>
            <a:ext cx="45719" cy="4571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9589517" y="2390873"/>
            <a:ext cx="693416" cy="86312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0" name="Oval 9"/>
          <p:cNvSpPr/>
          <p:nvPr/>
        </p:nvSpPr>
        <p:spPr>
          <a:xfrm>
            <a:off x="4545736" y="2436261"/>
            <a:ext cx="723268" cy="75414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1" name="Oval 10"/>
          <p:cNvSpPr/>
          <p:nvPr/>
        </p:nvSpPr>
        <p:spPr>
          <a:xfrm>
            <a:off x="4545736" y="3606972"/>
            <a:ext cx="686140" cy="81419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12" name="Oval 11"/>
          <p:cNvSpPr/>
          <p:nvPr/>
        </p:nvSpPr>
        <p:spPr>
          <a:xfrm>
            <a:off x="9589517" y="3571011"/>
            <a:ext cx="760396" cy="88612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741366995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231" y="409427"/>
            <a:ext cx="9662474" cy="2899381"/>
          </a:xfrm>
          <a:prstGeom prst="rect">
            <a:avLst/>
          </a:prstGeom>
        </p:spPr>
      </p:pic>
      <p:sp>
        <p:nvSpPr>
          <p:cNvPr id="16" name="Text Box 9"/>
          <p:cNvSpPr txBox="1"/>
          <p:nvPr/>
        </p:nvSpPr>
        <p:spPr>
          <a:xfrm>
            <a:off x="3809755" y="1680138"/>
            <a:ext cx="1225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=100</a:t>
            </a:r>
          </a:p>
        </p:txBody>
      </p:sp>
      <p:sp>
        <p:nvSpPr>
          <p:cNvPr id="18" name="Text Box 9"/>
          <p:cNvSpPr txBox="1"/>
          <p:nvPr/>
        </p:nvSpPr>
        <p:spPr>
          <a:xfrm>
            <a:off x="3809756" y="2577255"/>
            <a:ext cx="1225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=90</a:t>
            </a:r>
          </a:p>
        </p:txBody>
      </p:sp>
      <p:sp>
        <p:nvSpPr>
          <p:cNvPr id="19" name="Text Box 9"/>
          <p:cNvSpPr txBox="1"/>
          <p:nvPr/>
        </p:nvSpPr>
        <p:spPr>
          <a:xfrm>
            <a:off x="9765925" y="1680137"/>
            <a:ext cx="1225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=30</a:t>
            </a:r>
          </a:p>
        </p:txBody>
      </p:sp>
      <p:sp>
        <p:nvSpPr>
          <p:cNvPr id="20" name="Text Box 9"/>
          <p:cNvSpPr txBox="1"/>
          <p:nvPr/>
        </p:nvSpPr>
        <p:spPr>
          <a:xfrm>
            <a:off x="9765924" y="2577255"/>
            <a:ext cx="1225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=80</a:t>
            </a: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722070" y="2497608"/>
            <a:ext cx="6469930" cy="7875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hái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xoài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741366" y="3444545"/>
            <a:ext cx="4405751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95- 36 = 59  (</a:t>
            </a:r>
            <a:r>
              <a:rPr lang="en-US" sz="3200" dirty="0" err="1">
                <a:solidFill>
                  <a:schemeClr val="tx1"/>
                </a:solidFill>
              </a:rPr>
              <a:t>quả</a:t>
            </a:r>
            <a:r>
              <a:rPr lang="en-US" sz="3200" dirty="0">
                <a:solidFill>
                  <a:schemeClr val="tx1"/>
                </a:solidFill>
              </a:rPr>
              <a:t> 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619323" y="4232057"/>
            <a:ext cx="4265340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51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894548" y="1809945"/>
            <a:ext cx="209938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68" y="176171"/>
            <a:ext cx="11391263" cy="1374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625" y="2585839"/>
            <a:ext cx="5930785" cy="38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16838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theme/theme1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110</Words>
  <Application>Microsoft Office PowerPoint</Application>
  <PresentationFormat>Widescreen</PresentationFormat>
  <Paragraphs>53</Paragraphs>
  <Slides>10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6" baseType="lpstr">
      <vt:lpstr>微软雅黑</vt:lpstr>
      <vt:lpstr>黑体</vt:lpstr>
      <vt:lpstr>SimSun</vt:lpstr>
      <vt:lpstr>SimSun</vt:lpstr>
      <vt:lpstr>.VnAvant</vt:lpstr>
      <vt:lpstr>Arial</vt:lpstr>
      <vt:lpstr>Arial-Rounded</vt:lpstr>
      <vt:lpstr>Calibri</vt:lpstr>
      <vt:lpstr>inpin heiti</vt:lpstr>
      <vt:lpstr>Montserrat ExtraBold</vt:lpstr>
      <vt:lpstr>Times New Roman</vt:lpstr>
      <vt:lpstr>UTM Avo</vt:lpstr>
      <vt:lpstr>方正卡通简体</vt:lpstr>
      <vt:lpstr>Office 主题​​</vt:lpstr>
      <vt:lpstr>1_Default Design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Administrator</cp:lastModifiedBy>
  <cp:revision>13</cp:revision>
  <dcterms:created xsi:type="dcterms:W3CDTF">2021-05-22T03:38:00Z</dcterms:created>
  <dcterms:modified xsi:type="dcterms:W3CDTF">2021-06-26T04:42:19Z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