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783" r:id="rId2"/>
  </p:sldMasterIdLst>
  <p:notesMasterIdLst>
    <p:notesMasterId r:id="rId11"/>
  </p:notesMasterIdLst>
  <p:sldIdLst>
    <p:sldId id="324" r:id="rId3"/>
    <p:sldId id="322" r:id="rId4"/>
    <p:sldId id="316" r:id="rId5"/>
    <p:sldId id="283" r:id="rId6"/>
    <p:sldId id="284" r:id="rId7"/>
    <p:sldId id="323" r:id="rId8"/>
    <p:sldId id="285" r:id="rId9"/>
    <p:sldId id="32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68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7432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78072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2037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000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625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300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100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7333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2553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6546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6274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925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4944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1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5719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582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=""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=""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=""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=""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=""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=""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=""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=""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=""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=""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=""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=""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=""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=""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=""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=""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=""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=""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=""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=""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=""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621095" y="2182622"/>
            <a:ext cx="4949807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=""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9428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331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0" y="783659"/>
            <a:ext cx="7851071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16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</a:p>
          <a:p>
            <a:pPr algn="ctr">
              <a:spcBef>
                <a:spcPct val="50000"/>
              </a:spcBef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endParaRPr lang="en-US" sz="4000" u="sng" dirty="0">
              <a:latin typeface=".VnAvant" panose="020B7200000000000000" pitchFamily="34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85141" y="2701689"/>
            <a:ext cx="113781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5: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hạng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95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9" cy="66930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74796" y="5307291"/>
            <a:ext cx="1715678" cy="6221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238160" y="5231876"/>
            <a:ext cx="1715678" cy="6221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999401" y="5231876"/>
            <a:ext cx="1715678" cy="6221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374796" y="6070861"/>
            <a:ext cx="5722070" cy="6221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0740788" cy="1976526"/>
          </a:xfrm>
          <a:prstGeom prst="rect">
            <a:avLst/>
          </a:prstGeom>
        </p:spPr>
      </p:pic>
      <p:sp>
        <p:nvSpPr>
          <p:cNvPr id="17" name="Flowchart: Alternate Process 16"/>
          <p:cNvSpPr/>
          <p:nvPr/>
        </p:nvSpPr>
        <p:spPr>
          <a:xfrm>
            <a:off x="2243579" y="2168444"/>
            <a:ext cx="45719" cy="4571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Alternate Process 17"/>
          <p:cNvSpPr/>
          <p:nvPr/>
        </p:nvSpPr>
        <p:spPr>
          <a:xfrm>
            <a:off x="191070" y="1862930"/>
            <a:ext cx="1810473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hạng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9" name="Flowchart: Alternate Process 18"/>
          <p:cNvSpPr/>
          <p:nvPr/>
        </p:nvSpPr>
        <p:spPr>
          <a:xfrm>
            <a:off x="2289299" y="1914498"/>
            <a:ext cx="1978002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hạng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0" name="Flowchart: Alternate Process 19"/>
          <p:cNvSpPr/>
          <p:nvPr/>
        </p:nvSpPr>
        <p:spPr>
          <a:xfrm>
            <a:off x="4555057" y="1914498"/>
            <a:ext cx="1519119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Tổng</a:t>
            </a:r>
            <a:endParaRPr lang="en-US" sz="3600" dirty="0">
              <a:solidFill>
                <a:srgbClr val="FF0000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8052179" y="1542197"/>
            <a:ext cx="177421" cy="7352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lowchart: Alternate Process 9"/>
          <p:cNvSpPr/>
          <p:nvPr/>
        </p:nvSpPr>
        <p:spPr>
          <a:xfrm>
            <a:off x="6714700" y="2197290"/>
            <a:ext cx="1746912" cy="640028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hạng</a:t>
            </a:r>
            <a:endParaRPr lang="en-US" sz="3600" dirty="0">
              <a:solidFill>
                <a:srgbClr val="FF0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8980227" y="1505845"/>
            <a:ext cx="532263" cy="6854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owchart: Alternate Process 13"/>
          <p:cNvSpPr/>
          <p:nvPr/>
        </p:nvSpPr>
        <p:spPr>
          <a:xfrm>
            <a:off x="8737602" y="2152326"/>
            <a:ext cx="1866708" cy="68499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hạng</a:t>
            </a:r>
            <a:endParaRPr lang="en-US" sz="3600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9812740" y="1505845"/>
            <a:ext cx="1105469" cy="6464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lowchart: Alternate Process 20"/>
          <p:cNvSpPr/>
          <p:nvPr/>
        </p:nvSpPr>
        <p:spPr>
          <a:xfrm>
            <a:off x="10672881" y="2111454"/>
            <a:ext cx="1519119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Tổng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10" grpId="0" animBg="1"/>
      <p:bldP spid="14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2243579" y="2168444"/>
            <a:ext cx="45719" cy="4571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1402" y="872519"/>
            <a:ext cx="12192000" cy="2683287"/>
          </a:xfrm>
          <a:prstGeom prst="rect">
            <a:avLst/>
          </a:prstGeom>
        </p:spPr>
      </p:pic>
      <p:sp>
        <p:nvSpPr>
          <p:cNvPr id="22" name="Flowchart: Alternate Process 21"/>
          <p:cNvSpPr/>
          <p:nvPr/>
        </p:nvSpPr>
        <p:spPr>
          <a:xfrm>
            <a:off x="2130458" y="4120464"/>
            <a:ext cx="2341852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10 + 5 = 15</a:t>
            </a:r>
          </a:p>
        </p:txBody>
      </p:sp>
      <p:sp>
        <p:nvSpPr>
          <p:cNvPr id="23" name="Flowchart: Alternate Process 22"/>
          <p:cNvSpPr/>
          <p:nvPr/>
        </p:nvSpPr>
        <p:spPr>
          <a:xfrm>
            <a:off x="8107052" y="4120464"/>
            <a:ext cx="2639505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20 + 30 = 50</a:t>
            </a:r>
          </a:p>
        </p:txBody>
      </p:sp>
    </p:spTree>
    <p:extLst>
      <p:ext uri="{BB962C8B-B14F-4D97-AF65-F5344CB8AC3E}">
        <p14:creationId xmlns:p14="http://schemas.microsoft.com/office/powerpoint/2010/main" val="183417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5988" y="0"/>
            <a:ext cx="12257988" cy="5367337"/>
          </a:xfrm>
          <a:prstGeom prst="rect">
            <a:avLst/>
          </a:prstGeom>
        </p:spPr>
      </p:pic>
      <p:sp>
        <p:nvSpPr>
          <p:cNvPr id="17" name="Flowchart: Alternate Process 16"/>
          <p:cNvSpPr/>
          <p:nvPr/>
        </p:nvSpPr>
        <p:spPr>
          <a:xfrm>
            <a:off x="1734533" y="5367337"/>
            <a:ext cx="2341852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3 + 5 = 8</a:t>
            </a:r>
          </a:p>
        </p:txBody>
      </p:sp>
      <p:sp>
        <p:nvSpPr>
          <p:cNvPr id="18" name="Flowchart: Alternate Process 17"/>
          <p:cNvSpPr/>
          <p:nvPr/>
        </p:nvSpPr>
        <p:spPr>
          <a:xfrm>
            <a:off x="4449451" y="5367337"/>
            <a:ext cx="2592371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10 + 40 = 50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4079835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64</Words>
  <Application>Microsoft Office PowerPoint</Application>
  <PresentationFormat>Widescreen</PresentationFormat>
  <Paragraphs>21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22" baseType="lpstr">
      <vt:lpstr>微软雅黑</vt:lpstr>
      <vt:lpstr>宋体</vt:lpstr>
      <vt:lpstr>宋体</vt:lpstr>
      <vt:lpstr>.VnAvant</vt:lpstr>
      <vt:lpstr>Arial</vt:lpstr>
      <vt:lpstr>Calibri</vt:lpstr>
      <vt:lpstr>Calibri Light</vt:lpstr>
      <vt:lpstr>inpin heiti</vt:lpstr>
      <vt:lpstr>ITC Avant Garde Std Bk</vt:lpstr>
      <vt:lpstr>Montserrat ExtraBold</vt:lpstr>
      <vt:lpstr>Times New Roman</vt:lpstr>
      <vt:lpstr>UTM Avo</vt:lpstr>
      <vt:lpstr>3_Office Theme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31</cp:revision>
  <dcterms:created xsi:type="dcterms:W3CDTF">2021-05-04T10:26:00Z</dcterms:created>
  <dcterms:modified xsi:type="dcterms:W3CDTF">2021-09-16T02:08:28Z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