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13"/>
  </p:notesMasterIdLst>
  <p:sldIdLst>
    <p:sldId id="325" r:id="rId3"/>
    <p:sldId id="322" r:id="rId4"/>
    <p:sldId id="324" r:id="rId5"/>
    <p:sldId id="316" r:id="rId6"/>
    <p:sldId id="283" r:id="rId7"/>
    <p:sldId id="323" r:id="rId8"/>
    <p:sldId id="284" r:id="rId9"/>
    <p:sldId id="285" r:id="rId10"/>
    <p:sldId id="326" r:id="rId11"/>
    <p:sldId id="32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主题样式 1 - 强调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1" autoAdjust="0"/>
    <p:restoredTop sz="73968" autoAdjust="0"/>
  </p:normalViewPr>
  <p:slideViewPr>
    <p:cSldViewPr snapToGrid="0">
      <p:cViewPr varScale="1">
        <p:scale>
          <a:sx n="55" d="100"/>
          <a:sy n="55" d="100"/>
        </p:scale>
        <p:origin x="74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16/9/2021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668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7432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16/9/2021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16/9/2021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16/9/2021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16/9/2021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16/9/2021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16/9/2021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16/9/2021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16/9/2021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16/9/2021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16/9/2021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16/9/2021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16/9/2021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16/9/2021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16/9/2021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16/9/2021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16/9/2021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16/9/2021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16/9/2021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16/9/2021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16/9/2021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16/9/2021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16/9/2021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sndAc>
      <p:stSnd>
        <p:snd r:embed="rId1" name="applause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audio" Target="../media/audio1.wav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16/9/2021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sndAc>
      <p:stSnd>
        <p:snd r:embed="rId13" name="applause.wav"/>
      </p:stSnd>
    </p:sndAc>
  </p:transition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16/9/2021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ransition>
    <p:sndAc>
      <p:stSnd>
        <p:snd r:embed="rId15" name="applause.wav"/>
      </p:stSnd>
    </p:sndAc>
  </p:transition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audio" Target="../media/audio1.wav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21.png"/><Relationship Id="rId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9154534"/>
      </p:ext>
    </p:extLst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4079835540"/>
      </p:ext>
    </p:extLst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:a16="http://schemas.microsoft.com/office/drawing/2014/main" xmlns="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:a16="http://schemas.microsoft.com/office/drawing/2014/main" xmlns="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:a16="http://schemas.microsoft.com/office/drawing/2014/main" xmlns="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:a16="http://schemas.microsoft.com/office/drawing/2014/main" xmlns="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:a16="http://schemas.microsoft.com/office/drawing/2014/main" xmlns="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:a16="http://schemas.microsoft.com/office/drawing/2014/main" xmlns="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:a16="http://schemas.microsoft.com/office/drawing/2014/main" xmlns="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:a16="http://schemas.microsoft.com/office/drawing/2014/main" xmlns="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:a16="http://schemas.microsoft.com/office/drawing/2014/main" xmlns="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:a16="http://schemas.microsoft.com/office/drawing/2014/main" xmlns="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:a16="http://schemas.microsoft.com/office/drawing/2014/main" xmlns="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:a16="http://schemas.microsoft.com/office/drawing/2014/main" xmlns="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:a16="http://schemas.microsoft.com/office/drawing/2014/main" xmlns="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:a16="http://schemas.microsoft.com/office/drawing/2014/main" xmlns="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:a16="http://schemas.microsoft.com/office/drawing/2014/main" xmlns="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:a16="http://schemas.microsoft.com/office/drawing/2014/main" xmlns="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:a16="http://schemas.microsoft.com/office/drawing/2014/main" xmlns="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:a16="http://schemas.microsoft.com/office/drawing/2014/main" xmlns="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:a16="http://schemas.microsoft.com/office/drawing/2014/main" xmlns="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:a16="http://schemas.microsoft.com/office/drawing/2014/main" xmlns="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:a16="http://schemas.microsoft.com/office/drawing/2014/main" xmlns="" id="{053EA615-0AE2-47A6-A802-6B92DD9EB92E}"/>
              </a:ext>
            </a:extLst>
          </p:cNvPr>
          <p:cNvSpPr txBox="1"/>
          <p:nvPr/>
        </p:nvSpPr>
        <p:spPr>
          <a:xfrm flipH="1">
            <a:off x="3621095" y="2182622"/>
            <a:ext cx="4949807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:a16="http://schemas.microsoft.com/office/drawing/2014/main" xmlns="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331847"/>
      </p:ext>
    </p:extLst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3" name="thỏ tắm nắng(11-21-2020 2-47-08 PM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638300" y="685800"/>
            <a:ext cx="89154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75920"/>
      </p:ext>
    </p:extLst>
  </p:cSld>
  <p:clrMapOvr>
    <a:masterClrMapping/>
  </p:clrMapOvr>
  <p:transition>
    <p:sndAc>
      <p:stSnd>
        <p:snd r:embed="rId4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89300"/>
            <a:ext cx="121920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7"/>
          <p:cNvSpPr txBox="1"/>
          <p:nvPr/>
        </p:nvSpPr>
        <p:spPr>
          <a:xfrm>
            <a:off x="3840163" y="2501900"/>
            <a:ext cx="2447925" cy="434975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ctr">
              <a:defRPr/>
            </a:pP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1388" y="4054475"/>
            <a:ext cx="3498850" cy="193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2685001" y="783659"/>
            <a:ext cx="7564468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sáu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17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9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2021</a:t>
            </a:r>
          </a:p>
          <a:p>
            <a:pPr algn="ctr">
              <a:spcBef>
                <a:spcPct val="50000"/>
              </a:spcBef>
            </a:pP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</a:pPr>
            <a:endParaRPr lang="en-US" sz="4000" u="sng" dirty="0">
              <a:latin typeface=".VnAvant" panose="020B7200000000000000" pitchFamily="34" charset="0"/>
            </a:endParaRPr>
          </a:p>
        </p:txBody>
      </p:sp>
      <p:pic>
        <p:nvPicPr>
          <p:cNvPr id="8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974" y="-637799"/>
            <a:ext cx="2096378" cy="2268995"/>
          </a:xfrm>
          <a:prstGeom prst="rect">
            <a:avLst/>
          </a:prstGeom>
        </p:spPr>
      </p:pic>
      <p:pic>
        <p:nvPicPr>
          <p:cNvPr id="9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542" y="214581"/>
            <a:ext cx="1694696" cy="21619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2117179"/>
            <a:ext cx="1147776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400" u="none" strike="noStrike" kern="1200" cap="none" spc="100" normalizeH="0" baseline="0" noProof="0" dirty="0" smtClean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400" spc="10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spc="10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kumimoji="0" lang="en-US" sz="4400" u="none" strike="noStrike" kern="1200" cap="none" spc="100" normalizeH="0" baseline="0" noProof="0" dirty="0" err="1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kumimoji="0" lang="en-US" sz="4400" u="none" strike="noStrike" kern="1200" cap="none" spc="100" normalizeH="0" baseline="0" noProof="0" dirty="0" smtClean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5:</a:t>
            </a:r>
            <a:r>
              <a:rPr kumimoji="0" lang="en-US" sz="4400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baseline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trừ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kumimoji="0" lang="en-US" sz="4400" i="0" u="none" strike="noStrike" kern="1200" cap="none" spc="100" normalizeH="0" noProof="0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kumimoji="0" lang="en-US" sz="4400" i="0" u="none" strike="noStrike" kern="1200" cap="none" spc="100" normalizeH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en-US" sz="4400" i="0" u="none" strike="noStrike" kern="1200" cap="none" spc="100" normalizeH="0" baseline="0" noProof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1"/>
          <p:cNvPicPr>
            <a:picLocks noChangeAspect="1"/>
          </p:cNvPicPr>
          <p:nvPr/>
        </p:nvPicPr>
        <p:blipFill>
          <a:blip r:embed="rId7" cstate="email"/>
          <a:stretch>
            <a:fillRect/>
          </a:stretch>
        </p:blipFill>
        <p:spPr>
          <a:xfrm flipH="1">
            <a:off x="0" y="1"/>
            <a:ext cx="4355558" cy="173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95279"/>
      </p:ext>
    </p:extLst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6627042"/>
          </a:xfrm>
          <a:prstGeom prst="rect">
            <a:avLst/>
          </a:prstGeom>
        </p:spPr>
      </p:pic>
    </p:spTree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Flowchart: Alternate Process 16"/>
          <p:cNvSpPr/>
          <p:nvPr/>
        </p:nvSpPr>
        <p:spPr>
          <a:xfrm>
            <a:off x="2243579" y="2168444"/>
            <a:ext cx="45719" cy="4571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lowchart: Alternate Process 17"/>
          <p:cNvSpPr/>
          <p:nvPr/>
        </p:nvSpPr>
        <p:spPr>
          <a:xfrm>
            <a:off x="347377" y="2168444"/>
            <a:ext cx="1941921" cy="725864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Số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bị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trừ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9" name="Flowchart: Alternate Process 18"/>
          <p:cNvSpPr/>
          <p:nvPr/>
        </p:nvSpPr>
        <p:spPr>
          <a:xfrm>
            <a:off x="2486126" y="2168444"/>
            <a:ext cx="1963044" cy="725864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Số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trừ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0" name="Flowchart: Alternate Process 19"/>
          <p:cNvSpPr/>
          <p:nvPr/>
        </p:nvSpPr>
        <p:spPr>
          <a:xfrm>
            <a:off x="4645997" y="2168444"/>
            <a:ext cx="1659269" cy="725864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Hiệu</a:t>
            </a:r>
            <a:endParaRPr lang="en-US" sz="3600" dirty="0">
              <a:solidFill>
                <a:srgbClr val="FF0000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6" y="50122"/>
            <a:ext cx="12118864" cy="1942286"/>
          </a:xfrm>
          <a:prstGeom prst="rect">
            <a:avLst/>
          </a:prstGeom>
        </p:spPr>
      </p:pic>
      <p:sp>
        <p:nvSpPr>
          <p:cNvPr id="8" name="Flowchart: Alternate Process 7"/>
          <p:cNvSpPr/>
          <p:nvPr/>
        </p:nvSpPr>
        <p:spPr>
          <a:xfrm>
            <a:off x="6755642" y="2241056"/>
            <a:ext cx="1981959" cy="65325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Số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bị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trừ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9" name="Flowchart: Alternate Process 8"/>
          <p:cNvSpPr/>
          <p:nvPr/>
        </p:nvSpPr>
        <p:spPr>
          <a:xfrm>
            <a:off x="8871046" y="2191303"/>
            <a:ext cx="1774208" cy="725864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Số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trừ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0" name="Flowchart: Alternate Process 9"/>
          <p:cNvSpPr/>
          <p:nvPr/>
        </p:nvSpPr>
        <p:spPr>
          <a:xfrm>
            <a:off x="10778699" y="2191303"/>
            <a:ext cx="1659269" cy="725864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rgbClr val="FF0000"/>
                </a:solidFill>
              </a:rPr>
              <a:t>Hiệu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35868"/>
      </p:ext>
    </p:extLst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Flowchart: Alternate Process 16"/>
          <p:cNvSpPr/>
          <p:nvPr/>
        </p:nvSpPr>
        <p:spPr>
          <a:xfrm>
            <a:off x="2243579" y="2168444"/>
            <a:ext cx="45719" cy="4571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835" y="932991"/>
            <a:ext cx="10799112" cy="2087067"/>
          </a:xfrm>
          <a:prstGeom prst="rect">
            <a:avLst/>
          </a:prstGeom>
        </p:spPr>
      </p:pic>
      <p:sp>
        <p:nvSpPr>
          <p:cNvPr id="22" name="Flowchart: Alternate Process 21"/>
          <p:cNvSpPr/>
          <p:nvPr/>
        </p:nvSpPr>
        <p:spPr>
          <a:xfrm>
            <a:off x="7378047" y="1488299"/>
            <a:ext cx="4392890" cy="725864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r>
              <a:rPr lang="en-US" sz="3600" dirty="0">
                <a:solidFill>
                  <a:srgbClr val="FF0000"/>
                </a:solidFill>
              </a:rPr>
              <a:t>.    12 - 2 = 10</a:t>
            </a:r>
          </a:p>
        </p:txBody>
      </p:sp>
      <p:sp>
        <p:nvSpPr>
          <p:cNvPr id="13" name="Flowchart: Alternate Process 12"/>
          <p:cNvSpPr/>
          <p:nvPr/>
        </p:nvSpPr>
        <p:spPr>
          <a:xfrm>
            <a:off x="7378047" y="2406539"/>
            <a:ext cx="4392890" cy="725864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3600" dirty="0">
                <a:solidFill>
                  <a:srgbClr val="FF0000"/>
                </a:solidFill>
              </a:rPr>
              <a:t>.    60 - 20 = 40</a:t>
            </a:r>
          </a:p>
        </p:txBody>
      </p:sp>
    </p:spTree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Flowchart: Alternate Process 16"/>
          <p:cNvSpPr/>
          <p:nvPr/>
        </p:nvSpPr>
        <p:spPr>
          <a:xfrm>
            <a:off x="1744158" y="4754880"/>
            <a:ext cx="2714918" cy="819442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30 + 40 = 70</a:t>
            </a:r>
          </a:p>
        </p:txBody>
      </p:sp>
      <p:sp>
        <p:nvSpPr>
          <p:cNvPr id="18" name="Flowchart: Alternate Process 17"/>
          <p:cNvSpPr/>
          <p:nvPr/>
        </p:nvSpPr>
        <p:spPr>
          <a:xfrm>
            <a:off x="7567630" y="5186296"/>
            <a:ext cx="2592371" cy="725864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70 - 30 = 40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7300" y="0"/>
            <a:ext cx="12219299" cy="4754880"/>
          </a:xfrm>
          <a:prstGeom prst="rect">
            <a:avLst/>
          </a:prstGeom>
        </p:spPr>
      </p:pic>
      <p:sp>
        <p:nvSpPr>
          <p:cNvPr id="6" name="Flowchart: Alternate Process 5"/>
          <p:cNvSpPr/>
          <p:nvPr/>
        </p:nvSpPr>
        <p:spPr>
          <a:xfrm>
            <a:off x="1744158" y="5912160"/>
            <a:ext cx="2714918" cy="989687"/>
          </a:xfrm>
          <a:prstGeom prst="flowChartAlternateProcess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4</a:t>
            </a:r>
            <a:r>
              <a:rPr lang="en-US" sz="3600" dirty="0" smtClean="0">
                <a:solidFill>
                  <a:srgbClr val="FF0000"/>
                </a:solidFill>
              </a:rPr>
              <a:t>0 </a:t>
            </a:r>
            <a:r>
              <a:rPr lang="en-US" sz="3600" dirty="0">
                <a:solidFill>
                  <a:srgbClr val="FF0000"/>
                </a:solidFill>
              </a:rPr>
              <a:t>+ </a:t>
            </a:r>
            <a:r>
              <a:rPr lang="en-US" sz="3600" dirty="0" smtClean="0">
                <a:solidFill>
                  <a:srgbClr val="FF0000"/>
                </a:solidFill>
              </a:rPr>
              <a:t>30 </a:t>
            </a:r>
            <a:r>
              <a:rPr lang="en-US" sz="3600" dirty="0">
                <a:solidFill>
                  <a:srgbClr val="FF0000"/>
                </a:solidFill>
              </a:rPr>
              <a:t>= 70</a:t>
            </a:r>
          </a:p>
        </p:txBody>
      </p:sp>
    </p:spTree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4640"/>
            <a:ext cx="11957538" cy="5805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395616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1" y="6080446"/>
            <a:ext cx="10972800" cy="45719"/>
          </a:xfrm>
        </p:spPr>
        <p:txBody>
          <a:bodyPr>
            <a:normAutofit fontScale="25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562698"/>
      </p:ext>
    </p:extLst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82</Words>
  <Application>Microsoft Office PowerPoint</Application>
  <PresentationFormat>Widescreen</PresentationFormat>
  <Paragraphs>25</Paragraphs>
  <Slides>10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24" baseType="lpstr">
      <vt:lpstr>微软雅黑</vt:lpstr>
      <vt:lpstr>宋体</vt:lpstr>
      <vt:lpstr>宋体</vt:lpstr>
      <vt:lpstr>.VnAvant</vt:lpstr>
      <vt:lpstr>Arial</vt:lpstr>
      <vt:lpstr>Arial-Rounded</vt:lpstr>
      <vt:lpstr>Calibri</vt:lpstr>
      <vt:lpstr>inpin heiti</vt:lpstr>
      <vt:lpstr>ITC Avant Garde Std Bk</vt:lpstr>
      <vt:lpstr>Montserrat ExtraBold</vt:lpstr>
      <vt:lpstr>Times New Roman</vt:lpstr>
      <vt:lpstr>UTM Avo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32</cp:revision>
  <dcterms:created xsi:type="dcterms:W3CDTF">2021-05-04T10:26:00Z</dcterms:created>
  <dcterms:modified xsi:type="dcterms:W3CDTF">2021-09-16T13:35:10Z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