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GIF" ContentType="image/gif"/>
  <Default Extension="wmv" ContentType="video/x-ms-wm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2"/>
    <p:sldMasterId id="2147483687" r:id="rId3"/>
    <p:sldMasterId id="2147483692" r:id="rId4"/>
    <p:sldMasterId id="2147483706" r:id="rId5"/>
  </p:sldMasterIdLst>
  <p:notesMasterIdLst>
    <p:notesMasterId r:id="rId24"/>
  </p:notesMasterIdLst>
  <p:sldIdLst>
    <p:sldId id="327" r:id="rId6"/>
    <p:sldId id="277" r:id="rId7"/>
    <p:sldId id="278" r:id="rId8"/>
    <p:sldId id="279" r:id="rId9"/>
    <p:sldId id="280" r:id="rId10"/>
    <p:sldId id="281" r:id="rId11"/>
    <p:sldId id="282" r:id="rId12"/>
    <p:sldId id="321" r:id="rId13"/>
    <p:sldId id="322" r:id="rId14"/>
    <p:sldId id="264" r:id="rId15"/>
    <p:sldId id="265" r:id="rId16"/>
    <p:sldId id="329" r:id="rId17"/>
    <p:sldId id="332" r:id="rId18"/>
    <p:sldId id="266" r:id="rId19"/>
    <p:sldId id="284" r:id="rId20"/>
    <p:sldId id="335" r:id="rId21"/>
    <p:sldId id="333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1" autoAdjust="0"/>
    <p:restoredTop sz="94660"/>
  </p:normalViewPr>
  <p:slideViewPr>
    <p:cSldViewPr snapToGrid="0">
      <p:cViewPr varScale="1">
        <p:scale>
          <a:sx n="70" d="100"/>
          <a:sy n="70" d="100"/>
        </p:scale>
        <p:origin x="70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460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2E422-42A8-4A7B-87CD-13A088DD628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8172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ED2E422-42A8-4A7B-87CD-13A088DD628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88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9.png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2" y="2130429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2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3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59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5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6E9206-D2D6-4057-92D4-39C87A03E66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52E9E1-D97D-4C90-BB96-FA1ED58B786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6" y="4406902"/>
            <a:ext cx="10363200" cy="1362075"/>
          </a:xfrm>
        </p:spPr>
        <p:txBody>
          <a:bodyPr anchor="t"/>
          <a:lstStyle>
            <a:lvl1pPr algn="l">
              <a:defRPr sz="54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6" y="2906714"/>
            <a:ext cx="10363200" cy="1500187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828165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765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365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5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593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53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4779EE-1E16-4CC5-A459-C716090F6017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2" y="1600202"/>
            <a:ext cx="5384800" cy="4525963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1" y="1600202"/>
            <a:ext cx="5384800" cy="4525963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311C9F-D64E-4824-A709-CF61DE4E0BD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1535114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165" indent="0">
              <a:buNone/>
              <a:defRPr sz="2200" b="1"/>
            </a:lvl4pPr>
            <a:lvl5pPr marL="2437765" indent="0">
              <a:buNone/>
              <a:defRPr sz="2200" b="1"/>
            </a:lvl5pPr>
            <a:lvl6pPr marL="3047365" indent="0">
              <a:buNone/>
              <a:defRPr sz="2200" b="1"/>
            </a:lvl6pPr>
            <a:lvl7pPr marL="3656965" indent="0">
              <a:buNone/>
              <a:defRPr sz="2200" b="1"/>
            </a:lvl7pPr>
            <a:lvl8pPr marL="4265930" indent="0">
              <a:buNone/>
              <a:defRPr sz="2200" b="1"/>
            </a:lvl8pPr>
            <a:lvl9pPr marL="487553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1" y="2174877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3" y="1535114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165" indent="0">
              <a:buNone/>
              <a:defRPr sz="2200" b="1"/>
            </a:lvl4pPr>
            <a:lvl5pPr marL="2437765" indent="0">
              <a:buNone/>
              <a:defRPr sz="2200" b="1"/>
            </a:lvl5pPr>
            <a:lvl6pPr marL="3047365" indent="0">
              <a:buNone/>
              <a:defRPr sz="2200" b="1"/>
            </a:lvl6pPr>
            <a:lvl7pPr marL="3656965" indent="0">
              <a:buNone/>
              <a:defRPr sz="2200" b="1"/>
            </a:lvl7pPr>
            <a:lvl8pPr marL="4265930" indent="0">
              <a:buNone/>
              <a:defRPr sz="2200" b="1"/>
            </a:lvl8pPr>
            <a:lvl9pPr marL="487553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3" y="2174877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4318BD-B3C6-4D4B-B871-C29490A2E55A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4CAFC4-799C-4CDE-B92B-8C262F06CF3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 userDrawn="1"/>
        </p:nvSpPr>
        <p:spPr>
          <a:xfrm>
            <a:off x="1139634" y="1031258"/>
            <a:ext cx="9912734" cy="428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5" tIns="45707" rIns="91415" bIns="45707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6" name="圆角矩形 5"/>
          <p:cNvSpPr/>
          <p:nvPr userDrawn="1"/>
        </p:nvSpPr>
        <p:spPr>
          <a:xfrm>
            <a:off x="5900057" y="6451899"/>
            <a:ext cx="391889" cy="220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5" tIns="45707" rIns="91415" bIns="45707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29073-8FFE-4F18-B513-07581FC6638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4673601" y="6396227"/>
            <a:ext cx="2844800" cy="365125"/>
          </a:xfrm>
        </p:spPr>
        <p:txBody>
          <a:bodyPr/>
          <a:lstStyle>
            <a:lvl1pPr algn="ctr">
              <a:defRPr>
                <a:latin typeface="ITC Avant Garde Std Bk" panose="020B0502020202020204" pitchFamily="34" charset="0"/>
              </a:defRPr>
            </a:lvl1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1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4" y="273054"/>
            <a:ext cx="6815667" cy="5853113"/>
          </a:xfrm>
        </p:spPr>
        <p:txBody>
          <a:bodyPr/>
          <a:lstStyle>
            <a:lvl1pPr>
              <a:defRPr sz="4300"/>
            </a:lvl1pPr>
            <a:lvl2pPr>
              <a:defRPr sz="38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5"/>
            <a:ext cx="4011084" cy="4691063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400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7365" indent="0">
              <a:buNone/>
              <a:defRPr sz="1200"/>
            </a:lvl6pPr>
            <a:lvl7pPr marL="3656965" indent="0">
              <a:buNone/>
              <a:defRPr sz="1200"/>
            </a:lvl7pPr>
            <a:lvl8pPr marL="4265930" indent="0">
              <a:buNone/>
              <a:defRPr sz="1200"/>
            </a:lvl8pPr>
            <a:lvl9pPr marL="487553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C7FCF6-76BD-4495-B08F-4C059D2BA31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2"/>
            <a:ext cx="7315200" cy="566739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7"/>
            <a:ext cx="7315200" cy="4114800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800"/>
            </a:lvl2pPr>
            <a:lvl3pPr marL="1219200" indent="0">
              <a:buNone/>
              <a:defRPr sz="3200"/>
            </a:lvl3pPr>
            <a:lvl4pPr marL="1828165" indent="0">
              <a:buNone/>
              <a:defRPr sz="2700"/>
            </a:lvl4pPr>
            <a:lvl5pPr marL="2437765" indent="0">
              <a:buNone/>
              <a:defRPr sz="2700"/>
            </a:lvl5pPr>
            <a:lvl6pPr marL="3047365" indent="0">
              <a:buNone/>
              <a:defRPr sz="2700"/>
            </a:lvl6pPr>
            <a:lvl7pPr marL="3656965" indent="0">
              <a:buNone/>
              <a:defRPr sz="2700"/>
            </a:lvl7pPr>
            <a:lvl8pPr marL="4265930" indent="0">
              <a:buNone/>
              <a:defRPr sz="2700"/>
            </a:lvl8pPr>
            <a:lvl9pPr marL="4875530" indent="0">
              <a:buNone/>
              <a:defRPr sz="27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41"/>
            <a:ext cx="7315200" cy="804863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400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7365" indent="0">
              <a:buNone/>
              <a:defRPr sz="1200"/>
            </a:lvl6pPr>
            <a:lvl7pPr marL="3656965" indent="0">
              <a:buNone/>
              <a:defRPr sz="1200"/>
            </a:lvl7pPr>
            <a:lvl8pPr marL="4265930" indent="0">
              <a:buNone/>
              <a:defRPr sz="1200"/>
            </a:lvl8pPr>
            <a:lvl9pPr marL="487553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57577C-F53D-4BB9-9408-EB84DEB3CD80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58058-BD14-4845-947D-4A9B79A00D09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2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CB469-C949-4E3F-B0CB-0C15DA7B7F92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b="0">
                <a:solidFill>
                  <a:prstClr val="black"/>
                </a:solidFill>
                <a:latin typeface="Calibri" panose="020F050202020403020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0E191392-46B3-4988-B725-C457EAD2BD85}" type="datetimeFigureOut">
              <a:rPr lang="en-US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b="0">
                <a:solidFill>
                  <a:prstClr val="black"/>
                </a:solidFill>
                <a:latin typeface="Calibri" panose="020F050202020403020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b="0">
                <a:solidFill>
                  <a:prstClr val="black"/>
                </a:solidFill>
                <a:latin typeface="Calibri" panose="020F050202020403020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15DE37A7-131E-4749-AAF7-688385F4FE99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b="0">
                <a:solidFill>
                  <a:prstClr val="black"/>
                </a:solidFill>
                <a:latin typeface="Calibri" panose="020F050202020403020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6B4E1BB7-1AEA-4241-A1A4-B3E9CE44291D}" type="datetimeFigureOut">
              <a:rPr lang="en-US"/>
              <a:t>20/9/2021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b="0">
                <a:solidFill>
                  <a:prstClr val="black"/>
                </a:solidFill>
                <a:latin typeface="Calibri" panose="020F050202020403020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b="0">
                <a:solidFill>
                  <a:prstClr val="black"/>
                </a:solidFill>
                <a:latin typeface="Calibri" panose="020F050202020403020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6F9FDBEA-6FCD-439E-9496-7EE16FD10296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007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A0DB2DC-4C9A-4742-B13C-FB6460FD3503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628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>
              <a:defRPr/>
            </a:pPr>
            <a:fld id="{BB962C8B-B14F-4D97-AF65-F5344CB8AC3E}" type="datetimeFigureOut">
              <a:rPr lang="en-US" altLang="x-none" sz="1800" smtClean="0">
                <a:solidFill>
                  <a:prstClr val="black"/>
                </a:solidFill>
                <a:latin typeface="Calibri" panose="020F0502020204030204" charset="0"/>
              </a:rPr>
              <a:pPr algn="l">
                <a:defRPr/>
              </a:pPr>
              <a:t>20/9/2021</a:t>
            </a:fld>
            <a:endParaRPr lang="en-US" altLang="x-none" sz="1800" dirty="0">
              <a:solidFill>
                <a:prstClr val="black"/>
              </a:solidFill>
              <a:latin typeface="Calibri" panose="020F05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x-none" sz="1800" dirty="0">
              <a:solidFill>
                <a:prstClr val="black"/>
              </a:solidFill>
              <a:latin typeface="Calibri" panose="020F050202020403020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>
              <a:defRPr/>
            </a:pPr>
            <a:fld id="{9A0DB2DC-4C9A-4742-B13C-FB6460FD3503}" type="slidenum">
              <a:rPr lang="en-US" altLang="x-none" sz="1800" smtClean="0">
                <a:solidFill>
                  <a:prstClr val="black"/>
                </a:solidFill>
                <a:latin typeface="Calibri" panose="020F0502020204030204" charset="0"/>
              </a:rPr>
              <a:pPr algn="l">
                <a:defRPr/>
              </a:pPr>
              <a:t>‹#›</a:t>
            </a:fld>
            <a:endParaRPr lang="en-US" altLang="x-none" sz="1800" dirty="0">
              <a:solidFill>
                <a:prstClr val="black"/>
              </a:solidFill>
              <a:latin typeface="Calibri" panose="020F050202020403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915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36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DB2DC-4C9A-4742-B13C-FB6460FD3503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63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5688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1500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>
              <a:defRPr/>
            </a:pPr>
            <a:fld id="{BB962C8B-B14F-4D97-AF65-F5344CB8AC3E}" type="datetimeFigureOut">
              <a:rPr lang="en-US" altLang="x-none" sz="1800" smtClean="0">
                <a:solidFill>
                  <a:prstClr val="black"/>
                </a:solidFill>
                <a:latin typeface="Calibri" panose="020F0502020204030204" charset="0"/>
              </a:rPr>
              <a:pPr algn="l">
                <a:defRPr/>
              </a:pPr>
              <a:t>20/9/2021</a:t>
            </a:fld>
            <a:endParaRPr lang="en-US" altLang="x-none" sz="1800" dirty="0">
              <a:solidFill>
                <a:prstClr val="black"/>
              </a:solidFill>
              <a:latin typeface="Calibri" panose="020F050202020403020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x-none" sz="1800" dirty="0">
              <a:solidFill>
                <a:prstClr val="black"/>
              </a:solidFill>
              <a:latin typeface="Calibri" panose="020F050202020403020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>
              <a:defRPr/>
            </a:pPr>
            <a:fld id="{9A0DB2DC-4C9A-4742-B13C-FB6460FD3503}" type="slidenum">
              <a:rPr lang="en-US" altLang="x-none" sz="1800" smtClean="0">
                <a:solidFill>
                  <a:prstClr val="black"/>
                </a:solidFill>
                <a:latin typeface="Calibri" panose="020F0502020204030204" charset="0"/>
              </a:rPr>
              <a:pPr algn="l">
                <a:defRPr/>
              </a:pPr>
              <a:t>‹#›</a:t>
            </a:fld>
            <a:endParaRPr lang="en-US" altLang="x-none" sz="1800" dirty="0">
              <a:solidFill>
                <a:prstClr val="black"/>
              </a:solidFill>
              <a:latin typeface="Calibri" panose="020F050202020403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051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70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47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37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794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solidFill>
                  <a:prstClr val="black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8000" dirty="0">
                <a:solidFill>
                  <a:prstClr val="black"/>
                </a:solidFill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952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8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solidFill>
                  <a:prstClr val="black"/>
                </a:solidFill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8000" dirty="0">
                <a:solidFill>
                  <a:prstClr val="black"/>
                </a:solidFill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080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55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76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26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764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内容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图片 11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2322512" y="-836612"/>
            <a:ext cx="13314362" cy="1577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图片 1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791700" y="6021388"/>
            <a:ext cx="2400300" cy="95885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96062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fld id="{9A0DB2DC-4C9A-4742-B13C-FB6460FD3503}" type="slidenum">
              <a:rPr lang="en-US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84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895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05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2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1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43.xml"/><Relationship Id="rId21" Type="http://schemas.openxmlformats.org/officeDocument/2006/relationships/slideLayout" Target="../slideLayouts/slideLayout61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1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56.xml"/><Relationship Id="rId20" Type="http://schemas.openxmlformats.org/officeDocument/2006/relationships/slideLayout" Target="../slideLayouts/slideLayout60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55.xml"/><Relationship Id="rId23" Type="http://schemas.openxmlformats.org/officeDocument/2006/relationships/theme" Target="../theme/theme5.xml"/><Relationship Id="rId10" Type="http://schemas.openxmlformats.org/officeDocument/2006/relationships/slideLayout" Target="../slideLayouts/slideLayout50.xml"/><Relationship Id="rId19" Type="http://schemas.openxmlformats.org/officeDocument/2006/relationships/slideLayout" Target="../slideLayouts/slideLayout59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slideLayout" Target="../slideLayouts/slideLayout54.xml"/><Relationship Id="rId22" Type="http://schemas.openxmlformats.org/officeDocument/2006/relationships/slideLayout" Target="../slideLayouts/slideLayout6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1" y="274640"/>
            <a:ext cx="10972800" cy="1143000"/>
          </a:xfrm>
          <a:prstGeom prst="rect">
            <a:avLst/>
          </a:prstGeom>
        </p:spPr>
        <p:txBody>
          <a:bodyPr vert="horz" lIns="91436" tIns="45718" rIns="91436" bIns="45718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1600202"/>
            <a:ext cx="10972800" cy="4525963"/>
          </a:xfrm>
          <a:prstGeom prst="rect">
            <a:avLst/>
          </a:prstGeom>
        </p:spPr>
        <p:txBody>
          <a:bodyPr vert="horz" lIns="91436" tIns="45718" rIns="91436" bIns="4571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1" y="6356353"/>
            <a:ext cx="2844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96EC2F-0988-4314-AD4B-24FF16D7B45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20/9/2021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2" y="6356353"/>
            <a:ext cx="3860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1" y="6356353"/>
            <a:ext cx="2844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8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365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2965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2565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165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65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073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33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1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7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3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5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593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53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SimSun" panose="02010600030101010101" pitchFamily="2" charset="-122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SimSun" panose="02010600030101010101" pitchFamily="2" charset="-122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SimSun" panose="02010600030101010101" pitchFamily="2" charset="-122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SimSun" panose="02010600030101010101" pitchFamily="2" charset="-122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SimSun" panose="02010600030101010101" pitchFamily="2" charset="-122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SimSun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505CC-4CF2-4687-BEEE-8B23DAF3C4E7}" type="datetimeFigureOut">
              <a:rPr lang="en-US" smtClean="0"/>
              <a:t>20/9/2021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CBA7D-629C-46F6-96E6-1DEE05F46CC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A7268BB-C1B0-4A07-841E-B140DAEE97CE}" type="datetimeFigureOut">
              <a:rPr lang="en-US" smtClean="0">
                <a:solidFill>
                  <a:prstClr val="black"/>
                </a:solidFill>
              </a:rPr>
              <a:pPr/>
              <a:t>20/9/2021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EDB716F-5A96-4A9A-BE33-5D9C969214D1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643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  <p:sldLayoutId id="2147483724" r:id="rId18"/>
    <p:sldLayoutId id="2147483725" r:id="rId19"/>
    <p:sldLayoutId id="2147483726" r:id="rId20"/>
    <p:sldLayoutId id="2147483727" r:id="rId21"/>
    <p:sldLayoutId id="2147483728" r:id="rId2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29.xml"/><Relationship Id="rId7" Type="http://schemas.openxmlformats.org/officeDocument/2006/relationships/image" Target="../media/image31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0.jpeg"/><Relationship Id="rId11" Type="http://schemas.openxmlformats.org/officeDocument/2006/relationships/image" Target="../media/image34.png"/><Relationship Id="rId5" Type="http://schemas.openxmlformats.org/officeDocument/2006/relationships/image" Target="../media/image29.png"/><Relationship Id="rId10" Type="http://schemas.microsoft.com/office/2007/relationships/hdphoto" Target="../media/hdphoto1.wdp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7.png"/><Relationship Id="rId5" Type="http://schemas.microsoft.com/office/2007/relationships/hdphoto" Target="../media/hdphoto3.wdp"/><Relationship Id="rId4" Type="http://schemas.openxmlformats.org/officeDocument/2006/relationships/image" Target="../media/image36.png"/><Relationship Id="rId9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audio" Target="../media/audio2.wav"/><Relationship Id="rId7" Type="http://schemas.openxmlformats.org/officeDocument/2006/relationships/image" Target="../media/image30.jpeg"/><Relationship Id="rId12" Type="http://schemas.openxmlformats.org/officeDocument/2006/relationships/image" Target="../media/image3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9.jpeg"/><Relationship Id="rId11" Type="http://schemas.openxmlformats.org/officeDocument/2006/relationships/image" Target="../media/image42.png"/><Relationship Id="rId5" Type="http://schemas.openxmlformats.org/officeDocument/2006/relationships/image" Target="../media/image29.png"/><Relationship Id="rId10" Type="http://schemas.openxmlformats.org/officeDocument/2006/relationships/image" Target="../media/image41.GIF"/><Relationship Id="rId4" Type="http://schemas.openxmlformats.org/officeDocument/2006/relationships/image" Target="../media/image28.png"/><Relationship Id="rId9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2.png"/><Relationship Id="rId3" Type="http://schemas.openxmlformats.org/officeDocument/2006/relationships/audio" Target="../media/audio2.wav"/><Relationship Id="rId7" Type="http://schemas.microsoft.com/office/2007/relationships/hdphoto" Target="../media/hdphoto7.wdp"/><Relationship Id="rId12" Type="http://schemas.microsoft.com/office/2007/relationships/hdphoto" Target="../media/hdphoto9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3.png"/><Relationship Id="rId11" Type="http://schemas.openxmlformats.org/officeDocument/2006/relationships/image" Target="../media/image45.png"/><Relationship Id="rId5" Type="http://schemas.openxmlformats.org/officeDocument/2006/relationships/image" Target="../media/image29.png"/><Relationship Id="rId10" Type="http://schemas.microsoft.com/office/2007/relationships/hdphoto" Target="../media/hdphoto8.wdp"/><Relationship Id="rId4" Type="http://schemas.openxmlformats.org/officeDocument/2006/relationships/image" Target="../media/image28.png"/><Relationship Id="rId9" Type="http://schemas.openxmlformats.org/officeDocument/2006/relationships/image" Target="../media/image4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audio" Target="../media/audio2.wav"/><Relationship Id="rId7" Type="http://schemas.openxmlformats.org/officeDocument/2006/relationships/image" Target="../media/image3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6.jpe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4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audio" Target="../media/audio2.wav"/><Relationship Id="rId7" Type="http://schemas.openxmlformats.org/officeDocument/2006/relationships/image" Target="../media/image3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8.jpeg"/><Relationship Id="rId5" Type="http://schemas.openxmlformats.org/officeDocument/2006/relationships/image" Target="../media/image29.png"/><Relationship Id="rId10" Type="http://schemas.openxmlformats.org/officeDocument/2006/relationships/image" Target="../media/image32.png"/><Relationship Id="rId4" Type="http://schemas.openxmlformats.org/officeDocument/2006/relationships/image" Target="../media/image28.png"/><Relationship Id="rId9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40.xml"/><Relationship Id="rId5" Type="http://schemas.microsoft.com/office/2007/relationships/hdphoto" Target="../media/hdphoto11.wdp"/><Relationship Id="rId4" Type="http://schemas.openxmlformats.org/officeDocument/2006/relationships/image" Target="../media/image5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1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4" Type="http://schemas.openxmlformats.org/officeDocument/2006/relationships/image" Target="../media/image5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microsoft.com/office/2007/relationships/media" Target="../media/media4.mp4"/><Relationship Id="rId7" Type="http://schemas.openxmlformats.org/officeDocument/2006/relationships/image" Target="../media/image63.png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62.jpeg"/><Relationship Id="rId5" Type="http://schemas.openxmlformats.org/officeDocument/2006/relationships/slideLayout" Target="../slideLayouts/slideLayout12.xml"/><Relationship Id="rId4" Type="http://schemas.openxmlformats.org/officeDocument/2006/relationships/video" Target="../media/media4.mp4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microsoft.com/office/2007/relationships/media" Target="../media/media4.mp4"/><Relationship Id="rId7" Type="http://schemas.openxmlformats.org/officeDocument/2006/relationships/image" Target="../media/image63.png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62.jpeg"/><Relationship Id="rId5" Type="http://schemas.openxmlformats.org/officeDocument/2006/relationships/slideLayout" Target="../slideLayouts/slideLayout12.xml"/><Relationship Id="rId4" Type="http://schemas.openxmlformats.org/officeDocument/2006/relationships/video" Target="../media/media4.mp4"/><Relationship Id="rId9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1">
            <a:extLst>
              <a:ext uri="{FF2B5EF4-FFF2-40B4-BE49-F238E27FC236}">
                <a16:creationId xmlns:a16="http://schemas.microsoft.com/office/drawing/2014/main" xmlns="" id="{12C3A1E5-4CD9-4374-9F5D-2848BA39B830}"/>
              </a:ext>
            </a:extLst>
          </p:cNvPr>
          <p:cNvGrpSpPr/>
          <p:nvPr/>
        </p:nvGrpSpPr>
        <p:grpSpPr>
          <a:xfrm>
            <a:off x="-226083" y="589889"/>
            <a:ext cx="11441759" cy="5883467"/>
            <a:chOff x="341926" y="208486"/>
            <a:chExt cx="11441759" cy="5883467"/>
          </a:xfrm>
        </p:grpSpPr>
        <p:pic>
          <p:nvPicPr>
            <p:cNvPr id="14" name="134">
              <a:extLst>
                <a:ext uri="{FF2B5EF4-FFF2-40B4-BE49-F238E27FC236}">
                  <a16:creationId xmlns:a16="http://schemas.microsoft.com/office/drawing/2014/main" xmlns="" id="{077E52A1-5237-4CBD-B20A-9FC053D20AA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07478" y="208803"/>
              <a:ext cx="10876207" cy="5883150"/>
            </a:xfrm>
            <a:prstGeom prst="rect">
              <a:avLst/>
            </a:prstGeom>
          </p:spPr>
        </p:pic>
        <p:pic>
          <p:nvPicPr>
            <p:cNvPr id="15" name="135">
              <a:extLst>
                <a:ext uri="{FF2B5EF4-FFF2-40B4-BE49-F238E27FC236}">
                  <a16:creationId xmlns:a16="http://schemas.microsoft.com/office/drawing/2014/main" xmlns="" id="{929A8081-E46A-4FFE-BB3D-442299018C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64231" y="208725"/>
              <a:ext cx="10876207" cy="5846571"/>
            </a:xfrm>
            <a:prstGeom prst="rect">
              <a:avLst/>
            </a:prstGeom>
          </p:spPr>
        </p:pic>
        <p:pic>
          <p:nvPicPr>
            <p:cNvPr id="16" name="136">
              <a:extLst>
                <a:ext uri="{FF2B5EF4-FFF2-40B4-BE49-F238E27FC236}">
                  <a16:creationId xmlns:a16="http://schemas.microsoft.com/office/drawing/2014/main" xmlns="" id="{9879CD1A-0D35-4DA4-9870-1791005D5EF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03773" y="208486"/>
              <a:ext cx="10876207" cy="5785605"/>
            </a:xfrm>
            <a:prstGeom prst="rect">
              <a:avLst/>
            </a:prstGeom>
          </p:spPr>
        </p:pic>
        <p:pic>
          <p:nvPicPr>
            <p:cNvPr id="17" name="142">
              <a:extLst>
                <a:ext uri="{FF2B5EF4-FFF2-40B4-BE49-F238E27FC236}">
                  <a16:creationId xmlns:a16="http://schemas.microsoft.com/office/drawing/2014/main" xmlns="" id="{AF0DBF33-5133-4AF4-AAE5-FEB67BA03A2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41926" y="784490"/>
              <a:ext cx="1054699" cy="4986960"/>
            </a:xfrm>
            <a:prstGeom prst="rect">
              <a:avLst/>
            </a:prstGeom>
          </p:spPr>
        </p:pic>
      </p:grpSp>
      <p:pic>
        <p:nvPicPr>
          <p:cNvPr id="18" name="137">
            <a:extLst>
              <a:ext uri="{FF2B5EF4-FFF2-40B4-BE49-F238E27FC236}">
                <a16:creationId xmlns:a16="http://schemas.microsoft.com/office/drawing/2014/main" xmlns="" id="{B1D20548-3C6E-4679-894C-D593E1D9558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85555" y="565761"/>
            <a:ext cx="2208207" cy="792549"/>
          </a:xfrm>
          <a:prstGeom prst="rect">
            <a:avLst/>
          </a:prstGeom>
        </p:spPr>
      </p:pic>
      <p:pic>
        <p:nvPicPr>
          <p:cNvPr id="19" name="138">
            <a:extLst>
              <a:ext uri="{FF2B5EF4-FFF2-40B4-BE49-F238E27FC236}">
                <a16:creationId xmlns:a16="http://schemas.microsoft.com/office/drawing/2014/main" xmlns="" id="{3A941595-1255-41BF-829F-8446EA7295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52136" y="4705242"/>
            <a:ext cx="2316681" cy="1268078"/>
          </a:xfrm>
          <a:prstGeom prst="rect">
            <a:avLst/>
          </a:prstGeom>
        </p:spPr>
      </p:pic>
      <p:pic>
        <p:nvPicPr>
          <p:cNvPr id="20" name="139">
            <a:extLst>
              <a:ext uri="{FF2B5EF4-FFF2-40B4-BE49-F238E27FC236}">
                <a16:creationId xmlns:a16="http://schemas.microsoft.com/office/drawing/2014/main" xmlns="" id="{FC6C53D4-E518-4407-A903-31D48C646C4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77765" y="2132089"/>
            <a:ext cx="2523963" cy="2505673"/>
          </a:xfrm>
          <a:prstGeom prst="rect">
            <a:avLst/>
          </a:prstGeom>
        </p:spPr>
      </p:pic>
      <p:pic>
        <p:nvPicPr>
          <p:cNvPr id="21" name="140">
            <a:extLst>
              <a:ext uri="{FF2B5EF4-FFF2-40B4-BE49-F238E27FC236}">
                <a16:creationId xmlns:a16="http://schemas.microsoft.com/office/drawing/2014/main" xmlns="" id="{69EDCC80-346C-4884-9166-D0F22B545DE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53333" y="4267986"/>
            <a:ext cx="3145809" cy="2505673"/>
          </a:xfrm>
          <a:prstGeom prst="rect">
            <a:avLst/>
          </a:prstGeom>
        </p:spPr>
      </p:pic>
      <p:pic>
        <p:nvPicPr>
          <p:cNvPr id="22" name="141">
            <a:extLst>
              <a:ext uri="{FF2B5EF4-FFF2-40B4-BE49-F238E27FC236}">
                <a16:creationId xmlns:a16="http://schemas.microsoft.com/office/drawing/2014/main" xmlns="" id="{FDD3BB1E-71DB-418D-9CCD-4B202B38298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95784" y="1924966"/>
            <a:ext cx="871804" cy="865707"/>
          </a:xfrm>
          <a:prstGeom prst="rect">
            <a:avLst/>
          </a:prstGeom>
        </p:spPr>
      </p:pic>
      <p:pic>
        <p:nvPicPr>
          <p:cNvPr id="23" name="147">
            <a:extLst>
              <a:ext uri="{FF2B5EF4-FFF2-40B4-BE49-F238E27FC236}">
                <a16:creationId xmlns:a16="http://schemas.microsoft.com/office/drawing/2014/main" xmlns="" id="{10E6BA1D-2F0A-4B82-8B28-D856EBCFE46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15899" y="1826649"/>
            <a:ext cx="457240" cy="481626"/>
          </a:xfrm>
          <a:prstGeom prst="rect">
            <a:avLst/>
          </a:prstGeom>
        </p:spPr>
      </p:pic>
      <p:pic>
        <p:nvPicPr>
          <p:cNvPr id="24" name="148">
            <a:extLst>
              <a:ext uri="{FF2B5EF4-FFF2-40B4-BE49-F238E27FC236}">
                <a16:creationId xmlns:a16="http://schemas.microsoft.com/office/drawing/2014/main" xmlns="" id="{693EB7BD-6DD5-48F7-9313-A02A504C8BA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435146" y="2363646"/>
            <a:ext cx="1030313" cy="1024217"/>
          </a:xfrm>
          <a:prstGeom prst="rect">
            <a:avLst/>
          </a:prstGeom>
        </p:spPr>
      </p:pic>
      <p:pic>
        <p:nvPicPr>
          <p:cNvPr id="25" name="143">
            <a:extLst>
              <a:ext uri="{FF2B5EF4-FFF2-40B4-BE49-F238E27FC236}">
                <a16:creationId xmlns:a16="http://schemas.microsoft.com/office/drawing/2014/main" xmlns="" id="{30300982-5E8F-4BCF-AF90-200D63E7222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160684" y="554436"/>
            <a:ext cx="896190" cy="1012024"/>
          </a:xfrm>
          <a:prstGeom prst="rect">
            <a:avLst/>
          </a:prstGeom>
        </p:spPr>
      </p:pic>
      <p:pic>
        <p:nvPicPr>
          <p:cNvPr id="26" name="146">
            <a:extLst>
              <a:ext uri="{FF2B5EF4-FFF2-40B4-BE49-F238E27FC236}">
                <a16:creationId xmlns:a16="http://schemas.microsoft.com/office/drawing/2014/main" xmlns="" id="{9270ECDF-DFA2-4EDB-827B-B84F84788AF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188076" y="505654"/>
            <a:ext cx="969348" cy="1091279"/>
          </a:xfrm>
          <a:prstGeom prst="rect">
            <a:avLst/>
          </a:prstGeom>
        </p:spPr>
      </p:pic>
      <p:pic>
        <p:nvPicPr>
          <p:cNvPr id="27" name="145">
            <a:extLst>
              <a:ext uri="{FF2B5EF4-FFF2-40B4-BE49-F238E27FC236}">
                <a16:creationId xmlns:a16="http://schemas.microsoft.com/office/drawing/2014/main" xmlns="" id="{FF23D3F9-D0B1-4C1A-A8E7-83DCBFA6F04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328553" y="632953"/>
            <a:ext cx="768163" cy="883997"/>
          </a:xfrm>
          <a:prstGeom prst="rect">
            <a:avLst/>
          </a:prstGeom>
        </p:spPr>
      </p:pic>
      <p:pic>
        <p:nvPicPr>
          <p:cNvPr id="28" name="144">
            <a:extLst>
              <a:ext uri="{FF2B5EF4-FFF2-40B4-BE49-F238E27FC236}">
                <a16:creationId xmlns:a16="http://schemas.microsoft.com/office/drawing/2014/main" xmlns="" id="{5CBE300A-EA79-4AD7-8708-256F5C4B293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390792" y="608178"/>
            <a:ext cx="768163" cy="890093"/>
          </a:xfrm>
          <a:prstGeom prst="rect">
            <a:avLst/>
          </a:prstGeom>
        </p:spPr>
      </p:pic>
      <p:pic>
        <p:nvPicPr>
          <p:cNvPr id="29" name="149">
            <a:extLst>
              <a:ext uri="{FF2B5EF4-FFF2-40B4-BE49-F238E27FC236}">
                <a16:creationId xmlns:a16="http://schemas.microsoft.com/office/drawing/2014/main" xmlns="" id="{D29A04D4-7147-4E12-81F2-D90C4D380B30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0904" r="-11007"/>
          <a:stretch/>
        </p:blipFill>
        <p:spPr>
          <a:xfrm>
            <a:off x="1798063" y="817084"/>
            <a:ext cx="1219200" cy="578451"/>
          </a:xfrm>
          <a:prstGeom prst="rect">
            <a:avLst/>
          </a:prstGeom>
        </p:spPr>
      </p:pic>
      <p:pic>
        <p:nvPicPr>
          <p:cNvPr id="30" name="3">
            <a:extLst>
              <a:ext uri="{FF2B5EF4-FFF2-40B4-BE49-F238E27FC236}">
                <a16:creationId xmlns:a16="http://schemas.microsoft.com/office/drawing/2014/main" xmlns="" id="{31A6850E-8354-454B-A391-212694574148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5919850" y="-1153456"/>
            <a:ext cx="352299" cy="5802530"/>
          </a:xfrm>
          <a:prstGeom prst="rect">
            <a:avLst/>
          </a:prstGeom>
        </p:spPr>
      </p:pic>
      <p:pic>
        <p:nvPicPr>
          <p:cNvPr id="34" name="1">
            <a:extLst>
              <a:ext uri="{FF2B5EF4-FFF2-40B4-BE49-F238E27FC236}">
                <a16:creationId xmlns:a16="http://schemas.microsoft.com/office/drawing/2014/main" xmlns="" id="{CB329D35-9D3D-4FCC-B9F1-BF064D3C5FD1}"/>
              </a:ext>
            </a:extLst>
          </p:cNvPr>
          <p:cNvPicPr>
            <a:picLocks noChangeAspect="1"/>
          </p:cNvPicPr>
          <p:nvPr/>
        </p:nvPicPr>
        <p:blipFill>
          <a:blip r:embed="rId2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1" y="-1"/>
            <a:ext cx="2889009" cy="1758721"/>
          </a:xfrm>
          <a:prstGeom prst="rect">
            <a:avLst/>
          </a:prstGeom>
        </p:spPr>
      </p:pic>
      <p:pic>
        <p:nvPicPr>
          <p:cNvPr id="5" name="4">
            <a:extLst>
              <a:ext uri="{FF2B5EF4-FFF2-40B4-BE49-F238E27FC236}">
                <a16:creationId xmlns:a16="http://schemas.microsoft.com/office/drawing/2014/main" xmlns="" id="{1E276810-0DD4-4CB8-A5E9-27602BA1DBDF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 flipV="1">
            <a:off x="5989586" y="1527441"/>
            <a:ext cx="352299" cy="5802531"/>
          </a:xfrm>
          <a:prstGeom prst="rect">
            <a:avLst/>
          </a:prstGeom>
        </p:spPr>
      </p:pic>
      <p:sp>
        <p:nvSpPr>
          <p:cNvPr id="8" name="39">
            <a:extLst>
              <a:ext uri="{FF2B5EF4-FFF2-40B4-BE49-F238E27FC236}">
                <a16:creationId xmlns:a16="http://schemas.microsoft.com/office/drawing/2014/main" xmlns="" id="{053EA615-0AE2-47A6-A802-6B92DD9EB92E}"/>
              </a:ext>
            </a:extLst>
          </p:cNvPr>
          <p:cNvSpPr txBox="1"/>
          <p:nvPr/>
        </p:nvSpPr>
        <p:spPr>
          <a:xfrm flipH="1">
            <a:off x="3069951" y="2362965"/>
            <a:ext cx="6517204" cy="1423457"/>
          </a:xfrm>
          <a:prstGeom prst="rect">
            <a:avLst/>
          </a:prstGeom>
          <a:noFill/>
        </p:spPr>
        <p:txBody>
          <a:bodyPr wrap="square" lIns="68571" tIns="34285" rIns="68571" bIns="34285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8800" b="0" i="0" u="none" strike="noStrike" kern="1200" cap="none" spc="0" normalizeH="0" baseline="0" noProof="0" dirty="0" err="1">
                <a:ln>
                  <a:noFill/>
                </a:ln>
                <a:solidFill>
                  <a:srgbClr val="79C245"/>
                </a:solidFill>
                <a:effectLst/>
                <a:uLnTx/>
                <a:uFillTx/>
                <a:latin typeface="Montserrat ExtraBold" panose="00000900000000000000" pitchFamily="2" charset="0"/>
                <a:ea typeface="微软雅黑"/>
                <a:cs typeface="+mn-cs"/>
                <a:sym typeface="微软雅黑"/>
              </a:rPr>
              <a:t>Khởi</a:t>
            </a:r>
            <a:r>
              <a:rPr kumimoji="0" lang="en-US" altLang="zh-CN" sz="8800" b="0" i="0" u="none" strike="noStrike" kern="1200" cap="none" spc="0" normalizeH="0" baseline="0" noProof="0" dirty="0">
                <a:ln>
                  <a:noFill/>
                </a:ln>
                <a:solidFill>
                  <a:srgbClr val="79C245"/>
                </a:solidFill>
                <a:effectLst/>
                <a:uLnTx/>
                <a:uFillTx/>
                <a:latin typeface="Montserrat ExtraBold" panose="00000900000000000000" pitchFamily="2" charset="0"/>
                <a:ea typeface="微软雅黑"/>
                <a:cs typeface="+mn-cs"/>
                <a:sym typeface="微软雅黑"/>
              </a:rPr>
              <a:t> </a:t>
            </a:r>
            <a:r>
              <a:rPr kumimoji="0" lang="en-US" altLang="zh-CN" sz="8800" b="0" i="0" u="none" strike="noStrike" kern="1200" cap="none" spc="0" normalizeH="0" baseline="0" noProof="0" dirty="0" err="1">
                <a:ln>
                  <a:noFill/>
                </a:ln>
                <a:solidFill>
                  <a:srgbClr val="79C245"/>
                </a:solidFill>
                <a:effectLst/>
                <a:uLnTx/>
                <a:uFillTx/>
                <a:latin typeface="Montserrat ExtraBold" panose="00000900000000000000" pitchFamily="2" charset="0"/>
                <a:ea typeface="微软雅黑"/>
                <a:cs typeface="+mn-cs"/>
                <a:sym typeface="微软雅黑"/>
              </a:rPr>
              <a:t>động</a:t>
            </a:r>
            <a:endParaRPr kumimoji="0" lang="zh-CN" altLang="en-US" sz="8800" b="0" i="0" u="none" strike="noStrike" kern="1200" cap="none" spc="0" normalizeH="0" baseline="0" noProof="0" dirty="0">
              <a:ln>
                <a:noFill/>
              </a:ln>
              <a:solidFill>
                <a:srgbClr val="79C245"/>
              </a:solidFill>
              <a:effectLst/>
              <a:uLnTx/>
              <a:uFillTx/>
              <a:latin typeface="Montserrat ExtraBold" panose="00000900000000000000" pitchFamily="2" charset="0"/>
              <a:ea typeface="微软雅黑"/>
              <a:cs typeface="+mn-cs"/>
              <a:sym typeface="微软雅黑"/>
            </a:endParaRPr>
          </a:p>
        </p:txBody>
      </p:sp>
      <p:pic>
        <p:nvPicPr>
          <p:cNvPr id="13" name="1">
            <a:extLst>
              <a:ext uri="{FF2B5EF4-FFF2-40B4-BE49-F238E27FC236}">
                <a16:creationId xmlns:a16="http://schemas.microsoft.com/office/drawing/2014/main" xmlns="" id="{6E9BFC22-00B8-4DEA-9521-049992E540E7}"/>
              </a:ext>
            </a:extLst>
          </p:cNvPr>
          <p:cNvPicPr>
            <a:picLocks noChangeAspect="1"/>
          </p:cNvPicPr>
          <p:nvPr/>
        </p:nvPicPr>
        <p:blipFill>
          <a:blip r:embed="rId2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1" y="-1"/>
            <a:ext cx="4355558" cy="265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83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137233" y="878097"/>
            <a:ext cx="783618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 chơi này thuộc bản quyền của trang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thầy cô có nhu cầu tham khảo thêm các trò chơi dạy học khác có thể liên hệ với trang của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 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 địa chỉ facebook bên dưới</a:t>
            </a:r>
          </a:p>
          <a:p>
            <a:pPr algn="ctr"/>
            <a:endParaRPr lang="en-US" sz="36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260315" y="3801406"/>
            <a:ext cx="759517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https://www.facebook.com/TheGioiTroChoiDayHoc</a:t>
            </a:r>
          </a:p>
          <a:p>
            <a:pPr algn="just"/>
            <a:endParaRPr 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33" y="5566228"/>
            <a:ext cx="1219200" cy="12192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378248" y="5935991"/>
            <a:ext cx="7595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Gmail: </a:t>
            </a:r>
            <a:r>
              <a:rPr lang="en-US" sz="28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SenDaStudio4291@gmail.com</a:t>
            </a:r>
            <a:endParaRPr lang="en-US" sz="28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63"/>
          <a:stretch>
            <a:fillRect/>
          </a:stretch>
        </p:blipFill>
        <p:spPr>
          <a:xfrm rot="10800000">
            <a:off x="1524000" y="5456733"/>
            <a:ext cx="9167328" cy="1400630"/>
          </a:xfrm>
          <a:prstGeom prst="rect">
            <a:avLst/>
          </a:prstGeom>
        </p:spPr>
      </p:pic>
      <p:pic>
        <p:nvPicPr>
          <p:cNvPr id="14" name="Picture 4" descr="Create awesome children book illustrations by Graphic_woorld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67328" cy="545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5456348" y="4304936"/>
            <a:ext cx="6980348" cy="2610214"/>
          </a:xfrm>
          <a:prstGeom prst="rect">
            <a:avLst/>
          </a:prstGeom>
        </p:spPr>
      </p:pic>
      <p:pic>
        <p:nvPicPr>
          <p:cNvPr id="16" name="Picture 10" descr="C:\Users\ADMIN\Desktop\Tai nguyen thiet ke tro choi\Bảng gỗ\images.jpg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886" y="-988515"/>
            <a:ext cx="5207345" cy="341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4332807" y="311806"/>
            <a:ext cx="365950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>
                <a:solidFill>
                  <a:srgbClr val="008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TÀU ƠI</a:t>
            </a:r>
          </a:p>
          <a:p>
            <a:pPr algn="ctr">
              <a:lnSpc>
                <a:spcPct val="150000"/>
              </a:lnSpc>
            </a:pPr>
            <a:r>
              <a:rPr lang="en-US" sz="3200" b="1">
                <a:solidFill>
                  <a:srgbClr val="008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MÌNH ĐI ĐÂU THẾ</a:t>
            </a:r>
            <a:endParaRPr lang="en-US" sz="3200" b="1" dirty="0">
              <a:solidFill>
                <a:srgbClr val="008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Vũ điệu Pikachu cực dễ thương ^^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929921" y="4636402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.01666 L 0.7967 -0.00579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826" y="-113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2700" numSld="12">
                <p:cTn id="39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6263"/>
          <a:stretch>
            <a:fillRect/>
          </a:stretch>
        </p:blipFill>
        <p:spPr>
          <a:xfrm rot="10800000">
            <a:off x="1500672" y="5485308"/>
            <a:ext cx="9167328" cy="1400630"/>
          </a:xfrm>
          <a:prstGeom prst="rect">
            <a:avLst/>
          </a:prstGeom>
        </p:spPr>
      </p:pic>
      <p:pic>
        <p:nvPicPr>
          <p:cNvPr id="14" name="Picture 4" descr="Create awesome children book illustrations by Graphic_woorl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72" y="28575"/>
            <a:ext cx="9167328" cy="545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81283" y="4196742"/>
            <a:ext cx="6980348" cy="2610214"/>
          </a:xfrm>
          <a:prstGeom prst="rect">
            <a:avLst/>
          </a:prstGeom>
        </p:spPr>
      </p:pic>
      <p:pic>
        <p:nvPicPr>
          <p:cNvPr id="17" name="Picture 2" descr="Kết quả hình ảnh cho frame&quot;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449" r="643"/>
          <a:stretch>
            <a:fillRect/>
          </a:stretch>
        </p:blipFill>
        <p:spPr bwMode="auto">
          <a:xfrm rot="5400000">
            <a:off x="3105766" y="-799394"/>
            <a:ext cx="5965370" cy="823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2869203" y="1178342"/>
            <a:ext cx="6371773" cy="4030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Chúng ta sẽ cùng theo một </a:t>
            </a:r>
          </a:p>
          <a:p>
            <a:pPr algn="ctr"/>
            <a: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chuyến tàu để đến tham quan nơi </a:t>
            </a:r>
          </a:p>
          <a:p>
            <a:pPr algn="ctr"/>
            <a: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sinh sống của các muôn thú.</a:t>
            </a:r>
            <a:b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Muốn vậy, các em hãy cố gắng </a:t>
            </a:r>
          </a:p>
          <a:p>
            <a:pPr algn="ctr"/>
            <a: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trả lời đúng những câu hỏi nhé!</a:t>
            </a:r>
          </a:p>
          <a:p>
            <a:pPr algn="ctr"/>
            <a:endParaRPr lang="en-US" sz="320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2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Sẵn sàng cho chuyến tham quan nào!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5" name="TextBox 44"/>
          <p:cNvSpPr txBox="1"/>
          <p:nvPr/>
        </p:nvSpPr>
        <p:spPr>
          <a:xfrm>
            <a:off x="2137233" y="878097"/>
            <a:ext cx="783618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 chơi này thuộc bản quyền của trang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thầy cô có nhu cầu tham khảo thêm các trò chơi dạy học khác có thể liên hệ với trang của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 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 địa chỉ facebook bên dưới</a:t>
            </a:r>
          </a:p>
          <a:p>
            <a:pPr algn="ctr"/>
            <a:endParaRPr lang="en-US" sz="36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2260315" y="3801406"/>
            <a:ext cx="759517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https://www.facebook.com/TheGioiTroChoiDayHoc</a:t>
            </a:r>
          </a:p>
          <a:p>
            <a:pPr algn="just"/>
            <a:endParaRPr 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7" name="Picture 4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33" y="5566228"/>
            <a:ext cx="1219200" cy="1219200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2378248" y="5935991"/>
            <a:ext cx="7595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Gmail: </a:t>
            </a:r>
            <a:r>
              <a:rPr lang="en-US" sz="28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SenDaStudio4291@gmail.com</a:t>
            </a:r>
            <a:endParaRPr lang="en-US" sz="28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9" name="Picture 2" descr="Cartoon forest hill landscape vector nature background illustration -  Download Free Vectors, Clipart Graphics &amp; Vector 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563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672" y="5456733"/>
            <a:ext cx="9167328" cy="1400630"/>
          </a:xfrm>
          <a:prstGeom prst="rect">
            <a:avLst/>
          </a:prstGeom>
        </p:spPr>
      </p:pic>
      <p:pic>
        <p:nvPicPr>
          <p:cNvPr id="60" name="Picture 2" descr="Cute rabbit cartoon Royalty Free Vector Image - VectorStoc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2685" l="0" r="100000">
                        <a14:backgroundMark x1="36640" y1="37685" x2="4171" y2="89907"/>
                        <a14:backgroundMark x1="7892" y1="37407" x2="18715" y2="84630"/>
                        <a14:backgroundMark x1="36979" y1="37407" x2="27170" y2="82407"/>
                        <a14:backgroundMark x1="83653" y1="2130" x2="62007" y2="11019"/>
                        <a14:backgroundMark x1="89064" y1="9352" x2="95152" y2="37130"/>
                        <a14:backgroundMark x1="90755" y1="62130" x2="91432" y2="87407"/>
                        <a14:backgroundMark x1="94138" y1="38796" x2="88388" y2="42963"/>
                        <a14:backgroundMark x1="50507" y1="5463" x2="62683" y2="9074"/>
                        <a14:backgroundMark x1="9583" y1="6019" x2="6877" y2="140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5697101"/>
            <a:ext cx="953441" cy="116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Black and White rabbit vector | 77 Rabbit Clipart images . Use these free  Rabbit Clipart for your ... | Rabbit clipart, Rabbit pictures, Cute bunny  cartoon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9443" y="5697101"/>
            <a:ext cx="739662" cy="7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6" descr="Bunny Rabbit Cartoon Images | Rabbit cartoon images, Cartoon clip art, Cartoon  bunny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725" y="5758751"/>
            <a:ext cx="797866" cy="79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4" name="Group 73"/>
          <p:cNvGrpSpPr/>
          <p:nvPr/>
        </p:nvGrpSpPr>
        <p:grpSpPr>
          <a:xfrm>
            <a:off x="-5678510" y="2773680"/>
            <a:ext cx="6980348" cy="2683690"/>
            <a:chOff x="798490" y="2838075"/>
            <a:chExt cx="6980348" cy="2683690"/>
          </a:xfrm>
        </p:grpSpPr>
        <p:pic>
          <p:nvPicPr>
            <p:cNvPr id="75" name="Picture 74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98490" y="2911551"/>
              <a:ext cx="6980348" cy="2610214"/>
            </a:xfrm>
            <a:prstGeom prst="rect">
              <a:avLst/>
            </a:prstGeom>
          </p:spPr>
        </p:pic>
        <p:sp>
          <p:nvSpPr>
            <p:cNvPr id="76" name="Rounded Rectangle 75"/>
            <p:cNvSpPr/>
            <p:nvPr/>
          </p:nvSpPr>
          <p:spPr>
            <a:xfrm>
              <a:off x="901521" y="2838075"/>
              <a:ext cx="1403797" cy="1124883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49</a:t>
              </a:r>
            </a:p>
          </p:txBody>
        </p:sp>
        <p:sp>
          <p:nvSpPr>
            <p:cNvPr id="77" name="Rounded Rectangle 76"/>
            <p:cNvSpPr/>
            <p:nvPr/>
          </p:nvSpPr>
          <p:spPr>
            <a:xfrm>
              <a:off x="2395470" y="3059055"/>
              <a:ext cx="1403797" cy="898354"/>
            </a:xfrm>
            <a:prstGeom prst="roundRect">
              <a:avLst/>
            </a:prstGeom>
            <a:solidFill>
              <a:schemeClr val="accent1">
                <a:lumMod val="40000"/>
                <a:lumOff val="60000"/>
              </a:schemeClr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8000">
                  <a:solidFill>
                    <a:srgbClr val="0099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</a:p>
          </p:txBody>
        </p:sp>
        <p:sp>
          <p:nvSpPr>
            <p:cNvPr id="78" name="Rounded Rectangle 77"/>
            <p:cNvSpPr/>
            <p:nvPr/>
          </p:nvSpPr>
          <p:spPr>
            <a:xfrm>
              <a:off x="3915177" y="2838075"/>
              <a:ext cx="1403797" cy="1100905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46</a:t>
              </a:r>
            </a:p>
          </p:txBody>
        </p:sp>
      </p:grpSp>
      <p:sp>
        <p:nvSpPr>
          <p:cNvPr id="79" name="Rectangle 78"/>
          <p:cNvSpPr/>
          <p:nvPr/>
        </p:nvSpPr>
        <p:spPr>
          <a:xfrm>
            <a:off x="8028511" y="552447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&lt;</a:t>
            </a:r>
          </a:p>
        </p:txBody>
      </p:sp>
      <p:sp>
        <p:nvSpPr>
          <p:cNvPr id="80" name="Rectangle 79"/>
          <p:cNvSpPr/>
          <p:nvPr/>
        </p:nvSpPr>
        <p:spPr>
          <a:xfrm>
            <a:off x="5212686" y="552448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=</a:t>
            </a:r>
          </a:p>
        </p:txBody>
      </p:sp>
      <p:sp>
        <p:nvSpPr>
          <p:cNvPr id="81" name="Rectangle 80"/>
          <p:cNvSpPr/>
          <p:nvPr/>
        </p:nvSpPr>
        <p:spPr>
          <a:xfrm>
            <a:off x="2396861" y="526713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&gt;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2638610" y="-706487"/>
            <a:ext cx="138176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>
                <a:solidFill>
                  <a:srgbClr val="FF0000"/>
                </a:solidFill>
              </a:rPr>
              <a:t>Đúng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11022E-16 L 0.69974 0.0125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87" y="62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9974 0.0125 L 1.79961 0.02083 " pathEditMode="relative" rAng="0" ptsTypes="AA">
                                      <p:cBhvr>
                                        <p:cTn id="55" dur="5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948" y="1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er-axle-rail-joint-sounds-in-Trainz-2009-_mp3cut.ne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</p:childTnLst>
        </p:cTn>
      </p:par>
    </p:tnLst>
    <p:bldLst>
      <p:bldP spid="79" grpId="0" bldLvl="0" animBg="1"/>
      <p:bldP spid="79" grpId="1" bldLvl="0" animBg="1"/>
      <p:bldP spid="80" grpId="0" bldLvl="0" animBg="1"/>
      <p:bldP spid="80" grpId="1" bldLvl="0" animBg="1"/>
      <p:bldP spid="81" grpId="0" bldLvl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137233" y="878097"/>
            <a:ext cx="783618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 chơi này thuộc bản quyền của trang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thầy cô có nhu cầu tham khảo thêm các trò chơi dạy học khác có thể liên hệ với trang của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 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 địa chỉ facebook bên dưới</a:t>
            </a:r>
          </a:p>
          <a:p>
            <a:pPr algn="ctr"/>
            <a:endParaRPr lang="en-US" sz="36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260315" y="3801406"/>
            <a:ext cx="759517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https://www.facebook.com/TheGioiTroChoiDayHoc</a:t>
            </a:r>
          </a:p>
          <a:p>
            <a:pPr algn="just"/>
            <a:endParaRPr 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33" y="5566228"/>
            <a:ext cx="1219200" cy="1219200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378248" y="5935991"/>
            <a:ext cx="7595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Gmail: </a:t>
            </a:r>
            <a:r>
              <a:rPr lang="en-US" sz="28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SenDaStudio4291@gmail.com</a:t>
            </a:r>
            <a:endParaRPr lang="en-US" sz="28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4" descr="5x7FT Cartoon Tropical Forest Palm Leaves Jungles Custom Photo Studio  Backdrop Background Vinyl 220cm x 150cm|background vinyl|studio  backdropphoto studio backdrop - AliExpress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957" y="0"/>
            <a:ext cx="9263131" cy="552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088" y="5457370"/>
            <a:ext cx="9167328" cy="1400630"/>
          </a:xfrm>
          <a:prstGeom prst="rect">
            <a:avLst/>
          </a:prstGeom>
        </p:spPr>
      </p:pic>
      <p:pic>
        <p:nvPicPr>
          <p:cNvPr id="31" name="Picture 2" descr="Funny Baby Monkey Pictures - Monkeys Cartoon Clip Art | Monkey pictures,  Cartoon clip art, Cartoon monke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1282">
            <a:off x="1622122" y="4142042"/>
            <a:ext cx="824802" cy="82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Monkey Cartoon Images, Stock Photos &amp; Vectors | Shutterstock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5714" l="0" r="100000">
                        <a14:foregroundMark x1="25313" y1="33571" x2="42813" y2="285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3395" y="2050231"/>
            <a:ext cx="910771" cy="79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4" name="Group 33"/>
          <p:cNvGrpSpPr/>
          <p:nvPr/>
        </p:nvGrpSpPr>
        <p:grpSpPr>
          <a:xfrm>
            <a:off x="-6183999" y="2773680"/>
            <a:ext cx="7484925" cy="2683690"/>
            <a:chOff x="293913" y="2838075"/>
            <a:chExt cx="7484925" cy="2683690"/>
          </a:xfrm>
        </p:grpSpPr>
        <p:pic>
          <p:nvPicPr>
            <p:cNvPr id="35" name="Picture 34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98490" y="2911551"/>
              <a:ext cx="6980348" cy="2610214"/>
            </a:xfrm>
            <a:prstGeom prst="rect">
              <a:avLst/>
            </a:prstGeom>
          </p:spPr>
        </p:pic>
        <p:sp>
          <p:nvSpPr>
            <p:cNvPr id="36" name="Rounded Rectangle 35"/>
            <p:cNvSpPr/>
            <p:nvPr/>
          </p:nvSpPr>
          <p:spPr>
            <a:xfrm>
              <a:off x="293913" y="2838075"/>
              <a:ext cx="2011405" cy="1124883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30</a:t>
              </a:r>
            </a:p>
          </p:txBody>
        </p:sp>
        <p:sp>
          <p:nvSpPr>
            <p:cNvPr id="37" name="Rounded Rectangle 36"/>
            <p:cNvSpPr/>
            <p:nvPr/>
          </p:nvSpPr>
          <p:spPr>
            <a:xfrm>
              <a:off x="2395470" y="3059055"/>
              <a:ext cx="1403797" cy="898354"/>
            </a:xfrm>
            <a:prstGeom prst="roundRect">
              <a:avLst/>
            </a:prstGeom>
            <a:solidFill>
              <a:schemeClr val="accent1">
                <a:lumMod val="40000"/>
                <a:lumOff val="60000"/>
              </a:schemeClr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8000">
                  <a:solidFill>
                    <a:srgbClr val="0099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+</a:t>
              </a:r>
            </a:p>
          </p:txBody>
        </p:sp>
        <p:sp>
          <p:nvSpPr>
            <p:cNvPr id="38" name="Rounded Rectangle 37"/>
            <p:cNvSpPr/>
            <p:nvPr/>
          </p:nvSpPr>
          <p:spPr>
            <a:xfrm>
              <a:off x="3915177" y="2838075"/>
              <a:ext cx="2056998" cy="1100905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</p:grpSp>
      <p:sp>
        <p:nvSpPr>
          <p:cNvPr id="39" name="Rectangle 38"/>
          <p:cNvSpPr/>
          <p:nvPr/>
        </p:nvSpPr>
        <p:spPr>
          <a:xfrm>
            <a:off x="2552729" y="590550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31</a:t>
            </a:r>
          </a:p>
        </p:txBody>
      </p:sp>
      <p:sp>
        <p:nvSpPr>
          <p:cNvPr id="40" name="Rectangle 39"/>
          <p:cNvSpPr/>
          <p:nvPr/>
        </p:nvSpPr>
        <p:spPr>
          <a:xfrm>
            <a:off x="5234755" y="590550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32</a:t>
            </a:r>
          </a:p>
        </p:txBody>
      </p:sp>
      <p:sp>
        <p:nvSpPr>
          <p:cNvPr id="41" name="Rectangle 40"/>
          <p:cNvSpPr/>
          <p:nvPr/>
        </p:nvSpPr>
        <p:spPr>
          <a:xfrm>
            <a:off x="7989021" y="590550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33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8063395" y="-769441"/>
            <a:ext cx="138176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>
                <a:solidFill>
                  <a:srgbClr val="FF0000"/>
                </a:solidFill>
              </a:rPr>
              <a:t>Đúng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022E-16 L 0.92465 0.00764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233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2466 0.00764 L 1.94289 0.00116 " pathEditMode="relative" rAng="0" ptsTypes="AA">
                                      <p:cBhvr>
                                        <p:cTn id="37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903" y="-32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er-axle-rail-joint-sounds-in-Trainz-2009-_mp3cut.ne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39" grpId="0" bldLvl="0" animBg="1"/>
      <p:bldP spid="39" grpId="1" bldLvl="0" animBg="1"/>
      <p:bldP spid="40" grpId="0" bldLvl="0" animBg="1"/>
      <p:bldP spid="40" grpId="1" bldLvl="0" animBg="1"/>
      <p:bldP spid="41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2137233" y="878097"/>
            <a:ext cx="783618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 chơi này thuộc bản quyền của trang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thầy cô có nhu cầu tham khảo thêm các trò chơi dạy học khác có thể liên hệ với trang của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 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 địa chỉ facebook bên dưới</a:t>
            </a:r>
          </a:p>
          <a:p>
            <a:pPr algn="ctr"/>
            <a:endParaRPr lang="en-US" sz="36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2260315" y="3801406"/>
            <a:ext cx="759517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https://www.facebook.com/TheGioiTroChoiDayHoc</a:t>
            </a:r>
          </a:p>
          <a:p>
            <a:pPr algn="just"/>
            <a:endParaRPr 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33" y="5566228"/>
            <a:ext cx="1219200" cy="1219200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2378248" y="5935991"/>
            <a:ext cx="7595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Gmail: </a:t>
            </a:r>
            <a:r>
              <a:rPr lang="en-US" sz="28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SenDaStudio4291@gmail.com</a:t>
            </a:r>
            <a:endParaRPr lang="en-US" sz="28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" name="Picture 6" descr="Citação de verão e ilustração de flores. | Vetor Premiu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4517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1" name="Group 30"/>
          <p:cNvGrpSpPr/>
          <p:nvPr/>
        </p:nvGrpSpPr>
        <p:grpSpPr>
          <a:xfrm>
            <a:off x="-5678510" y="2759164"/>
            <a:ext cx="6980348" cy="2683690"/>
            <a:chOff x="798490" y="2838075"/>
            <a:chExt cx="6980348" cy="2683690"/>
          </a:xfrm>
        </p:grpSpPr>
        <p:pic>
          <p:nvPicPr>
            <p:cNvPr id="32" name="Picture 31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98490" y="2911551"/>
              <a:ext cx="6980348" cy="2610214"/>
            </a:xfrm>
            <a:prstGeom prst="rect">
              <a:avLst/>
            </a:prstGeom>
          </p:spPr>
        </p:pic>
        <p:sp>
          <p:nvSpPr>
            <p:cNvPr id="33" name="Rounded Rectangle 32"/>
            <p:cNvSpPr/>
            <p:nvPr/>
          </p:nvSpPr>
          <p:spPr>
            <a:xfrm>
              <a:off x="901521" y="2838075"/>
              <a:ext cx="1403797" cy="1124883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44 - 4</a:t>
              </a:r>
            </a:p>
          </p:txBody>
        </p:sp>
        <p:sp>
          <p:nvSpPr>
            <p:cNvPr id="34" name="Rounded Rectangle 33"/>
            <p:cNvSpPr/>
            <p:nvPr/>
          </p:nvSpPr>
          <p:spPr>
            <a:xfrm>
              <a:off x="2395470" y="3059055"/>
              <a:ext cx="1403797" cy="898354"/>
            </a:xfrm>
            <a:prstGeom prst="roundRect">
              <a:avLst/>
            </a:prstGeom>
            <a:solidFill>
              <a:schemeClr val="accent1">
                <a:lumMod val="40000"/>
                <a:lumOff val="60000"/>
              </a:schemeClr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8000">
                  <a:solidFill>
                    <a:srgbClr val="0099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</a:p>
          </p:txBody>
        </p:sp>
        <p:sp>
          <p:nvSpPr>
            <p:cNvPr id="35" name="Rounded Rectangle 34"/>
            <p:cNvSpPr/>
            <p:nvPr/>
          </p:nvSpPr>
          <p:spPr>
            <a:xfrm>
              <a:off x="3915177" y="2838075"/>
              <a:ext cx="1403797" cy="1100905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39</a:t>
              </a:r>
            </a:p>
          </p:txBody>
        </p:sp>
      </p:grpSp>
      <p:sp>
        <p:nvSpPr>
          <p:cNvPr id="36" name="Rectangle 35"/>
          <p:cNvSpPr/>
          <p:nvPr/>
        </p:nvSpPr>
        <p:spPr>
          <a:xfrm>
            <a:off x="8028511" y="537931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&lt;</a:t>
            </a:r>
          </a:p>
        </p:txBody>
      </p:sp>
      <p:sp>
        <p:nvSpPr>
          <p:cNvPr id="37" name="Rectangle 36"/>
          <p:cNvSpPr/>
          <p:nvPr/>
        </p:nvSpPr>
        <p:spPr>
          <a:xfrm>
            <a:off x="5212686" y="537932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=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595701" y="537932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&gt;</a:t>
            </a:r>
          </a:p>
        </p:txBody>
      </p:sp>
      <p:pic>
        <p:nvPicPr>
          <p:cNvPr id="39" name="Picture 38"/>
          <p:cNvPicPr>
            <a:picLocks noChangeAspect="1"/>
          </p:cNvPicPr>
          <p:nvPr/>
        </p:nvPicPr>
        <p:blipFill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672" y="5442217"/>
            <a:ext cx="9167328" cy="1400630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2638610" y="-721003"/>
            <a:ext cx="138176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>
                <a:solidFill>
                  <a:srgbClr val="FF0000"/>
                </a:solidFill>
              </a:rPr>
              <a:t>Đúng</a:t>
            </a: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09236">
            <a:off x="9073868" y="5682169"/>
            <a:ext cx="998955" cy="9207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022E-16 L 0.92465 0.00764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233" y="37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2465 0.00764 L 1.79965 0.02083 " pathEditMode="relative" rAng="0" ptsTypes="AA">
                                      <p:cBhvr>
                                        <p:cTn id="43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375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er-axle-rail-joint-sounds-in-Trainz-2009-_mp3cut.ne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6" grpId="0" bldLvl="0" animBg="1"/>
      <p:bldP spid="36" grpId="1" bldLvl="0" animBg="1"/>
      <p:bldP spid="37" grpId="0" bldLvl="0" animBg="1"/>
      <p:bldP spid="37" grpId="1" bldLvl="0" animBg="1"/>
      <p:bldP spid="38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137233" y="878097"/>
            <a:ext cx="783618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 chơi này thuộc bản quyền của trang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thầy cô có nhu cầu tham khảo thêm các trò chơi dạy học khác có thể liên hệ với trang của </a:t>
            </a:r>
            <a:r>
              <a:rPr lang="en-US" sz="36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 Đá </a:t>
            </a:r>
            <a:r>
              <a:rPr lang="en-US" sz="3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 địa chỉ facebook bên dưới</a:t>
            </a:r>
          </a:p>
          <a:p>
            <a:pPr algn="ctr"/>
            <a:endParaRPr lang="en-US" sz="36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260315" y="3801406"/>
            <a:ext cx="759517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https://www.facebook.com/TheGioiTroChoiDayHoc</a:t>
            </a:r>
          </a:p>
          <a:p>
            <a:pPr algn="just"/>
            <a:endParaRPr 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233" y="5566228"/>
            <a:ext cx="1219200" cy="1219200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2378248" y="5935991"/>
            <a:ext cx="7595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Gmail: </a:t>
            </a:r>
            <a:r>
              <a:rPr lang="en-US" sz="28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SenDaStudio4291@gmail.com</a:t>
            </a:r>
            <a:endParaRPr lang="en-US" sz="28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" name="Picture 4" descr="ᐈ Anime animal wallpaper stock pictures, Royalty Free savanna backgrounds |  download on Depositphotos®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72572"/>
            <a:ext cx="9144000" cy="545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384798"/>
            <a:ext cx="9167328" cy="140063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3114" y="3220367"/>
            <a:ext cx="981541" cy="7620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303" y="5495675"/>
            <a:ext cx="1060796" cy="1164437"/>
          </a:xfrm>
          <a:prstGeom prst="rect">
            <a:avLst/>
          </a:prstGeom>
        </p:spPr>
      </p:pic>
      <p:grpSp>
        <p:nvGrpSpPr>
          <p:cNvPr id="34" name="Group 33"/>
          <p:cNvGrpSpPr/>
          <p:nvPr/>
        </p:nvGrpSpPr>
        <p:grpSpPr>
          <a:xfrm>
            <a:off x="-5678510" y="2701108"/>
            <a:ext cx="6980348" cy="2683690"/>
            <a:chOff x="798490" y="2838075"/>
            <a:chExt cx="6980348" cy="2683690"/>
          </a:xfrm>
        </p:grpSpPr>
        <p:pic>
          <p:nvPicPr>
            <p:cNvPr id="35" name="Picture 34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98490" y="2911551"/>
              <a:ext cx="6980348" cy="2610214"/>
            </a:xfrm>
            <a:prstGeom prst="rect">
              <a:avLst/>
            </a:prstGeom>
          </p:spPr>
        </p:pic>
        <p:sp>
          <p:nvSpPr>
            <p:cNvPr id="36" name="Rounded Rectangle 35"/>
            <p:cNvSpPr/>
            <p:nvPr/>
          </p:nvSpPr>
          <p:spPr>
            <a:xfrm>
              <a:off x="901521" y="2838075"/>
              <a:ext cx="1403797" cy="1124883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7+3</a:t>
              </a:r>
            </a:p>
          </p:txBody>
        </p:sp>
        <p:sp>
          <p:nvSpPr>
            <p:cNvPr id="37" name="Rounded Rectangle 36"/>
            <p:cNvSpPr/>
            <p:nvPr/>
          </p:nvSpPr>
          <p:spPr>
            <a:xfrm>
              <a:off x="2395470" y="3059055"/>
              <a:ext cx="1403797" cy="898354"/>
            </a:xfrm>
            <a:prstGeom prst="roundRect">
              <a:avLst/>
            </a:prstGeom>
            <a:solidFill>
              <a:schemeClr val="accent1">
                <a:lumMod val="40000"/>
                <a:lumOff val="60000"/>
              </a:schemeClr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8000">
                  <a:solidFill>
                    <a:srgbClr val="0099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</a:p>
          </p:txBody>
        </p:sp>
        <p:sp>
          <p:nvSpPr>
            <p:cNvPr id="38" name="Rounded Rectangle 37"/>
            <p:cNvSpPr/>
            <p:nvPr/>
          </p:nvSpPr>
          <p:spPr>
            <a:xfrm>
              <a:off x="3915177" y="2838075"/>
              <a:ext cx="1403797" cy="1100905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>
                  <a:solidFill>
                    <a:srgbClr val="0033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10</a:t>
              </a:r>
            </a:p>
          </p:txBody>
        </p:sp>
      </p:grpSp>
      <p:sp>
        <p:nvSpPr>
          <p:cNvPr id="39" name="Rectangle 38"/>
          <p:cNvSpPr/>
          <p:nvPr/>
        </p:nvSpPr>
        <p:spPr>
          <a:xfrm>
            <a:off x="2595701" y="479877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&gt;</a:t>
            </a:r>
          </a:p>
        </p:txBody>
      </p:sp>
      <p:sp>
        <p:nvSpPr>
          <p:cNvPr id="40" name="Rectangle 39"/>
          <p:cNvSpPr/>
          <p:nvPr/>
        </p:nvSpPr>
        <p:spPr>
          <a:xfrm>
            <a:off x="7791259" y="475112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&lt;</a:t>
            </a:r>
          </a:p>
        </p:txBody>
      </p:sp>
      <p:sp>
        <p:nvSpPr>
          <p:cNvPr id="41" name="Rectangle 40"/>
          <p:cNvSpPr/>
          <p:nvPr/>
        </p:nvSpPr>
        <p:spPr>
          <a:xfrm>
            <a:off x="5193480" y="475113"/>
            <a:ext cx="1545284" cy="828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 cmpd="dbl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>
                <a:solidFill>
                  <a:srgbClr val="009900"/>
                </a:solidFill>
              </a:rPr>
              <a:t>=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267854" y="-952891"/>
            <a:ext cx="138176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>
                <a:solidFill>
                  <a:srgbClr val="FF0000"/>
                </a:solidFill>
              </a:rPr>
              <a:t>Đúng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022E-16 L 0.92465 0.00764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233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ai-o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2465 0.00764 L 1.79965 0.02083 " pathEditMode="relative" rAng="0" ptsTypes="AA">
                                      <p:cBhvr>
                                        <p:cTn id="37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375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er-axle-rail-joint-sounds-in-Trainz-2009-_mp3cut.net_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39" grpId="0" bldLvl="0" animBg="1"/>
      <p:bldP spid="39" grpId="1" bldLvl="0" animBg="1"/>
      <p:bldP spid="40" grpId="0" bldLvl="0" animBg="1"/>
      <p:bldP spid="40" grpId="1" bldLvl="0" animBg="1"/>
      <p:bldP spid="41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54475"/>
            <a:ext cx="121920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Box 7"/>
          <p:cNvSpPr txBox="1"/>
          <p:nvPr/>
        </p:nvSpPr>
        <p:spPr>
          <a:xfrm>
            <a:off x="3840163" y="2501900"/>
            <a:ext cx="2447925" cy="434975"/>
          </a:xfrm>
          <a:prstGeom prst="rect">
            <a:avLst/>
          </a:prstGeom>
          <a:noFill/>
        </p:spPr>
        <p:txBody>
          <a:bodyPr lIns="0" tIns="0" rIns="0" bIns="0"/>
          <a:lstStyle/>
          <a:p>
            <a:pPr algn="ctr">
              <a:defRPr/>
            </a:pPr>
            <a:endParaRPr lang="en-US" sz="48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ea typeface="inpin heiti" charset="-122"/>
              <a:cs typeface="Times New Roman" panose="02020603050405020304" pitchFamily="18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1388" y="4054475"/>
            <a:ext cx="3498850" cy="193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2685000" y="783659"/>
            <a:ext cx="7680541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4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ba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21 </a:t>
            </a:r>
            <a:r>
              <a:rPr lang="en-US" sz="4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tháng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9 </a:t>
            </a:r>
            <a:r>
              <a:rPr lang="en-US" sz="4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năm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2021</a:t>
            </a:r>
          </a:p>
          <a:p>
            <a:pPr algn="ctr">
              <a:spcBef>
                <a:spcPct val="50000"/>
              </a:spcBef>
            </a:pPr>
            <a:r>
              <a:rPr lang="en-US" sz="4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Toán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图片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63" y="0"/>
            <a:ext cx="2096378" cy="2268995"/>
          </a:xfrm>
          <a:prstGeom prst="rect">
            <a:avLst/>
          </a:prstGeom>
        </p:spPr>
      </p:pic>
      <p:pic>
        <p:nvPicPr>
          <p:cNvPr id="9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5542" y="214581"/>
            <a:ext cx="1694696" cy="216190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18726" y="1926015"/>
            <a:ext cx="108159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endParaRPr lang="en-US" sz="4800" u="sng" spc="100" dirty="0" smtClean="0">
              <a:ln w="22225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defRPr/>
            </a:pPr>
            <a:r>
              <a:rPr lang="en-US" sz="4800" u="sng" spc="100" dirty="0" err="1" smtClean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4800" u="sng" spc="100" dirty="0" smtClean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u="sng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Luyện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phép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cộng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nhớ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spc="100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phạm</a:t>
            </a:r>
            <a:r>
              <a:rPr lang="en-US" sz="4800" spc="100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vi 20.</a:t>
            </a:r>
          </a:p>
        </p:txBody>
      </p:sp>
    </p:spTree>
    <p:extLst>
      <p:ext uri="{BB962C8B-B14F-4D97-AF65-F5344CB8AC3E}">
        <p14:creationId xmlns:p14="http://schemas.microsoft.com/office/powerpoint/2010/main" val="1292459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5" descr="E:\QUYNH\anh tai ve poiwer oint\5e43c1f10bb5d163599e9eba_tải hình ảnh hoa đồng tiền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0" r="899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6625" b="36233"/>
          <a:stretch/>
        </p:blipFill>
        <p:spPr bwMode="auto">
          <a:xfrm rot="5400000" flipH="1">
            <a:off x="8288836" y="2704384"/>
            <a:ext cx="4175461" cy="417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3856383" y="2279375"/>
            <a:ext cx="5500268" cy="2173357"/>
          </a:xfrm>
          <a:prstGeom prst="roundRect">
            <a:avLst/>
          </a:prstGeom>
          <a:solidFill>
            <a:srgbClr val="FC910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9" rIns="121917" bIns="60959" rtlCol="0" anchor="ctr"/>
          <a:lstStyle/>
          <a:p>
            <a:pPr algn="ctr"/>
            <a:r>
              <a:rPr lang="en-US" sz="72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TIẾT</a:t>
            </a:r>
            <a:r>
              <a:rPr lang="en-US" sz="7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1</a:t>
            </a:r>
          </a:p>
        </p:txBody>
      </p:sp>
      <p:sp>
        <p:nvSpPr>
          <p:cNvPr id="3" name="Oval 2"/>
          <p:cNvSpPr/>
          <p:nvPr/>
        </p:nvSpPr>
        <p:spPr>
          <a:xfrm>
            <a:off x="2752138" y="2604052"/>
            <a:ext cx="1616765" cy="1524000"/>
          </a:xfrm>
          <a:prstGeom prst="ellipse">
            <a:avLst/>
          </a:prstGeom>
          <a:solidFill>
            <a:srgbClr val="FC9102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9" rIns="121917" bIns="60959" rtlCol="0" anchor="ctr"/>
          <a:lstStyle/>
          <a:p>
            <a:pPr algn="ctr"/>
            <a:endParaRPr lang="en-US" sz="6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5" descr="E:\QUYNH\anh tai ve poiwer oint\5e43c1f10bb5d163599e9eba_tải hình ảnh hoa đồng tiền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0" r="899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6625" b="36233"/>
          <a:stretch/>
        </p:blipFill>
        <p:spPr bwMode="auto">
          <a:xfrm>
            <a:off x="2" y="1"/>
            <a:ext cx="2752137" cy="275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:\QUYNH\anh tai ve poiwer oint\chim 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7077" y1="75270" x2="17077" y2="75270"/>
                        <a14:foregroundMark x1="28769" y1="77297" x2="28769" y2="77297"/>
                        <a14:foregroundMark x1="19385" y1="83514" x2="19385" y2="83514"/>
                        <a14:foregroundMark x1="10000" y1="86081" x2="10000" y2="86081"/>
                        <a14:foregroundMark x1="7692" y1="92838" x2="7692" y2="92838"/>
                        <a14:foregroundMark x1="20615" y1="92838" x2="20615" y2="92838"/>
                        <a14:foregroundMark x1="30000" y1="21081" x2="30000" y2="21081"/>
                        <a14:foregroundMark x1="34154" y1="15405" x2="34154" y2="15405"/>
                        <a14:foregroundMark x1="20000" y1="12297" x2="20000" y2="12297"/>
                        <a14:foregroundMark x1="20000" y1="15811" x2="20000" y2="158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522" y="-47206"/>
            <a:ext cx="2328809" cy="265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6606518" y="219183"/>
            <a:ext cx="5201916" cy="0"/>
          </a:xfrm>
          <a:prstGeom prst="line">
            <a:avLst/>
          </a:prstGeom>
          <a:ln w="38100">
            <a:solidFill>
              <a:srgbClr val="00B050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1808432" y="219183"/>
            <a:ext cx="0" cy="2534292"/>
          </a:xfrm>
          <a:prstGeom prst="line">
            <a:avLst/>
          </a:prstGeom>
          <a:ln w="38100">
            <a:solidFill>
              <a:srgbClr val="00B050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31245" y="6548064"/>
            <a:ext cx="8436039" cy="0"/>
          </a:xfrm>
          <a:prstGeom prst="line">
            <a:avLst/>
          </a:prstGeom>
          <a:ln w="28575">
            <a:solidFill>
              <a:srgbClr val="00B05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357453" y="2279375"/>
            <a:ext cx="0" cy="4191188"/>
          </a:xfrm>
          <a:prstGeom prst="line">
            <a:avLst/>
          </a:prstGeom>
          <a:ln w="38100">
            <a:solidFill>
              <a:srgbClr val="00B050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569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1999" cy="5605462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3834011" y="4727671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44390" y="4727671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10454769" y="4727671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1" grpId="0" animBg="1"/>
      <p:bldP spid="11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04840"/>
            <a:ext cx="11934334" cy="2519128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3026004" y="1729948"/>
            <a:ext cx="1036948" cy="60790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11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026004" y="2585496"/>
            <a:ext cx="1036948" cy="60790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15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184796" y="1744089"/>
            <a:ext cx="1036948" cy="60790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</a:t>
            </a:r>
            <a:r>
              <a:rPr lang="en-US" sz="3600" dirty="0" smtClean="0">
                <a:solidFill>
                  <a:srgbClr val="FF0000"/>
                </a:solidFill>
              </a:rPr>
              <a:t>14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7184796" y="2585496"/>
            <a:ext cx="1036948" cy="60790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17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1059212" y="1729948"/>
            <a:ext cx="1036948" cy="60790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19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1059212" y="2502947"/>
            <a:ext cx="1036948" cy="60790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1">
            <a:extLst>
              <a:ext uri="{FF2B5EF4-FFF2-40B4-BE49-F238E27FC236}">
                <a16:creationId xmlns:a16="http://schemas.microsoft.com/office/drawing/2014/main" xmlns="" id="{12C3A1E5-4CD9-4374-9F5D-2848BA39B830}"/>
              </a:ext>
            </a:extLst>
          </p:cNvPr>
          <p:cNvGrpSpPr/>
          <p:nvPr/>
        </p:nvGrpSpPr>
        <p:grpSpPr>
          <a:xfrm>
            <a:off x="-226083" y="589889"/>
            <a:ext cx="11441759" cy="5883467"/>
            <a:chOff x="341926" y="208486"/>
            <a:chExt cx="11441759" cy="5883467"/>
          </a:xfrm>
        </p:grpSpPr>
        <p:pic>
          <p:nvPicPr>
            <p:cNvPr id="14" name="134">
              <a:extLst>
                <a:ext uri="{FF2B5EF4-FFF2-40B4-BE49-F238E27FC236}">
                  <a16:creationId xmlns:a16="http://schemas.microsoft.com/office/drawing/2014/main" xmlns="" id="{077E52A1-5237-4CBD-B20A-9FC053D20AA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07478" y="208803"/>
              <a:ext cx="10876207" cy="5883150"/>
            </a:xfrm>
            <a:prstGeom prst="rect">
              <a:avLst/>
            </a:prstGeom>
          </p:spPr>
        </p:pic>
        <p:pic>
          <p:nvPicPr>
            <p:cNvPr id="15" name="135">
              <a:extLst>
                <a:ext uri="{FF2B5EF4-FFF2-40B4-BE49-F238E27FC236}">
                  <a16:creationId xmlns:a16="http://schemas.microsoft.com/office/drawing/2014/main" xmlns="" id="{929A8081-E46A-4FFE-BB3D-442299018C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64231" y="208725"/>
              <a:ext cx="10876207" cy="5846571"/>
            </a:xfrm>
            <a:prstGeom prst="rect">
              <a:avLst/>
            </a:prstGeom>
          </p:spPr>
        </p:pic>
        <p:pic>
          <p:nvPicPr>
            <p:cNvPr id="16" name="136">
              <a:extLst>
                <a:ext uri="{FF2B5EF4-FFF2-40B4-BE49-F238E27FC236}">
                  <a16:creationId xmlns:a16="http://schemas.microsoft.com/office/drawing/2014/main" xmlns="" id="{9879CD1A-0D35-4DA4-9870-1791005D5EF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03773" y="208486"/>
              <a:ext cx="10876207" cy="5785605"/>
            </a:xfrm>
            <a:prstGeom prst="rect">
              <a:avLst/>
            </a:prstGeom>
          </p:spPr>
        </p:pic>
        <p:pic>
          <p:nvPicPr>
            <p:cNvPr id="17" name="142">
              <a:extLst>
                <a:ext uri="{FF2B5EF4-FFF2-40B4-BE49-F238E27FC236}">
                  <a16:creationId xmlns:a16="http://schemas.microsoft.com/office/drawing/2014/main" xmlns="" id="{AF0DBF33-5133-4AF4-AAE5-FEB67BA03A2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41926" y="784490"/>
              <a:ext cx="1054699" cy="4986960"/>
            </a:xfrm>
            <a:prstGeom prst="rect">
              <a:avLst/>
            </a:prstGeom>
          </p:spPr>
        </p:pic>
      </p:grpSp>
      <p:pic>
        <p:nvPicPr>
          <p:cNvPr id="18" name="137">
            <a:extLst>
              <a:ext uri="{FF2B5EF4-FFF2-40B4-BE49-F238E27FC236}">
                <a16:creationId xmlns:a16="http://schemas.microsoft.com/office/drawing/2014/main" xmlns="" id="{B1D20548-3C6E-4679-894C-D593E1D9558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85555" y="565761"/>
            <a:ext cx="2208207" cy="792549"/>
          </a:xfrm>
          <a:prstGeom prst="rect">
            <a:avLst/>
          </a:prstGeom>
        </p:spPr>
      </p:pic>
      <p:pic>
        <p:nvPicPr>
          <p:cNvPr id="19" name="138">
            <a:extLst>
              <a:ext uri="{FF2B5EF4-FFF2-40B4-BE49-F238E27FC236}">
                <a16:creationId xmlns:a16="http://schemas.microsoft.com/office/drawing/2014/main" xmlns="" id="{3A941595-1255-41BF-829F-8446EA7295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52136" y="4705242"/>
            <a:ext cx="2316681" cy="1268078"/>
          </a:xfrm>
          <a:prstGeom prst="rect">
            <a:avLst/>
          </a:prstGeom>
        </p:spPr>
      </p:pic>
      <p:pic>
        <p:nvPicPr>
          <p:cNvPr id="20" name="139">
            <a:extLst>
              <a:ext uri="{FF2B5EF4-FFF2-40B4-BE49-F238E27FC236}">
                <a16:creationId xmlns:a16="http://schemas.microsoft.com/office/drawing/2014/main" xmlns="" id="{FC6C53D4-E518-4407-A903-31D48C646C4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77765" y="2132089"/>
            <a:ext cx="2523963" cy="2505673"/>
          </a:xfrm>
          <a:prstGeom prst="rect">
            <a:avLst/>
          </a:prstGeom>
        </p:spPr>
      </p:pic>
      <p:pic>
        <p:nvPicPr>
          <p:cNvPr id="21" name="140">
            <a:extLst>
              <a:ext uri="{FF2B5EF4-FFF2-40B4-BE49-F238E27FC236}">
                <a16:creationId xmlns:a16="http://schemas.microsoft.com/office/drawing/2014/main" xmlns="" id="{69EDCC80-346C-4884-9166-D0F22B545DE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53333" y="4267986"/>
            <a:ext cx="3145809" cy="2505673"/>
          </a:xfrm>
          <a:prstGeom prst="rect">
            <a:avLst/>
          </a:prstGeom>
        </p:spPr>
      </p:pic>
      <p:pic>
        <p:nvPicPr>
          <p:cNvPr id="22" name="141">
            <a:extLst>
              <a:ext uri="{FF2B5EF4-FFF2-40B4-BE49-F238E27FC236}">
                <a16:creationId xmlns:a16="http://schemas.microsoft.com/office/drawing/2014/main" xmlns="" id="{FDD3BB1E-71DB-418D-9CCD-4B202B38298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95784" y="1924966"/>
            <a:ext cx="871804" cy="865707"/>
          </a:xfrm>
          <a:prstGeom prst="rect">
            <a:avLst/>
          </a:prstGeom>
        </p:spPr>
      </p:pic>
      <p:pic>
        <p:nvPicPr>
          <p:cNvPr id="23" name="147">
            <a:extLst>
              <a:ext uri="{FF2B5EF4-FFF2-40B4-BE49-F238E27FC236}">
                <a16:creationId xmlns:a16="http://schemas.microsoft.com/office/drawing/2014/main" xmlns="" id="{10E6BA1D-2F0A-4B82-8B28-D856EBCFE46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15899" y="1826649"/>
            <a:ext cx="457240" cy="481626"/>
          </a:xfrm>
          <a:prstGeom prst="rect">
            <a:avLst/>
          </a:prstGeom>
        </p:spPr>
      </p:pic>
      <p:pic>
        <p:nvPicPr>
          <p:cNvPr id="24" name="148">
            <a:extLst>
              <a:ext uri="{FF2B5EF4-FFF2-40B4-BE49-F238E27FC236}">
                <a16:creationId xmlns:a16="http://schemas.microsoft.com/office/drawing/2014/main" xmlns="" id="{693EB7BD-6DD5-48F7-9313-A02A504C8BA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435146" y="2363646"/>
            <a:ext cx="1030313" cy="1024217"/>
          </a:xfrm>
          <a:prstGeom prst="rect">
            <a:avLst/>
          </a:prstGeom>
        </p:spPr>
      </p:pic>
      <p:pic>
        <p:nvPicPr>
          <p:cNvPr id="25" name="143">
            <a:extLst>
              <a:ext uri="{FF2B5EF4-FFF2-40B4-BE49-F238E27FC236}">
                <a16:creationId xmlns:a16="http://schemas.microsoft.com/office/drawing/2014/main" xmlns="" id="{30300982-5E8F-4BCF-AF90-200D63E7222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160684" y="554436"/>
            <a:ext cx="896190" cy="1012024"/>
          </a:xfrm>
          <a:prstGeom prst="rect">
            <a:avLst/>
          </a:prstGeom>
        </p:spPr>
      </p:pic>
      <p:pic>
        <p:nvPicPr>
          <p:cNvPr id="26" name="146">
            <a:extLst>
              <a:ext uri="{FF2B5EF4-FFF2-40B4-BE49-F238E27FC236}">
                <a16:creationId xmlns:a16="http://schemas.microsoft.com/office/drawing/2014/main" xmlns="" id="{9270ECDF-DFA2-4EDB-827B-B84F84788AF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188076" y="505654"/>
            <a:ext cx="969348" cy="1091279"/>
          </a:xfrm>
          <a:prstGeom prst="rect">
            <a:avLst/>
          </a:prstGeom>
        </p:spPr>
      </p:pic>
      <p:pic>
        <p:nvPicPr>
          <p:cNvPr id="27" name="145">
            <a:extLst>
              <a:ext uri="{FF2B5EF4-FFF2-40B4-BE49-F238E27FC236}">
                <a16:creationId xmlns:a16="http://schemas.microsoft.com/office/drawing/2014/main" xmlns="" id="{FF23D3F9-D0B1-4C1A-A8E7-83DCBFA6F04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328553" y="632953"/>
            <a:ext cx="768163" cy="883997"/>
          </a:xfrm>
          <a:prstGeom prst="rect">
            <a:avLst/>
          </a:prstGeom>
        </p:spPr>
      </p:pic>
      <p:pic>
        <p:nvPicPr>
          <p:cNvPr id="28" name="144">
            <a:extLst>
              <a:ext uri="{FF2B5EF4-FFF2-40B4-BE49-F238E27FC236}">
                <a16:creationId xmlns:a16="http://schemas.microsoft.com/office/drawing/2014/main" xmlns="" id="{5CBE300A-EA79-4AD7-8708-256F5C4B293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390792" y="608178"/>
            <a:ext cx="768163" cy="890093"/>
          </a:xfrm>
          <a:prstGeom prst="rect">
            <a:avLst/>
          </a:prstGeom>
        </p:spPr>
      </p:pic>
      <p:pic>
        <p:nvPicPr>
          <p:cNvPr id="29" name="149">
            <a:extLst>
              <a:ext uri="{FF2B5EF4-FFF2-40B4-BE49-F238E27FC236}">
                <a16:creationId xmlns:a16="http://schemas.microsoft.com/office/drawing/2014/main" xmlns="" id="{D29A04D4-7147-4E12-81F2-D90C4D380B30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0904" r="-11007"/>
          <a:stretch/>
        </p:blipFill>
        <p:spPr>
          <a:xfrm>
            <a:off x="1798063" y="817084"/>
            <a:ext cx="1219200" cy="578451"/>
          </a:xfrm>
          <a:prstGeom prst="rect">
            <a:avLst/>
          </a:prstGeom>
        </p:spPr>
      </p:pic>
      <p:pic>
        <p:nvPicPr>
          <p:cNvPr id="30" name="3">
            <a:extLst>
              <a:ext uri="{FF2B5EF4-FFF2-40B4-BE49-F238E27FC236}">
                <a16:creationId xmlns:a16="http://schemas.microsoft.com/office/drawing/2014/main" xmlns="" id="{31A6850E-8354-454B-A391-212694574148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5919850" y="-1153456"/>
            <a:ext cx="352299" cy="5802530"/>
          </a:xfrm>
          <a:prstGeom prst="rect">
            <a:avLst/>
          </a:prstGeom>
        </p:spPr>
      </p:pic>
      <p:pic>
        <p:nvPicPr>
          <p:cNvPr id="34" name="1">
            <a:extLst>
              <a:ext uri="{FF2B5EF4-FFF2-40B4-BE49-F238E27FC236}">
                <a16:creationId xmlns:a16="http://schemas.microsoft.com/office/drawing/2014/main" xmlns="" id="{CB329D35-9D3D-4FCC-B9F1-BF064D3C5FD1}"/>
              </a:ext>
            </a:extLst>
          </p:cNvPr>
          <p:cNvPicPr>
            <a:picLocks noChangeAspect="1"/>
          </p:cNvPicPr>
          <p:nvPr/>
        </p:nvPicPr>
        <p:blipFill>
          <a:blip r:embed="rId2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1" y="-1"/>
            <a:ext cx="2889009" cy="1758721"/>
          </a:xfrm>
          <a:prstGeom prst="rect">
            <a:avLst/>
          </a:prstGeom>
        </p:spPr>
      </p:pic>
      <p:pic>
        <p:nvPicPr>
          <p:cNvPr id="5" name="4">
            <a:extLst>
              <a:ext uri="{FF2B5EF4-FFF2-40B4-BE49-F238E27FC236}">
                <a16:creationId xmlns:a16="http://schemas.microsoft.com/office/drawing/2014/main" xmlns="" id="{1E276810-0DD4-4CB8-A5E9-27602BA1DBDF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 flipV="1">
            <a:off x="5989586" y="1527441"/>
            <a:ext cx="352299" cy="5802531"/>
          </a:xfrm>
          <a:prstGeom prst="rect">
            <a:avLst/>
          </a:prstGeom>
        </p:spPr>
      </p:pic>
      <p:sp>
        <p:nvSpPr>
          <p:cNvPr id="8" name="39">
            <a:extLst>
              <a:ext uri="{FF2B5EF4-FFF2-40B4-BE49-F238E27FC236}">
                <a16:creationId xmlns:a16="http://schemas.microsoft.com/office/drawing/2014/main" xmlns="" id="{053EA615-0AE2-47A6-A802-6B92DD9EB92E}"/>
              </a:ext>
            </a:extLst>
          </p:cNvPr>
          <p:cNvSpPr txBox="1"/>
          <p:nvPr/>
        </p:nvSpPr>
        <p:spPr>
          <a:xfrm flipH="1">
            <a:off x="3069951" y="2362965"/>
            <a:ext cx="6517204" cy="1423457"/>
          </a:xfrm>
          <a:prstGeom prst="rect">
            <a:avLst/>
          </a:prstGeom>
          <a:noFill/>
        </p:spPr>
        <p:txBody>
          <a:bodyPr wrap="square" lIns="68571" tIns="34285" rIns="68571" bIns="34285" rtlCol="0">
            <a:spAutoFit/>
          </a:bodyPr>
          <a:lstStyle/>
          <a:p>
            <a:pPr algn="ctr">
              <a:defRPr/>
            </a:pPr>
            <a:r>
              <a:rPr lang="en-US" altLang="zh-CN" sz="8800" b="1" dirty="0" err="1">
                <a:solidFill>
                  <a:srgbClr val="79C245"/>
                </a:solidFill>
                <a:latin typeface="Mongolian Baiti" panose="03000500000000000000" pitchFamily="66" charset="0"/>
                <a:ea typeface="微软雅黑"/>
                <a:cs typeface="Mongolian Baiti" panose="03000500000000000000" pitchFamily="66" charset="0"/>
                <a:sym typeface="微软雅黑"/>
              </a:rPr>
              <a:t>Giải</a:t>
            </a:r>
            <a:r>
              <a:rPr lang="en-US" altLang="zh-CN" sz="8800" b="1" dirty="0">
                <a:solidFill>
                  <a:srgbClr val="79C245"/>
                </a:solidFill>
                <a:latin typeface="Mongolian Baiti" panose="03000500000000000000" pitchFamily="66" charset="0"/>
                <a:ea typeface="微软雅黑"/>
                <a:cs typeface="Mongolian Baiti" panose="03000500000000000000" pitchFamily="66" charset="0"/>
                <a:sym typeface="微软雅黑"/>
              </a:rPr>
              <a:t> </a:t>
            </a:r>
            <a:r>
              <a:rPr lang="en-US" altLang="zh-CN" sz="8800" b="1" dirty="0" err="1">
                <a:solidFill>
                  <a:srgbClr val="79C245"/>
                </a:solidFill>
                <a:latin typeface="Mongolian Baiti" panose="03000500000000000000" pitchFamily="66" charset="0"/>
                <a:ea typeface="微软雅黑"/>
                <a:cs typeface="Mongolian Baiti" panose="03000500000000000000" pitchFamily="66" charset="0"/>
                <a:sym typeface="微软雅黑"/>
              </a:rPr>
              <a:t>lao</a:t>
            </a:r>
            <a:endParaRPr lang="zh-CN" altLang="en-US" sz="8800" b="1" dirty="0">
              <a:solidFill>
                <a:srgbClr val="79C245"/>
              </a:solidFill>
              <a:latin typeface="Mongolian Baiti" panose="03000500000000000000" pitchFamily="66" charset="0"/>
              <a:ea typeface="微软雅黑"/>
              <a:cs typeface="Mongolian Baiti" panose="03000500000000000000" pitchFamily="66" charset="0"/>
              <a:sym typeface="微软雅黑"/>
            </a:endParaRPr>
          </a:p>
        </p:txBody>
      </p:sp>
      <p:pic>
        <p:nvPicPr>
          <p:cNvPr id="13" name="1">
            <a:extLst>
              <a:ext uri="{FF2B5EF4-FFF2-40B4-BE49-F238E27FC236}">
                <a16:creationId xmlns:a16="http://schemas.microsoft.com/office/drawing/2014/main" xmlns="" id="{6E9BFC22-00B8-4DEA-9521-049992E540E7}"/>
              </a:ext>
            </a:extLst>
          </p:cNvPr>
          <p:cNvPicPr>
            <a:picLocks noChangeAspect="1"/>
          </p:cNvPicPr>
          <p:nvPr/>
        </p:nvPicPr>
        <p:blipFill>
          <a:blip r:embed="rId2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1" y="-1"/>
            <a:ext cx="4355558" cy="265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72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thỏ tắm nắng(11-21-2020 2-47-08 P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4718" y="271020"/>
            <a:ext cx="1035063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88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6828"/>
            <a:ext cx="11368726" cy="2457450"/>
          </a:xfrm>
          <a:prstGeom prst="rect">
            <a:avLst/>
          </a:prstGeom>
        </p:spPr>
      </p:pic>
      <p:sp>
        <p:nvSpPr>
          <p:cNvPr id="12" name="Rounded Rectangle 11"/>
          <p:cNvSpPr/>
          <p:nvPr/>
        </p:nvSpPr>
        <p:spPr>
          <a:xfrm>
            <a:off x="2630079" y="1701603"/>
            <a:ext cx="1036948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10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219249" y="2309503"/>
            <a:ext cx="110293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14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447932" y="1701603"/>
            <a:ext cx="1036948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10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966406" y="2309503"/>
            <a:ext cx="1036948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13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10129102" y="1701603"/>
            <a:ext cx="1036948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10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0786616" y="2309503"/>
            <a:ext cx="1036948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= 15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5" grpId="0" animBg="1"/>
      <p:bldP spid="15" grpId="1" animBg="1"/>
      <p:bldP spid="16" grpId="0" animBg="1"/>
      <p:bldP spid="16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15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68" y="103695"/>
            <a:ext cx="12179431" cy="5697030"/>
          </a:xfrm>
          <a:prstGeom prst="rect">
            <a:avLst/>
          </a:prstGeom>
        </p:spPr>
      </p:pic>
      <p:sp>
        <p:nvSpPr>
          <p:cNvPr id="16" name="Rounded Rectangle 15"/>
          <p:cNvSpPr/>
          <p:nvPr/>
        </p:nvSpPr>
        <p:spPr>
          <a:xfrm>
            <a:off x="4682424" y="2748042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17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343112" y="2748042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832548" y="2755176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19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418828" y="2755176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598394" y="3363076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598394" y="3930828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198253" y="3370210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7198253" y="3951974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8717619" y="3407917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717619" y="3996421"/>
            <a:ext cx="634295" cy="6079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3694"/>
            <a:ext cx="12192000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625144" y="2715383"/>
            <a:ext cx="6941712" cy="1446550"/>
          </a:xfrm>
          <a:prstGeom prst="rect">
            <a:avLst/>
          </a:prstGeom>
          <a:noFill/>
        </p:spPr>
        <p:txBody>
          <a:bodyPr spcFirstLastPara="1">
            <a:prstTxWarp prst="textArchUp">
              <a:avLst/>
            </a:prstTxWarp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vi-VN" sz="5400" b="1" dirty="0">
                <a:ln/>
                <a:solidFill>
                  <a:srgbClr val="00B050"/>
                </a:solidFill>
                <a:latin typeface="UTM Avo" panose="02040603050506020204" pitchFamily="18" charset="0"/>
                <a:cs typeface="+mn-cs"/>
              </a:rPr>
              <a:t>CHÀO MỪNG CÁC CON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vi-VN" sz="5400" b="1" dirty="0">
                <a:ln/>
                <a:solidFill>
                  <a:srgbClr val="00B050"/>
                </a:solidFill>
                <a:latin typeface="UTM Avo" panose="02040603050506020204" pitchFamily="18" charset="0"/>
                <a:cs typeface="+mn-cs"/>
              </a:rPr>
              <a:t>ĐẾN VỚI TIẾT HỌC</a:t>
            </a:r>
            <a:endParaRPr lang="en-US" sz="5400" b="1" dirty="0">
              <a:ln/>
              <a:solidFill>
                <a:srgbClr val="00B050"/>
              </a:solidFill>
              <a:latin typeface="UTM Avo" panose="02040603050506020204" pitchFamily="18" charset="0"/>
              <a:cs typeface="+mn-cs"/>
            </a:endParaRPr>
          </a:p>
        </p:txBody>
      </p:sp>
      <p:pic>
        <p:nvPicPr>
          <p:cNvPr id="2" name="Liên Khúc Nhạc Trung Thu REMIX Sôi Động Nhất 2019 💥 Nhạc Thiếu Nhi Vui Nhộn Cho Đêm Trung Thu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1652" end="615892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Đuổi hình bắt chữ về chủ đề Trung thu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191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3694"/>
            <a:ext cx="12192000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625144" y="2715383"/>
            <a:ext cx="6941712" cy="1446550"/>
          </a:xfrm>
          <a:prstGeom prst="rect">
            <a:avLst/>
          </a:prstGeom>
          <a:noFill/>
        </p:spPr>
        <p:txBody>
          <a:bodyPr spcFirstLastPara="1">
            <a:prstTxWarp prst="textArchUp">
              <a:avLst/>
            </a:prstTxWarp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vi-VN" sz="5400" b="1" dirty="0">
                <a:ln/>
                <a:solidFill>
                  <a:srgbClr val="00B050"/>
                </a:solidFill>
                <a:latin typeface="UTM Avo" panose="02040603050506020204" pitchFamily="18" charset="0"/>
                <a:cs typeface="+mn-cs"/>
              </a:rPr>
              <a:t>CHÀO MỪNG CÁC CON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vi-VN" sz="5400" b="1" dirty="0">
                <a:ln/>
                <a:solidFill>
                  <a:srgbClr val="00B050"/>
                </a:solidFill>
                <a:latin typeface="UTM Avo" panose="02040603050506020204" pitchFamily="18" charset="0"/>
                <a:cs typeface="+mn-cs"/>
              </a:rPr>
              <a:t>ĐẾN VỚI TIẾT HỌC</a:t>
            </a:r>
            <a:endParaRPr lang="en-US" sz="5400" b="1" dirty="0">
              <a:ln/>
              <a:solidFill>
                <a:srgbClr val="00B050"/>
              </a:solidFill>
              <a:latin typeface="UTM Avo" panose="02040603050506020204" pitchFamily="18" charset="0"/>
              <a:cs typeface="+mn-cs"/>
            </a:endParaRPr>
          </a:p>
        </p:txBody>
      </p:sp>
      <p:pic>
        <p:nvPicPr>
          <p:cNvPr id="2" name="Liên Khúc Nhạc Trung Thu REMIX Sôi Động Nhất 2019 💥 Nhạc Thiếu Nhi Vui Nhộn Cho Đêm Trung Thu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1652" end="615892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Đuổi hình bắt chữ về chủ đề Trung thu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Liên Khúc Nhạc Trung Thu REMIX Sôi Động Nhất 2019 💥 Nhạc Thiếu Nhi Vui Nhộn Cho Đêm Trung Thu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663" end="614002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49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1" b="120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368028" y="166200"/>
            <a:ext cx="745594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6000" b="1" i="0" u="none" strike="noStrike" kern="1200" cap="none" spc="0" normalizeH="0" baseline="0" noProof="0" dirty="0" err="1">
                <a:ln w="10160">
                  <a:solidFill>
                    <a:srgbClr val="4472C4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highlight>
                  <a:srgbClr val="800080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CHÀO</a:t>
            </a:r>
            <a:r>
              <a:rPr kumimoji="0" lang="en-US" sz="6000" b="1" i="0" u="none" strike="noStrike" kern="1200" cap="none" spc="0" normalizeH="0" baseline="0" noProof="0" dirty="0">
                <a:ln w="10160">
                  <a:solidFill>
                    <a:srgbClr val="4472C4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highlight>
                  <a:srgbClr val="800080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 w="10160">
                  <a:solidFill>
                    <a:srgbClr val="4472C4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highlight>
                  <a:srgbClr val="800080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TẠM</a:t>
            </a:r>
            <a:r>
              <a:rPr kumimoji="0" lang="en-US" sz="6000" b="1" i="0" u="none" strike="noStrike" kern="1200" cap="none" spc="0" normalizeH="0" baseline="0" noProof="0" dirty="0">
                <a:ln w="10160">
                  <a:solidFill>
                    <a:srgbClr val="4472C4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highlight>
                  <a:srgbClr val="800080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 w="10160">
                  <a:solidFill>
                    <a:srgbClr val="4472C4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highlight>
                  <a:srgbClr val="800080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BIỆT</a:t>
            </a:r>
            <a:r>
              <a:rPr kumimoji="0" lang="en-US" sz="6000" b="1" i="0" u="none" strike="noStrike" kern="1200" cap="none" spc="0" normalizeH="0" baseline="0" noProof="0" dirty="0">
                <a:ln w="10160">
                  <a:solidFill>
                    <a:srgbClr val="4472C4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highlight>
                  <a:srgbClr val="800080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炫彩扁平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BF53"/>
      </a:accent1>
      <a:accent2>
        <a:srgbClr val="F17475"/>
      </a:accent2>
      <a:accent3>
        <a:srgbClr val="01B3C5"/>
      </a:accent3>
      <a:accent4>
        <a:srgbClr val="77448C"/>
      </a:accent4>
      <a:accent5>
        <a:srgbClr val="00AF92"/>
      </a:accent5>
      <a:accent6>
        <a:srgbClr val="C65885"/>
      </a:accent6>
      <a:hlink>
        <a:srgbClr val="FCC79F"/>
      </a:hlink>
      <a:folHlink>
        <a:srgbClr val="869FB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4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374</Words>
  <Application>Microsoft Office PowerPoint</Application>
  <PresentationFormat>Widescreen</PresentationFormat>
  <Paragraphs>91</Paragraphs>
  <Slides>18</Slides>
  <Notes>2</Notes>
  <HiddenSlides>0</HiddenSlides>
  <MMClips>7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18</vt:i4>
      </vt:variant>
    </vt:vector>
  </HeadingPairs>
  <TitlesOfParts>
    <vt:vector size="36" baseType="lpstr">
      <vt:lpstr>微软雅黑</vt:lpstr>
      <vt:lpstr>SimSun</vt:lpstr>
      <vt:lpstr>SimSun</vt:lpstr>
      <vt:lpstr>Arial</vt:lpstr>
      <vt:lpstr>Calibri</vt:lpstr>
      <vt:lpstr>Calibri Light</vt:lpstr>
      <vt:lpstr>Garamond</vt:lpstr>
      <vt:lpstr>inpin heiti</vt:lpstr>
      <vt:lpstr>ITC Avant Garde Std Bk</vt:lpstr>
      <vt:lpstr>Mongolian Baiti</vt:lpstr>
      <vt:lpstr>Montserrat ExtraBold</vt:lpstr>
      <vt:lpstr>Times New Roman</vt:lpstr>
      <vt:lpstr>UTM Avo</vt:lpstr>
      <vt:lpstr>Office Theme</vt:lpstr>
      <vt:lpstr>1_Office Theme</vt:lpstr>
      <vt:lpstr>4_Office 主题</vt:lpstr>
      <vt:lpstr>3_Office Theme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/>
  <cp:lastModifiedBy>Admin</cp:lastModifiedBy>
  <cp:revision>30</cp:revision>
  <dcterms:created xsi:type="dcterms:W3CDTF">2021-05-08T05:00:00Z</dcterms:created>
  <dcterms:modified xsi:type="dcterms:W3CDTF">2021-09-20T14:52:59Z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1033-11.2.0.10132</vt:lpwstr>
  </property>
</Properties>
</file>