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62" r:id="rId3"/>
    <p:sldMasterId id="2147483676" r:id="rId4"/>
  </p:sldMasterIdLst>
  <p:notesMasterIdLst>
    <p:notesMasterId r:id="rId22"/>
  </p:notesMasterIdLst>
  <p:sldIdLst>
    <p:sldId id="257" r:id="rId5"/>
    <p:sldId id="283" r:id="rId6"/>
    <p:sldId id="258" r:id="rId7"/>
    <p:sldId id="259" r:id="rId8"/>
    <p:sldId id="260" r:id="rId9"/>
    <p:sldId id="261" r:id="rId10"/>
    <p:sldId id="262" r:id="rId11"/>
    <p:sldId id="263" r:id="rId12"/>
    <p:sldId id="280" r:id="rId13"/>
    <p:sldId id="281" r:id="rId14"/>
    <p:sldId id="266" r:id="rId15"/>
    <p:sldId id="267" r:id="rId16"/>
    <p:sldId id="268" r:id="rId17"/>
    <p:sldId id="269" r:id="rId18"/>
    <p:sldId id="270" r:id="rId19"/>
    <p:sldId id="284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88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442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21/9/2021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21/9/2021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21/9/2021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21/9/2021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21/9/2021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21/9/2021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A1C593-65D0-4073-BCC9-577B9352EA97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9506"/>
      </p:ext>
    </p:extLst>
  </p:cSld>
  <p:clrMapOvr>
    <a:masterClrMapping/>
  </p:clrMapOvr>
  <p:transition spd="slow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21/9/2021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21/9/2021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21/9/2021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21/9/2021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21/9/2021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632327"/>
      </p:ext>
    </p:extLst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21/9/2021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21/9/2021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4" r:id="rId2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1A89-E8CE-409F-B6FB-2FE31E2C8F78}" type="datetimeFigureOut">
              <a:rPr lang="en-US" smtClean="0"/>
              <a:t>21/9/2021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21/9/2021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93" r:id="rId14"/>
  </p:sldLayoutIdLst>
  <p:transition spd="slow">
    <p:random/>
  </p:transition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27.xml"/><Relationship Id="rId7" Type="http://schemas.microsoft.com/office/2007/relationships/hdphoto" Target="../media/hdphoto2.wdp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5.png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5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7.GIF"/><Relationship Id="rId5" Type="http://schemas.openxmlformats.org/officeDocument/2006/relationships/image" Target="../media/image23.jpe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4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jpe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4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jpe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4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jpeg"/><Relationship Id="rId5" Type="http://schemas.openxmlformats.org/officeDocument/2006/relationships/audio" Target="../media/audio3.wav"/><Relationship Id="rId10" Type="http://schemas.openxmlformats.org/officeDocument/2006/relationships/image" Target="../media/image28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4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jpeg"/><Relationship Id="rId5" Type="http://schemas.openxmlformats.org/officeDocument/2006/relationships/audio" Target="../media/audio3.wav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>
            <a:fillRect/>
          </a:stretch>
        </p:blipFill>
        <p:spPr bwMode="auto">
          <a:xfrm>
            <a:off x="0" y="0"/>
            <a:ext cx="12199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>
            <a:fillRect/>
          </a:stretch>
        </p:blipFill>
        <p:spPr bwMode="auto">
          <a:xfrm>
            <a:off x="-7938" y="-136525"/>
            <a:ext cx="12207876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7050" y="4214813"/>
            <a:ext cx="10602913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</a:rPr>
              <a:t>Xin chào tất cả các con!</a:t>
            </a:r>
            <a:endParaRPr kumimoji="0" lang="zh-CN" altLang="en-US" sz="7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28297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4" y="0"/>
            <a:ext cx="12283126" cy="622999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311537" y="6381750"/>
            <a:ext cx="3061741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8 + 3 = 11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9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6089"/>
            <a:ext cx="12009748" cy="476878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16817" y="282804"/>
            <a:ext cx="933254" cy="75414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latin typeface=".VnAvant" panose="020B7200000000000000" pitchFamily="34" charset="0"/>
            </a:endParaRPr>
          </a:p>
          <a:p>
            <a:pPr algn="ctr"/>
            <a:r>
              <a:rPr lang="en-US" sz="3600" dirty="0" smtClean="0">
                <a:latin typeface=".VnAvant" panose="020B7200000000000000" pitchFamily="34" charset="0"/>
              </a:rPr>
              <a:t>1</a:t>
            </a:r>
            <a:r>
              <a:rPr lang="en-US" sz="3600" dirty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50071" y="329062"/>
            <a:ext cx="1216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905425" y="2643844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05425" y="5124665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48" y="150830"/>
            <a:ext cx="12235991" cy="499763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093961" y="2238491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938579" y="2238490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93961" y="4227547"/>
            <a:ext cx="739447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938579" y="4243856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13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65790" cy="248867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573519" y="911856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73519" y="1695725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8105" y="911856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08105" y="1698617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042691" y="911856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042691" y="1695725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=12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427"/>
            <a:ext cx="12192000" cy="64008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Oval 12"/>
          <p:cNvSpPr/>
          <p:nvPr/>
        </p:nvSpPr>
        <p:spPr>
          <a:xfrm>
            <a:off x="3781726" y="4877996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77145" y="4802582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63689" y="4802582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41530" y="4877995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344691" y="5660421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14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  <p:bldP spid="13" grpId="2" animBg="1"/>
      <p:bldP spid="9" grpId="1" animBg="1"/>
      <p:bldP spid="9" grpId="2" animBg="1"/>
      <p:bldP spid="10" grpId="1" animBg="1"/>
      <p:bldP spid="10" grpId="2" animBg="1"/>
      <p:bldP spid="11" grpId="1" animBg="1"/>
      <p:bldP spid="11" grpId="2" animBg="1"/>
      <p:bldP spid="15" grpId="1" animBg="1"/>
      <p:bldP spid="15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Wake Up! Daily Routines Song for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1555" y="864909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23901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5140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705229" y="2026920"/>
            <a:ext cx="1901336" cy="1901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566326" y="2026920"/>
            <a:ext cx="1901336" cy="1901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69161" y="2460674"/>
            <a:ext cx="1901336" cy="1901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262529" y="2243797"/>
            <a:ext cx="1901336" cy="1901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9146" y="793799"/>
            <a:ext cx="3333750" cy="33337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53296" y="1472922"/>
            <a:ext cx="58063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Gà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qua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cầu</a:t>
            </a:r>
            <a:endParaRPr kumimoji="0" lang="en-US" sz="66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1422669" y="3174271"/>
            <a:ext cx="752004" cy="1183099"/>
          </a:xfrm>
          <a:prstGeom prst="rect">
            <a:avLst/>
          </a:prstGeom>
        </p:spPr>
      </p:pic>
      <p:pic>
        <p:nvPicPr>
          <p:cNvPr id="14" name="Picture 13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240479" y="2735172"/>
            <a:ext cx="752004" cy="1183099"/>
          </a:xfrm>
          <a:prstGeom prst="rect">
            <a:avLst/>
          </a:prstGeom>
        </p:spPr>
      </p:pic>
      <p:pic>
        <p:nvPicPr>
          <p:cNvPr id="19" name="Picture 18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856070" y="3174300"/>
            <a:ext cx="710625" cy="111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744" y="1033977"/>
            <a:ext cx="2956412" cy="2832074"/>
          </a:xfrm>
          <a:prstGeom prst="rect">
            <a:avLst/>
          </a:prstGeom>
        </p:spPr>
      </p:pic>
      <p:sp>
        <p:nvSpPr>
          <p:cNvPr id="15" name="4"/>
          <p:cNvSpPr/>
          <p:nvPr/>
        </p:nvSpPr>
        <p:spPr>
          <a:xfrm>
            <a:off x="5981039" y="4060600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6" name="3"/>
          <p:cNvSpPr/>
          <p:nvPr/>
        </p:nvSpPr>
        <p:spPr>
          <a:xfrm>
            <a:off x="5981039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7" name="2"/>
          <p:cNvSpPr/>
          <p:nvPr/>
        </p:nvSpPr>
        <p:spPr>
          <a:xfrm>
            <a:off x="5968618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8" name="1"/>
          <p:cNvSpPr/>
          <p:nvPr/>
        </p:nvSpPr>
        <p:spPr>
          <a:xfrm>
            <a:off x="5956197" y="4083606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pic>
        <p:nvPicPr>
          <p:cNvPr id="3" name="Picture 2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487592" y="2681574"/>
            <a:ext cx="752880" cy="1184477"/>
          </a:xfrm>
          <a:prstGeom prst="rect">
            <a:avLst/>
          </a:prstGeom>
        </p:spPr>
      </p:pic>
      <p:pic>
        <p:nvPicPr>
          <p:cNvPr id="11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51397" y="-8763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L -0.6875 0.0145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75" y="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0.79101 0.022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57" y="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0.90156 -0.0347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78" y="-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91445 -0.023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29" y="-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9" name="Hexagon 8">
            <a:hlinkClick r:id="" action="ppaction://noaction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859517" y="4030933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A.15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+ 6 =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13" name="A"/>
          <p:cNvSpPr/>
          <p:nvPr/>
        </p:nvSpPr>
        <p:spPr>
          <a:xfrm>
            <a:off x="849996" y="5026354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71218" y="4047494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.12</a:t>
            </a: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+ 5 = 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" action="ppaction://noaction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13" name="A"/>
          <p:cNvSpPr/>
          <p:nvPr/>
        </p:nvSpPr>
        <p:spPr>
          <a:xfrm>
            <a:off x="6172469" y="3999975"/>
            <a:ext cx="4884206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514349" y="4004719"/>
            <a:ext cx="4761407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.13</a:t>
            </a:r>
          </a:p>
        </p:txBody>
      </p:sp>
      <p:sp>
        <p:nvSpPr>
          <p:cNvPr id="15" name="B"/>
          <p:cNvSpPr/>
          <p:nvPr/>
        </p:nvSpPr>
        <p:spPr>
          <a:xfrm>
            <a:off x="514349" y="5026355"/>
            <a:ext cx="4761407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172469" y="5026354"/>
            <a:ext cx="4884206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" action="ppaction://noaction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71415" y="1055370"/>
            <a:ext cx="1936115" cy="117792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6454724" y="5001749"/>
            <a:ext cx="455344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849996" y="4020528"/>
            <a:ext cx="4425761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" action="ppaction://noaction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03470" y="1055370"/>
            <a:ext cx="2491105" cy="134556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" y="0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8694" y="1698765"/>
            <a:ext cx="1137812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u="none" strike="noStrike" kern="1200" cap="none" spc="100" normalizeH="0" baseline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kumimoji="0" lang="en-US" sz="480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kumimoji="0" lang="en-US" sz="480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sz="480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kumimoji="0" lang="en-US" sz="480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sz="480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kumimoji="0" lang="en-US" sz="480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sz="480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800" spc="100" baseline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800" spc="100" baseline="0" dirty="0" smtClean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u="none" strike="noStrike" kern="1200" cap="none" spc="100" normalizeH="0" baseline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8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9: </a:t>
            </a:r>
            <a:r>
              <a:rPr kumimoji="0" lang="en-US" sz="48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80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kumimoji="0" lang="en-US" sz="480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480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480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480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sz="480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endParaRPr kumimoji="0" lang="en-US" sz="4800" u="none" strike="noStrike" kern="1200" cap="none" spc="100" normalizeH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kumimoji="0" lang="en-US" sz="480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vi 20</a:t>
            </a:r>
            <a:endParaRPr kumimoji="0" lang="en-US" sz="480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036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134</Words>
  <Application>Microsoft Office PowerPoint</Application>
  <PresentationFormat>Widescreen</PresentationFormat>
  <Paragraphs>70</Paragraphs>
  <Slides>17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34" baseType="lpstr">
      <vt:lpstr>微软雅黑</vt:lpstr>
      <vt:lpstr>宋体</vt:lpstr>
      <vt:lpstr>宋体</vt:lpstr>
      <vt:lpstr>.VnAvant</vt:lpstr>
      <vt:lpstr>Arial</vt:lpstr>
      <vt:lpstr>Arial-Rounded</vt:lpstr>
      <vt:lpstr>Calibri</vt:lpstr>
      <vt:lpstr>Calibri Light</vt:lpstr>
      <vt:lpstr>inpin heiti</vt:lpstr>
      <vt:lpstr>ITC Avant Garde Std Bk</vt:lpstr>
      <vt:lpstr>Montserrat ExtraBold</vt:lpstr>
      <vt:lpstr>Times New Roman</vt:lpstr>
      <vt:lpstr>字魂17号-萌趣果冻体</vt:lpstr>
      <vt:lpstr>1_Office Theme</vt:lpstr>
      <vt:lpstr>2_Office Theme</vt:lpstr>
      <vt:lpstr>3_Office Theme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22</cp:revision>
  <dcterms:created xsi:type="dcterms:W3CDTF">2021-05-10T04:25:00Z</dcterms:created>
  <dcterms:modified xsi:type="dcterms:W3CDTF">2021-09-21T13:53:39Z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