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28"/>
  </p:notesMasterIdLst>
  <p:sldIdLst>
    <p:sldId id="326" r:id="rId2"/>
    <p:sldId id="316" r:id="rId3"/>
    <p:sldId id="294" r:id="rId4"/>
    <p:sldId id="273" r:id="rId5"/>
    <p:sldId id="300" r:id="rId6"/>
    <p:sldId id="295" r:id="rId7"/>
    <p:sldId id="296" r:id="rId8"/>
    <p:sldId id="297" r:id="rId9"/>
    <p:sldId id="298" r:id="rId10"/>
    <p:sldId id="322" r:id="rId11"/>
    <p:sldId id="301" r:id="rId12"/>
    <p:sldId id="315" r:id="rId13"/>
    <p:sldId id="302" r:id="rId14"/>
    <p:sldId id="317" r:id="rId15"/>
    <p:sldId id="303" r:id="rId16"/>
    <p:sldId id="306" r:id="rId17"/>
    <p:sldId id="307" r:id="rId18"/>
    <p:sldId id="308" r:id="rId19"/>
    <p:sldId id="318" r:id="rId20"/>
    <p:sldId id="319" r:id="rId21"/>
    <p:sldId id="320" r:id="rId22"/>
    <p:sldId id="321" r:id="rId23"/>
    <p:sldId id="323" r:id="rId24"/>
    <p:sldId id="324" r:id="rId25"/>
    <p:sldId id="327" r:id="rId26"/>
    <p:sldId id="314" r:id="rId27"/>
  </p:sldIdLst>
  <p:sldSz cx="12192000" cy="6858000"/>
  <p:notesSz cx="6858000" cy="9144000"/>
  <p:embeddedFontLst>
    <p:embeddedFont>
      <p:font typeface="SimSun" panose="02010600030101010101" pitchFamily="2" charset="-122"/>
      <p:regular r:id="rId29"/>
    </p:embeddedFont>
    <p:embeddedFont>
      <p:font typeface="HP001 4 hàng" panose="020B0604020202020204" charset="0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VNI-Avo" pitchFamily="2" charset="0"/>
      <p:regular r:id="rId36"/>
      <p:bold r:id="rId37"/>
      <p:italic r:id="rId38"/>
      <p:boldItalic r:id="rId39"/>
    </p:embeddedFont>
    <p:embeddedFont>
      <p:font typeface="Tw Cen MT" panose="020B060402020202020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FFFFFF"/>
    <a:srgbClr val="99FF99"/>
    <a:srgbClr val="0000FF"/>
    <a:srgbClr val="17DF80"/>
    <a:srgbClr val="1A1D2F"/>
    <a:srgbClr val="90CC53"/>
    <a:srgbClr val="B8853B"/>
    <a:srgbClr val="FF9900"/>
    <a:srgbClr val="AB9A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71CD5-1591-46C7-A397-BCE6EA00CA12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11AD7-64F4-4F91-96CA-5286F0BAF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68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359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1165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72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495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286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文本占位符 286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764902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286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文本占位符 286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497922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286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文本占位符 286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097531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467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764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4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76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2998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69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4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33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26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25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片占位符 37"/>
          <p:cNvSpPr>
            <a:spLocks noGrp="1"/>
          </p:cNvSpPr>
          <p:nvPr>
            <p:ph type="pic" sz="quarter" idx="10"/>
          </p:nvPr>
        </p:nvSpPr>
        <p:spPr>
          <a:xfrm>
            <a:off x="4896545" y="1549400"/>
            <a:ext cx="5760647" cy="4650048"/>
          </a:xfrm>
          <a:custGeom>
            <a:avLst/>
            <a:gdLst>
              <a:gd name="connsiteX0" fmla="*/ 2893445 w 6508054"/>
              <a:gd name="connsiteY0" fmla="*/ 4494226 h 5253362"/>
              <a:gd name="connsiteX1" fmla="*/ 3616992 w 6508054"/>
              <a:gd name="connsiteY1" fmla="*/ 4494226 h 5253362"/>
              <a:gd name="connsiteX2" fmla="*/ 3682233 w 6508054"/>
              <a:gd name="connsiteY2" fmla="*/ 4559466 h 5253362"/>
              <a:gd name="connsiteX3" fmla="*/ 3682233 w 6508054"/>
              <a:gd name="connsiteY3" fmla="*/ 5188122 h 5253362"/>
              <a:gd name="connsiteX4" fmla="*/ 3616992 w 6508054"/>
              <a:gd name="connsiteY4" fmla="*/ 5253362 h 5253362"/>
              <a:gd name="connsiteX5" fmla="*/ 2893445 w 6508054"/>
              <a:gd name="connsiteY5" fmla="*/ 5253362 h 5253362"/>
              <a:gd name="connsiteX6" fmla="*/ 2828205 w 6508054"/>
              <a:gd name="connsiteY6" fmla="*/ 5188122 h 5253362"/>
              <a:gd name="connsiteX7" fmla="*/ 2828205 w 6508054"/>
              <a:gd name="connsiteY7" fmla="*/ 4559466 h 5253362"/>
              <a:gd name="connsiteX8" fmla="*/ 2893445 w 6508054"/>
              <a:gd name="connsiteY8" fmla="*/ 4494226 h 5253362"/>
              <a:gd name="connsiteX9" fmla="*/ 1932427 w 6508054"/>
              <a:gd name="connsiteY9" fmla="*/ 3644261 h 5253362"/>
              <a:gd name="connsiteX10" fmla="*/ 2669023 w 6508054"/>
              <a:gd name="connsiteY10" fmla="*/ 3644261 h 5253362"/>
              <a:gd name="connsiteX11" fmla="*/ 2727739 w 6508054"/>
              <a:gd name="connsiteY11" fmla="*/ 3702977 h 5253362"/>
              <a:gd name="connsiteX12" fmla="*/ 2727739 w 6508054"/>
              <a:gd name="connsiteY12" fmla="*/ 4268767 h 5253362"/>
              <a:gd name="connsiteX13" fmla="*/ 2669023 w 6508054"/>
              <a:gd name="connsiteY13" fmla="*/ 4327483 h 5253362"/>
              <a:gd name="connsiteX14" fmla="*/ 1932427 w 6508054"/>
              <a:gd name="connsiteY14" fmla="*/ 4327483 h 5253362"/>
              <a:gd name="connsiteX15" fmla="*/ 1873711 w 6508054"/>
              <a:gd name="connsiteY15" fmla="*/ 4268767 h 5253362"/>
              <a:gd name="connsiteX16" fmla="*/ 1873711 w 6508054"/>
              <a:gd name="connsiteY16" fmla="*/ 3702977 h 5253362"/>
              <a:gd name="connsiteX17" fmla="*/ 1932427 w 6508054"/>
              <a:gd name="connsiteY17" fmla="*/ 3644261 h 5253362"/>
              <a:gd name="connsiteX18" fmla="*/ 2893444 w 6508054"/>
              <a:gd name="connsiteY18" fmla="*/ 3606305 h 5253362"/>
              <a:gd name="connsiteX19" fmla="*/ 3616992 w 6508054"/>
              <a:gd name="connsiteY19" fmla="*/ 3606305 h 5253362"/>
              <a:gd name="connsiteX20" fmla="*/ 3682233 w 6508054"/>
              <a:gd name="connsiteY20" fmla="*/ 3671545 h 5253362"/>
              <a:gd name="connsiteX21" fmla="*/ 3682233 w 6508054"/>
              <a:gd name="connsiteY21" fmla="*/ 4300201 h 5253362"/>
              <a:gd name="connsiteX22" fmla="*/ 3616992 w 6508054"/>
              <a:gd name="connsiteY22" fmla="*/ 4365441 h 5253362"/>
              <a:gd name="connsiteX23" fmla="*/ 2893444 w 6508054"/>
              <a:gd name="connsiteY23" fmla="*/ 4365441 h 5253362"/>
              <a:gd name="connsiteX24" fmla="*/ 2828204 w 6508054"/>
              <a:gd name="connsiteY24" fmla="*/ 4300201 h 5253362"/>
              <a:gd name="connsiteX25" fmla="*/ 2828204 w 6508054"/>
              <a:gd name="connsiteY25" fmla="*/ 3671545 h 5253362"/>
              <a:gd name="connsiteX26" fmla="*/ 2893444 w 6508054"/>
              <a:gd name="connsiteY26" fmla="*/ 3606305 h 5253362"/>
              <a:gd name="connsiteX27" fmla="*/ 3842446 w 6508054"/>
              <a:gd name="connsiteY27" fmla="*/ 3594443 h 5253362"/>
              <a:gd name="connsiteX28" fmla="*/ 4561915 w 6508054"/>
              <a:gd name="connsiteY28" fmla="*/ 3594443 h 5253362"/>
              <a:gd name="connsiteX29" fmla="*/ 4629194 w 6508054"/>
              <a:gd name="connsiteY29" fmla="*/ 3661722 h 5253362"/>
              <a:gd name="connsiteX30" fmla="*/ 4629194 w 6508054"/>
              <a:gd name="connsiteY30" fmla="*/ 4310022 h 5253362"/>
              <a:gd name="connsiteX31" fmla="*/ 4561915 w 6508054"/>
              <a:gd name="connsiteY31" fmla="*/ 4377301 h 5253362"/>
              <a:gd name="connsiteX32" fmla="*/ 3842446 w 6508054"/>
              <a:gd name="connsiteY32" fmla="*/ 4377301 h 5253362"/>
              <a:gd name="connsiteX33" fmla="*/ 3775166 w 6508054"/>
              <a:gd name="connsiteY33" fmla="*/ 4310022 h 5253362"/>
              <a:gd name="connsiteX34" fmla="*/ 3775166 w 6508054"/>
              <a:gd name="connsiteY34" fmla="*/ 3661722 h 5253362"/>
              <a:gd name="connsiteX35" fmla="*/ 3842446 w 6508054"/>
              <a:gd name="connsiteY35" fmla="*/ 3594443 h 5253362"/>
              <a:gd name="connsiteX36" fmla="*/ 3833882 w 6508054"/>
              <a:gd name="connsiteY36" fmla="*/ 2738724 h 5253362"/>
              <a:gd name="connsiteX37" fmla="*/ 4570478 w 6508054"/>
              <a:gd name="connsiteY37" fmla="*/ 2738724 h 5253362"/>
              <a:gd name="connsiteX38" fmla="*/ 4629194 w 6508054"/>
              <a:gd name="connsiteY38" fmla="*/ 2797440 h 5253362"/>
              <a:gd name="connsiteX39" fmla="*/ 4629194 w 6508054"/>
              <a:gd name="connsiteY39" fmla="*/ 3363230 h 5253362"/>
              <a:gd name="connsiteX40" fmla="*/ 4570478 w 6508054"/>
              <a:gd name="connsiteY40" fmla="*/ 3421946 h 5253362"/>
              <a:gd name="connsiteX41" fmla="*/ 3833882 w 6508054"/>
              <a:gd name="connsiteY41" fmla="*/ 3421946 h 5253362"/>
              <a:gd name="connsiteX42" fmla="*/ 3775166 w 6508054"/>
              <a:gd name="connsiteY42" fmla="*/ 3363230 h 5253362"/>
              <a:gd name="connsiteX43" fmla="*/ 3775166 w 6508054"/>
              <a:gd name="connsiteY43" fmla="*/ 2797440 h 5253362"/>
              <a:gd name="connsiteX44" fmla="*/ 3833882 w 6508054"/>
              <a:gd name="connsiteY44" fmla="*/ 2738724 h 5253362"/>
              <a:gd name="connsiteX45" fmla="*/ 4777835 w 6508054"/>
              <a:gd name="connsiteY45" fmla="*/ 2700768 h 5253362"/>
              <a:gd name="connsiteX46" fmla="*/ 5501383 w 6508054"/>
              <a:gd name="connsiteY46" fmla="*/ 2700768 h 5253362"/>
              <a:gd name="connsiteX47" fmla="*/ 5566623 w 6508054"/>
              <a:gd name="connsiteY47" fmla="*/ 2766008 h 5253362"/>
              <a:gd name="connsiteX48" fmla="*/ 5566623 w 6508054"/>
              <a:gd name="connsiteY48" fmla="*/ 3394664 h 5253362"/>
              <a:gd name="connsiteX49" fmla="*/ 5501383 w 6508054"/>
              <a:gd name="connsiteY49" fmla="*/ 3459904 h 5253362"/>
              <a:gd name="connsiteX50" fmla="*/ 4777835 w 6508054"/>
              <a:gd name="connsiteY50" fmla="*/ 3459904 h 5253362"/>
              <a:gd name="connsiteX51" fmla="*/ 4712595 w 6508054"/>
              <a:gd name="connsiteY51" fmla="*/ 3394664 h 5253362"/>
              <a:gd name="connsiteX52" fmla="*/ 4712595 w 6508054"/>
              <a:gd name="connsiteY52" fmla="*/ 2766008 h 5253362"/>
              <a:gd name="connsiteX53" fmla="*/ 4777835 w 6508054"/>
              <a:gd name="connsiteY53" fmla="*/ 2700768 h 5253362"/>
              <a:gd name="connsiteX54" fmla="*/ 2893444 w 6508054"/>
              <a:gd name="connsiteY54" fmla="*/ 2700768 h 5253362"/>
              <a:gd name="connsiteX55" fmla="*/ 3616992 w 6508054"/>
              <a:gd name="connsiteY55" fmla="*/ 2700768 h 5253362"/>
              <a:gd name="connsiteX56" fmla="*/ 3682233 w 6508054"/>
              <a:gd name="connsiteY56" fmla="*/ 2766008 h 5253362"/>
              <a:gd name="connsiteX57" fmla="*/ 3682233 w 6508054"/>
              <a:gd name="connsiteY57" fmla="*/ 3394664 h 5253362"/>
              <a:gd name="connsiteX58" fmla="*/ 3616992 w 6508054"/>
              <a:gd name="connsiteY58" fmla="*/ 3459904 h 5253362"/>
              <a:gd name="connsiteX59" fmla="*/ 2893444 w 6508054"/>
              <a:gd name="connsiteY59" fmla="*/ 3459904 h 5253362"/>
              <a:gd name="connsiteX60" fmla="*/ 2828204 w 6508054"/>
              <a:gd name="connsiteY60" fmla="*/ 3394664 h 5253362"/>
              <a:gd name="connsiteX61" fmla="*/ 2828204 w 6508054"/>
              <a:gd name="connsiteY61" fmla="*/ 2766008 h 5253362"/>
              <a:gd name="connsiteX62" fmla="*/ 2893444 w 6508054"/>
              <a:gd name="connsiteY62" fmla="*/ 2700768 h 5253362"/>
              <a:gd name="connsiteX63" fmla="*/ 955540 w 6508054"/>
              <a:gd name="connsiteY63" fmla="*/ 2700768 h 5253362"/>
              <a:gd name="connsiteX64" fmla="*/ 1679088 w 6508054"/>
              <a:gd name="connsiteY64" fmla="*/ 2700768 h 5253362"/>
              <a:gd name="connsiteX65" fmla="*/ 1744328 w 6508054"/>
              <a:gd name="connsiteY65" fmla="*/ 2766008 h 5253362"/>
              <a:gd name="connsiteX66" fmla="*/ 1744328 w 6508054"/>
              <a:gd name="connsiteY66" fmla="*/ 3394664 h 5253362"/>
              <a:gd name="connsiteX67" fmla="*/ 1679088 w 6508054"/>
              <a:gd name="connsiteY67" fmla="*/ 3459904 h 5253362"/>
              <a:gd name="connsiteX68" fmla="*/ 955540 w 6508054"/>
              <a:gd name="connsiteY68" fmla="*/ 3459904 h 5253362"/>
              <a:gd name="connsiteX69" fmla="*/ 890300 w 6508054"/>
              <a:gd name="connsiteY69" fmla="*/ 3394664 h 5253362"/>
              <a:gd name="connsiteX70" fmla="*/ 890300 w 6508054"/>
              <a:gd name="connsiteY70" fmla="*/ 2766008 h 5253362"/>
              <a:gd name="connsiteX71" fmla="*/ 955540 w 6508054"/>
              <a:gd name="connsiteY71" fmla="*/ 2700768 h 5253362"/>
              <a:gd name="connsiteX72" fmla="*/ 1940990 w 6508054"/>
              <a:gd name="connsiteY72" fmla="*/ 2688907 h 5253362"/>
              <a:gd name="connsiteX73" fmla="*/ 2660460 w 6508054"/>
              <a:gd name="connsiteY73" fmla="*/ 2688907 h 5253362"/>
              <a:gd name="connsiteX74" fmla="*/ 2727739 w 6508054"/>
              <a:gd name="connsiteY74" fmla="*/ 2756186 h 5253362"/>
              <a:gd name="connsiteX75" fmla="*/ 2727739 w 6508054"/>
              <a:gd name="connsiteY75" fmla="*/ 3404486 h 5253362"/>
              <a:gd name="connsiteX76" fmla="*/ 2660460 w 6508054"/>
              <a:gd name="connsiteY76" fmla="*/ 3471765 h 5253362"/>
              <a:gd name="connsiteX77" fmla="*/ 1940990 w 6508054"/>
              <a:gd name="connsiteY77" fmla="*/ 3471765 h 5253362"/>
              <a:gd name="connsiteX78" fmla="*/ 1873711 w 6508054"/>
              <a:gd name="connsiteY78" fmla="*/ 3404486 h 5253362"/>
              <a:gd name="connsiteX79" fmla="*/ 1873711 w 6508054"/>
              <a:gd name="connsiteY79" fmla="*/ 2756186 h 5253362"/>
              <a:gd name="connsiteX80" fmla="*/ 1940990 w 6508054"/>
              <a:gd name="connsiteY80" fmla="*/ 2688907 h 5253362"/>
              <a:gd name="connsiteX81" fmla="*/ 58716 w 6508054"/>
              <a:gd name="connsiteY81" fmla="*/ 1836502 h 5253362"/>
              <a:gd name="connsiteX82" fmla="*/ 795311 w 6508054"/>
              <a:gd name="connsiteY82" fmla="*/ 1836502 h 5253362"/>
              <a:gd name="connsiteX83" fmla="*/ 854028 w 6508054"/>
              <a:gd name="connsiteY83" fmla="*/ 1895218 h 5253362"/>
              <a:gd name="connsiteX84" fmla="*/ 854028 w 6508054"/>
              <a:gd name="connsiteY84" fmla="*/ 2461008 h 5253362"/>
              <a:gd name="connsiteX85" fmla="*/ 795311 w 6508054"/>
              <a:gd name="connsiteY85" fmla="*/ 2519724 h 5253362"/>
              <a:gd name="connsiteX86" fmla="*/ 58716 w 6508054"/>
              <a:gd name="connsiteY86" fmla="*/ 2519724 h 5253362"/>
              <a:gd name="connsiteX87" fmla="*/ 0 w 6508054"/>
              <a:gd name="connsiteY87" fmla="*/ 2461008 h 5253362"/>
              <a:gd name="connsiteX88" fmla="*/ 0 w 6508054"/>
              <a:gd name="connsiteY88" fmla="*/ 1895218 h 5253362"/>
              <a:gd name="connsiteX89" fmla="*/ 58716 w 6508054"/>
              <a:gd name="connsiteY89" fmla="*/ 1836502 h 5253362"/>
              <a:gd name="connsiteX90" fmla="*/ 5719266 w 6508054"/>
              <a:gd name="connsiteY90" fmla="*/ 1798545 h 5253362"/>
              <a:gd name="connsiteX91" fmla="*/ 6442814 w 6508054"/>
              <a:gd name="connsiteY91" fmla="*/ 1798545 h 5253362"/>
              <a:gd name="connsiteX92" fmla="*/ 6508054 w 6508054"/>
              <a:gd name="connsiteY92" fmla="*/ 1863785 h 5253362"/>
              <a:gd name="connsiteX93" fmla="*/ 6508054 w 6508054"/>
              <a:gd name="connsiteY93" fmla="*/ 2492441 h 5253362"/>
              <a:gd name="connsiteX94" fmla="*/ 6442814 w 6508054"/>
              <a:gd name="connsiteY94" fmla="*/ 2557681 h 5253362"/>
              <a:gd name="connsiteX95" fmla="*/ 5719266 w 6508054"/>
              <a:gd name="connsiteY95" fmla="*/ 2557681 h 5253362"/>
              <a:gd name="connsiteX96" fmla="*/ 5654026 w 6508054"/>
              <a:gd name="connsiteY96" fmla="*/ 2492441 h 5253362"/>
              <a:gd name="connsiteX97" fmla="*/ 5654026 w 6508054"/>
              <a:gd name="connsiteY97" fmla="*/ 1863785 h 5253362"/>
              <a:gd name="connsiteX98" fmla="*/ 5719266 w 6508054"/>
              <a:gd name="connsiteY98" fmla="*/ 1798545 h 5253362"/>
              <a:gd name="connsiteX99" fmla="*/ 3840406 w 6508054"/>
              <a:gd name="connsiteY99" fmla="*/ 1798545 h 5253362"/>
              <a:gd name="connsiteX100" fmla="*/ 4563954 w 6508054"/>
              <a:gd name="connsiteY100" fmla="*/ 1798545 h 5253362"/>
              <a:gd name="connsiteX101" fmla="*/ 4629194 w 6508054"/>
              <a:gd name="connsiteY101" fmla="*/ 1863785 h 5253362"/>
              <a:gd name="connsiteX102" fmla="*/ 4629194 w 6508054"/>
              <a:gd name="connsiteY102" fmla="*/ 2492441 h 5253362"/>
              <a:gd name="connsiteX103" fmla="*/ 4563954 w 6508054"/>
              <a:gd name="connsiteY103" fmla="*/ 2557681 h 5253362"/>
              <a:gd name="connsiteX104" fmla="*/ 3840406 w 6508054"/>
              <a:gd name="connsiteY104" fmla="*/ 2557681 h 5253362"/>
              <a:gd name="connsiteX105" fmla="*/ 3775166 w 6508054"/>
              <a:gd name="connsiteY105" fmla="*/ 2492441 h 5253362"/>
              <a:gd name="connsiteX106" fmla="*/ 3775166 w 6508054"/>
              <a:gd name="connsiteY106" fmla="*/ 1863785 h 5253362"/>
              <a:gd name="connsiteX107" fmla="*/ 3840406 w 6508054"/>
              <a:gd name="connsiteY107" fmla="*/ 1798545 h 5253362"/>
              <a:gd name="connsiteX108" fmla="*/ 1938951 w 6508054"/>
              <a:gd name="connsiteY108" fmla="*/ 1798545 h 5253362"/>
              <a:gd name="connsiteX109" fmla="*/ 2662499 w 6508054"/>
              <a:gd name="connsiteY109" fmla="*/ 1798545 h 5253362"/>
              <a:gd name="connsiteX110" fmla="*/ 2727739 w 6508054"/>
              <a:gd name="connsiteY110" fmla="*/ 1863785 h 5253362"/>
              <a:gd name="connsiteX111" fmla="*/ 2727739 w 6508054"/>
              <a:gd name="connsiteY111" fmla="*/ 2492441 h 5253362"/>
              <a:gd name="connsiteX112" fmla="*/ 2662499 w 6508054"/>
              <a:gd name="connsiteY112" fmla="*/ 2557681 h 5253362"/>
              <a:gd name="connsiteX113" fmla="*/ 1938951 w 6508054"/>
              <a:gd name="connsiteY113" fmla="*/ 2557681 h 5253362"/>
              <a:gd name="connsiteX114" fmla="*/ 1873711 w 6508054"/>
              <a:gd name="connsiteY114" fmla="*/ 2492441 h 5253362"/>
              <a:gd name="connsiteX115" fmla="*/ 1873711 w 6508054"/>
              <a:gd name="connsiteY115" fmla="*/ 1863785 h 5253362"/>
              <a:gd name="connsiteX116" fmla="*/ 1938951 w 6508054"/>
              <a:gd name="connsiteY116" fmla="*/ 1798545 h 5253362"/>
              <a:gd name="connsiteX117" fmla="*/ 4779874 w 6508054"/>
              <a:gd name="connsiteY117" fmla="*/ 1786684 h 5253362"/>
              <a:gd name="connsiteX118" fmla="*/ 5499344 w 6508054"/>
              <a:gd name="connsiteY118" fmla="*/ 1786684 h 5253362"/>
              <a:gd name="connsiteX119" fmla="*/ 5566623 w 6508054"/>
              <a:gd name="connsiteY119" fmla="*/ 1853963 h 5253362"/>
              <a:gd name="connsiteX120" fmla="*/ 5566623 w 6508054"/>
              <a:gd name="connsiteY120" fmla="*/ 2502263 h 5253362"/>
              <a:gd name="connsiteX121" fmla="*/ 5499344 w 6508054"/>
              <a:gd name="connsiteY121" fmla="*/ 2569542 h 5253362"/>
              <a:gd name="connsiteX122" fmla="*/ 4779874 w 6508054"/>
              <a:gd name="connsiteY122" fmla="*/ 2569542 h 5253362"/>
              <a:gd name="connsiteX123" fmla="*/ 4712595 w 6508054"/>
              <a:gd name="connsiteY123" fmla="*/ 2502263 h 5253362"/>
              <a:gd name="connsiteX124" fmla="*/ 4712595 w 6508054"/>
              <a:gd name="connsiteY124" fmla="*/ 1853963 h 5253362"/>
              <a:gd name="connsiteX125" fmla="*/ 4779874 w 6508054"/>
              <a:gd name="connsiteY125" fmla="*/ 1786684 h 5253362"/>
              <a:gd name="connsiteX126" fmla="*/ 2895483 w 6508054"/>
              <a:gd name="connsiteY126" fmla="*/ 1786684 h 5253362"/>
              <a:gd name="connsiteX127" fmla="*/ 3614953 w 6508054"/>
              <a:gd name="connsiteY127" fmla="*/ 1786684 h 5253362"/>
              <a:gd name="connsiteX128" fmla="*/ 3682233 w 6508054"/>
              <a:gd name="connsiteY128" fmla="*/ 1853963 h 5253362"/>
              <a:gd name="connsiteX129" fmla="*/ 3682233 w 6508054"/>
              <a:gd name="connsiteY129" fmla="*/ 2502263 h 5253362"/>
              <a:gd name="connsiteX130" fmla="*/ 3614953 w 6508054"/>
              <a:gd name="connsiteY130" fmla="*/ 2569542 h 5253362"/>
              <a:gd name="connsiteX131" fmla="*/ 2895483 w 6508054"/>
              <a:gd name="connsiteY131" fmla="*/ 2569542 h 5253362"/>
              <a:gd name="connsiteX132" fmla="*/ 2828204 w 6508054"/>
              <a:gd name="connsiteY132" fmla="*/ 2502263 h 5253362"/>
              <a:gd name="connsiteX133" fmla="*/ 2828204 w 6508054"/>
              <a:gd name="connsiteY133" fmla="*/ 1853963 h 5253362"/>
              <a:gd name="connsiteX134" fmla="*/ 2895483 w 6508054"/>
              <a:gd name="connsiteY134" fmla="*/ 1786684 h 5253362"/>
              <a:gd name="connsiteX135" fmla="*/ 957580 w 6508054"/>
              <a:gd name="connsiteY135" fmla="*/ 1786684 h 5253362"/>
              <a:gd name="connsiteX136" fmla="*/ 1677049 w 6508054"/>
              <a:gd name="connsiteY136" fmla="*/ 1786684 h 5253362"/>
              <a:gd name="connsiteX137" fmla="*/ 1744328 w 6508054"/>
              <a:gd name="connsiteY137" fmla="*/ 1853963 h 5253362"/>
              <a:gd name="connsiteX138" fmla="*/ 1744328 w 6508054"/>
              <a:gd name="connsiteY138" fmla="*/ 2502263 h 5253362"/>
              <a:gd name="connsiteX139" fmla="*/ 1677049 w 6508054"/>
              <a:gd name="connsiteY139" fmla="*/ 2569542 h 5253362"/>
              <a:gd name="connsiteX140" fmla="*/ 957580 w 6508054"/>
              <a:gd name="connsiteY140" fmla="*/ 2569542 h 5253362"/>
              <a:gd name="connsiteX141" fmla="*/ 890301 w 6508054"/>
              <a:gd name="connsiteY141" fmla="*/ 2502263 h 5253362"/>
              <a:gd name="connsiteX142" fmla="*/ 890301 w 6508054"/>
              <a:gd name="connsiteY142" fmla="*/ 1853963 h 5253362"/>
              <a:gd name="connsiteX143" fmla="*/ 957580 w 6508054"/>
              <a:gd name="connsiteY143" fmla="*/ 1786684 h 5253362"/>
              <a:gd name="connsiteX144" fmla="*/ 5712742 w 6508054"/>
              <a:gd name="connsiteY144" fmla="*/ 945268 h 5253362"/>
              <a:gd name="connsiteX145" fmla="*/ 6449338 w 6508054"/>
              <a:gd name="connsiteY145" fmla="*/ 945268 h 5253362"/>
              <a:gd name="connsiteX146" fmla="*/ 6508054 w 6508054"/>
              <a:gd name="connsiteY146" fmla="*/ 1003984 h 5253362"/>
              <a:gd name="connsiteX147" fmla="*/ 6508054 w 6508054"/>
              <a:gd name="connsiteY147" fmla="*/ 1569772 h 5253362"/>
              <a:gd name="connsiteX148" fmla="*/ 6449338 w 6508054"/>
              <a:gd name="connsiteY148" fmla="*/ 1628488 h 5253362"/>
              <a:gd name="connsiteX149" fmla="*/ 5712742 w 6508054"/>
              <a:gd name="connsiteY149" fmla="*/ 1628488 h 5253362"/>
              <a:gd name="connsiteX150" fmla="*/ 5654026 w 6508054"/>
              <a:gd name="connsiteY150" fmla="*/ 1569772 h 5253362"/>
              <a:gd name="connsiteX151" fmla="*/ 5654026 w 6508054"/>
              <a:gd name="connsiteY151" fmla="*/ 1003984 h 5253362"/>
              <a:gd name="connsiteX152" fmla="*/ 5712742 w 6508054"/>
              <a:gd name="connsiteY152" fmla="*/ 945268 h 5253362"/>
              <a:gd name="connsiteX153" fmla="*/ 2886921 w 6508054"/>
              <a:gd name="connsiteY153" fmla="*/ 945268 h 5253362"/>
              <a:gd name="connsiteX154" fmla="*/ 3623516 w 6508054"/>
              <a:gd name="connsiteY154" fmla="*/ 945268 h 5253362"/>
              <a:gd name="connsiteX155" fmla="*/ 3682233 w 6508054"/>
              <a:gd name="connsiteY155" fmla="*/ 1003984 h 5253362"/>
              <a:gd name="connsiteX156" fmla="*/ 3682233 w 6508054"/>
              <a:gd name="connsiteY156" fmla="*/ 1569772 h 5253362"/>
              <a:gd name="connsiteX157" fmla="*/ 3623516 w 6508054"/>
              <a:gd name="connsiteY157" fmla="*/ 1628488 h 5253362"/>
              <a:gd name="connsiteX158" fmla="*/ 2886921 w 6508054"/>
              <a:gd name="connsiteY158" fmla="*/ 1628488 h 5253362"/>
              <a:gd name="connsiteX159" fmla="*/ 2828205 w 6508054"/>
              <a:gd name="connsiteY159" fmla="*/ 1569772 h 5253362"/>
              <a:gd name="connsiteX160" fmla="*/ 2828205 w 6508054"/>
              <a:gd name="connsiteY160" fmla="*/ 1003984 h 5253362"/>
              <a:gd name="connsiteX161" fmla="*/ 2886921 w 6508054"/>
              <a:gd name="connsiteY161" fmla="*/ 945268 h 5253362"/>
              <a:gd name="connsiteX162" fmla="*/ 3840406 w 6508054"/>
              <a:gd name="connsiteY162" fmla="*/ 907312 h 5253362"/>
              <a:gd name="connsiteX163" fmla="*/ 4563954 w 6508054"/>
              <a:gd name="connsiteY163" fmla="*/ 907312 h 5253362"/>
              <a:gd name="connsiteX164" fmla="*/ 4629194 w 6508054"/>
              <a:gd name="connsiteY164" fmla="*/ 972552 h 5253362"/>
              <a:gd name="connsiteX165" fmla="*/ 4629194 w 6508054"/>
              <a:gd name="connsiteY165" fmla="*/ 1601206 h 5253362"/>
              <a:gd name="connsiteX166" fmla="*/ 4563954 w 6508054"/>
              <a:gd name="connsiteY166" fmla="*/ 1666446 h 5253362"/>
              <a:gd name="connsiteX167" fmla="*/ 3840406 w 6508054"/>
              <a:gd name="connsiteY167" fmla="*/ 1666446 h 5253362"/>
              <a:gd name="connsiteX168" fmla="*/ 3775166 w 6508054"/>
              <a:gd name="connsiteY168" fmla="*/ 1601206 h 5253362"/>
              <a:gd name="connsiteX169" fmla="*/ 3775166 w 6508054"/>
              <a:gd name="connsiteY169" fmla="*/ 972552 h 5253362"/>
              <a:gd name="connsiteX170" fmla="*/ 3840406 w 6508054"/>
              <a:gd name="connsiteY170" fmla="*/ 907312 h 5253362"/>
              <a:gd name="connsiteX171" fmla="*/ 1938951 w 6508054"/>
              <a:gd name="connsiteY171" fmla="*/ 907312 h 5253362"/>
              <a:gd name="connsiteX172" fmla="*/ 2662499 w 6508054"/>
              <a:gd name="connsiteY172" fmla="*/ 907312 h 5253362"/>
              <a:gd name="connsiteX173" fmla="*/ 2727739 w 6508054"/>
              <a:gd name="connsiteY173" fmla="*/ 972552 h 5253362"/>
              <a:gd name="connsiteX174" fmla="*/ 2727739 w 6508054"/>
              <a:gd name="connsiteY174" fmla="*/ 1601206 h 5253362"/>
              <a:gd name="connsiteX175" fmla="*/ 2662499 w 6508054"/>
              <a:gd name="connsiteY175" fmla="*/ 1666446 h 5253362"/>
              <a:gd name="connsiteX176" fmla="*/ 1938951 w 6508054"/>
              <a:gd name="connsiteY176" fmla="*/ 1666446 h 5253362"/>
              <a:gd name="connsiteX177" fmla="*/ 1873711 w 6508054"/>
              <a:gd name="connsiteY177" fmla="*/ 1601206 h 5253362"/>
              <a:gd name="connsiteX178" fmla="*/ 1873711 w 6508054"/>
              <a:gd name="connsiteY178" fmla="*/ 972552 h 5253362"/>
              <a:gd name="connsiteX179" fmla="*/ 1938951 w 6508054"/>
              <a:gd name="connsiteY179" fmla="*/ 907312 h 5253362"/>
              <a:gd name="connsiteX180" fmla="*/ 955541 w 6508054"/>
              <a:gd name="connsiteY180" fmla="*/ 907312 h 5253362"/>
              <a:gd name="connsiteX181" fmla="*/ 1679088 w 6508054"/>
              <a:gd name="connsiteY181" fmla="*/ 907312 h 5253362"/>
              <a:gd name="connsiteX182" fmla="*/ 1744328 w 6508054"/>
              <a:gd name="connsiteY182" fmla="*/ 972552 h 5253362"/>
              <a:gd name="connsiteX183" fmla="*/ 1744328 w 6508054"/>
              <a:gd name="connsiteY183" fmla="*/ 1601206 h 5253362"/>
              <a:gd name="connsiteX184" fmla="*/ 1679088 w 6508054"/>
              <a:gd name="connsiteY184" fmla="*/ 1666446 h 5253362"/>
              <a:gd name="connsiteX185" fmla="*/ 955541 w 6508054"/>
              <a:gd name="connsiteY185" fmla="*/ 1666446 h 5253362"/>
              <a:gd name="connsiteX186" fmla="*/ 890302 w 6508054"/>
              <a:gd name="connsiteY186" fmla="*/ 1601206 h 5253362"/>
              <a:gd name="connsiteX187" fmla="*/ 890302 w 6508054"/>
              <a:gd name="connsiteY187" fmla="*/ 972552 h 5253362"/>
              <a:gd name="connsiteX188" fmla="*/ 955541 w 6508054"/>
              <a:gd name="connsiteY188" fmla="*/ 907312 h 5253362"/>
              <a:gd name="connsiteX189" fmla="*/ 4779874 w 6508054"/>
              <a:gd name="connsiteY189" fmla="*/ 895451 h 5253362"/>
              <a:gd name="connsiteX190" fmla="*/ 5499344 w 6508054"/>
              <a:gd name="connsiteY190" fmla="*/ 895451 h 5253362"/>
              <a:gd name="connsiteX191" fmla="*/ 5566623 w 6508054"/>
              <a:gd name="connsiteY191" fmla="*/ 962730 h 5253362"/>
              <a:gd name="connsiteX192" fmla="*/ 5566623 w 6508054"/>
              <a:gd name="connsiteY192" fmla="*/ 1611028 h 5253362"/>
              <a:gd name="connsiteX193" fmla="*/ 5499344 w 6508054"/>
              <a:gd name="connsiteY193" fmla="*/ 1678307 h 5253362"/>
              <a:gd name="connsiteX194" fmla="*/ 4779874 w 6508054"/>
              <a:gd name="connsiteY194" fmla="*/ 1678307 h 5253362"/>
              <a:gd name="connsiteX195" fmla="*/ 4712595 w 6508054"/>
              <a:gd name="connsiteY195" fmla="*/ 1611028 h 5253362"/>
              <a:gd name="connsiteX196" fmla="*/ 4712595 w 6508054"/>
              <a:gd name="connsiteY196" fmla="*/ 962730 h 5253362"/>
              <a:gd name="connsiteX197" fmla="*/ 4779874 w 6508054"/>
              <a:gd name="connsiteY197" fmla="*/ 895451 h 5253362"/>
              <a:gd name="connsiteX198" fmla="*/ 67281 w 6508054"/>
              <a:gd name="connsiteY198" fmla="*/ 895451 h 5253362"/>
              <a:gd name="connsiteX199" fmla="*/ 786750 w 6508054"/>
              <a:gd name="connsiteY199" fmla="*/ 895451 h 5253362"/>
              <a:gd name="connsiteX200" fmla="*/ 854028 w 6508054"/>
              <a:gd name="connsiteY200" fmla="*/ 962730 h 5253362"/>
              <a:gd name="connsiteX201" fmla="*/ 854028 w 6508054"/>
              <a:gd name="connsiteY201" fmla="*/ 1611028 h 5253362"/>
              <a:gd name="connsiteX202" fmla="*/ 786750 w 6508054"/>
              <a:gd name="connsiteY202" fmla="*/ 1678307 h 5253362"/>
              <a:gd name="connsiteX203" fmla="*/ 67281 w 6508054"/>
              <a:gd name="connsiteY203" fmla="*/ 1678307 h 5253362"/>
              <a:gd name="connsiteX204" fmla="*/ 0 w 6508054"/>
              <a:gd name="connsiteY204" fmla="*/ 1611028 h 5253362"/>
              <a:gd name="connsiteX205" fmla="*/ 0 w 6508054"/>
              <a:gd name="connsiteY205" fmla="*/ 962730 h 5253362"/>
              <a:gd name="connsiteX206" fmla="*/ 67281 w 6508054"/>
              <a:gd name="connsiteY206" fmla="*/ 895451 h 5253362"/>
              <a:gd name="connsiteX207" fmla="*/ 4777835 w 6508054"/>
              <a:gd name="connsiteY207" fmla="*/ 11861 h 5253362"/>
              <a:gd name="connsiteX208" fmla="*/ 5501383 w 6508054"/>
              <a:gd name="connsiteY208" fmla="*/ 11861 h 5253362"/>
              <a:gd name="connsiteX209" fmla="*/ 5566623 w 6508054"/>
              <a:gd name="connsiteY209" fmla="*/ 77101 h 5253362"/>
              <a:gd name="connsiteX210" fmla="*/ 5566623 w 6508054"/>
              <a:gd name="connsiteY210" fmla="*/ 705757 h 5253362"/>
              <a:gd name="connsiteX211" fmla="*/ 5501383 w 6508054"/>
              <a:gd name="connsiteY211" fmla="*/ 770997 h 5253362"/>
              <a:gd name="connsiteX212" fmla="*/ 4777835 w 6508054"/>
              <a:gd name="connsiteY212" fmla="*/ 770997 h 5253362"/>
              <a:gd name="connsiteX213" fmla="*/ 4712595 w 6508054"/>
              <a:gd name="connsiteY213" fmla="*/ 705757 h 5253362"/>
              <a:gd name="connsiteX214" fmla="*/ 4712595 w 6508054"/>
              <a:gd name="connsiteY214" fmla="*/ 77101 h 5253362"/>
              <a:gd name="connsiteX215" fmla="*/ 4777835 w 6508054"/>
              <a:gd name="connsiteY215" fmla="*/ 11861 h 5253362"/>
              <a:gd name="connsiteX216" fmla="*/ 1938951 w 6508054"/>
              <a:gd name="connsiteY216" fmla="*/ 11861 h 5253362"/>
              <a:gd name="connsiteX217" fmla="*/ 2662499 w 6508054"/>
              <a:gd name="connsiteY217" fmla="*/ 11861 h 5253362"/>
              <a:gd name="connsiteX218" fmla="*/ 2727739 w 6508054"/>
              <a:gd name="connsiteY218" fmla="*/ 77101 h 5253362"/>
              <a:gd name="connsiteX219" fmla="*/ 2727739 w 6508054"/>
              <a:gd name="connsiteY219" fmla="*/ 705757 h 5253362"/>
              <a:gd name="connsiteX220" fmla="*/ 2662499 w 6508054"/>
              <a:gd name="connsiteY220" fmla="*/ 770997 h 5253362"/>
              <a:gd name="connsiteX221" fmla="*/ 1938951 w 6508054"/>
              <a:gd name="connsiteY221" fmla="*/ 770997 h 5253362"/>
              <a:gd name="connsiteX222" fmla="*/ 1873711 w 6508054"/>
              <a:gd name="connsiteY222" fmla="*/ 705757 h 5253362"/>
              <a:gd name="connsiteX223" fmla="*/ 1873711 w 6508054"/>
              <a:gd name="connsiteY223" fmla="*/ 77101 h 5253362"/>
              <a:gd name="connsiteX224" fmla="*/ 1938951 w 6508054"/>
              <a:gd name="connsiteY224" fmla="*/ 11861 h 5253362"/>
              <a:gd name="connsiteX225" fmla="*/ 3841650 w 6508054"/>
              <a:gd name="connsiteY225" fmla="*/ 0 h 5253362"/>
              <a:gd name="connsiteX226" fmla="*/ 4561120 w 6508054"/>
              <a:gd name="connsiteY226" fmla="*/ 0 h 5253362"/>
              <a:gd name="connsiteX227" fmla="*/ 4628399 w 6508054"/>
              <a:gd name="connsiteY227" fmla="*/ 67279 h 5253362"/>
              <a:gd name="connsiteX228" fmla="*/ 4628399 w 6508054"/>
              <a:gd name="connsiteY228" fmla="*/ 715579 h 5253362"/>
              <a:gd name="connsiteX229" fmla="*/ 4561120 w 6508054"/>
              <a:gd name="connsiteY229" fmla="*/ 782858 h 5253362"/>
              <a:gd name="connsiteX230" fmla="*/ 3841650 w 6508054"/>
              <a:gd name="connsiteY230" fmla="*/ 782858 h 5253362"/>
              <a:gd name="connsiteX231" fmla="*/ 3774371 w 6508054"/>
              <a:gd name="connsiteY231" fmla="*/ 715579 h 5253362"/>
              <a:gd name="connsiteX232" fmla="*/ 3774371 w 6508054"/>
              <a:gd name="connsiteY232" fmla="*/ 67279 h 5253362"/>
              <a:gd name="connsiteX233" fmla="*/ 3841650 w 6508054"/>
              <a:gd name="connsiteY233" fmla="*/ 0 h 5253362"/>
              <a:gd name="connsiteX234" fmla="*/ 957580 w 6508054"/>
              <a:gd name="connsiteY234" fmla="*/ 0 h 5253362"/>
              <a:gd name="connsiteX235" fmla="*/ 1677049 w 6508054"/>
              <a:gd name="connsiteY235" fmla="*/ 0 h 5253362"/>
              <a:gd name="connsiteX236" fmla="*/ 1744328 w 6508054"/>
              <a:gd name="connsiteY236" fmla="*/ 67279 h 5253362"/>
              <a:gd name="connsiteX237" fmla="*/ 1744328 w 6508054"/>
              <a:gd name="connsiteY237" fmla="*/ 715579 h 5253362"/>
              <a:gd name="connsiteX238" fmla="*/ 1677049 w 6508054"/>
              <a:gd name="connsiteY238" fmla="*/ 782858 h 5253362"/>
              <a:gd name="connsiteX239" fmla="*/ 957580 w 6508054"/>
              <a:gd name="connsiteY239" fmla="*/ 782858 h 5253362"/>
              <a:gd name="connsiteX240" fmla="*/ 890302 w 6508054"/>
              <a:gd name="connsiteY240" fmla="*/ 715579 h 5253362"/>
              <a:gd name="connsiteX241" fmla="*/ 890302 w 6508054"/>
              <a:gd name="connsiteY241" fmla="*/ 67279 h 5253362"/>
              <a:gd name="connsiteX242" fmla="*/ 957580 w 6508054"/>
              <a:gd name="connsiteY242" fmla="*/ 0 h 525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6508054" h="5253362">
                <a:moveTo>
                  <a:pt x="2893445" y="4494226"/>
                </a:moveTo>
                <a:lnTo>
                  <a:pt x="3616992" y="4494226"/>
                </a:lnTo>
                <a:cubicBezTo>
                  <a:pt x="3653024" y="4494226"/>
                  <a:pt x="3682233" y="4523435"/>
                  <a:pt x="3682233" y="4559466"/>
                </a:cubicBezTo>
                <a:lnTo>
                  <a:pt x="3682233" y="5188122"/>
                </a:lnTo>
                <a:cubicBezTo>
                  <a:pt x="3682233" y="5224153"/>
                  <a:pt x="3653024" y="5253362"/>
                  <a:pt x="3616992" y="5253362"/>
                </a:cubicBezTo>
                <a:lnTo>
                  <a:pt x="2893445" y="5253362"/>
                </a:lnTo>
                <a:cubicBezTo>
                  <a:pt x="2857413" y="5253362"/>
                  <a:pt x="2828205" y="5224153"/>
                  <a:pt x="2828205" y="5188122"/>
                </a:cubicBezTo>
                <a:lnTo>
                  <a:pt x="2828205" y="4559466"/>
                </a:lnTo>
                <a:cubicBezTo>
                  <a:pt x="2828205" y="4523435"/>
                  <a:pt x="2857413" y="4494226"/>
                  <a:pt x="2893445" y="4494226"/>
                </a:cubicBezTo>
                <a:close/>
                <a:moveTo>
                  <a:pt x="1932427" y="3644261"/>
                </a:moveTo>
                <a:lnTo>
                  <a:pt x="2669023" y="3644261"/>
                </a:lnTo>
                <a:cubicBezTo>
                  <a:pt x="2701451" y="3644261"/>
                  <a:pt x="2727739" y="3670549"/>
                  <a:pt x="2727739" y="3702977"/>
                </a:cubicBezTo>
                <a:lnTo>
                  <a:pt x="2727739" y="4268767"/>
                </a:lnTo>
                <a:cubicBezTo>
                  <a:pt x="2727739" y="4301195"/>
                  <a:pt x="2701451" y="4327483"/>
                  <a:pt x="2669023" y="4327483"/>
                </a:cubicBezTo>
                <a:lnTo>
                  <a:pt x="1932427" y="4327483"/>
                </a:lnTo>
                <a:cubicBezTo>
                  <a:pt x="1899999" y="4327483"/>
                  <a:pt x="1873711" y="4301195"/>
                  <a:pt x="1873711" y="4268767"/>
                </a:cubicBezTo>
                <a:lnTo>
                  <a:pt x="1873711" y="3702977"/>
                </a:lnTo>
                <a:cubicBezTo>
                  <a:pt x="1873711" y="3670549"/>
                  <a:pt x="1899999" y="3644261"/>
                  <a:pt x="1932427" y="3644261"/>
                </a:cubicBezTo>
                <a:close/>
                <a:moveTo>
                  <a:pt x="2893444" y="3606305"/>
                </a:moveTo>
                <a:lnTo>
                  <a:pt x="3616992" y="3606305"/>
                </a:lnTo>
                <a:cubicBezTo>
                  <a:pt x="3653024" y="3606305"/>
                  <a:pt x="3682233" y="3635514"/>
                  <a:pt x="3682233" y="3671545"/>
                </a:cubicBezTo>
                <a:lnTo>
                  <a:pt x="3682233" y="4300201"/>
                </a:lnTo>
                <a:cubicBezTo>
                  <a:pt x="3682233" y="4336232"/>
                  <a:pt x="3653024" y="4365441"/>
                  <a:pt x="3616992" y="4365441"/>
                </a:cubicBezTo>
                <a:lnTo>
                  <a:pt x="2893444" y="4365441"/>
                </a:lnTo>
                <a:cubicBezTo>
                  <a:pt x="2857413" y="4365441"/>
                  <a:pt x="2828204" y="4336232"/>
                  <a:pt x="2828204" y="4300201"/>
                </a:cubicBezTo>
                <a:lnTo>
                  <a:pt x="2828204" y="3671545"/>
                </a:lnTo>
                <a:cubicBezTo>
                  <a:pt x="2828204" y="3635514"/>
                  <a:pt x="2857413" y="3606305"/>
                  <a:pt x="2893444" y="3606305"/>
                </a:cubicBezTo>
                <a:close/>
                <a:moveTo>
                  <a:pt x="3842446" y="3594443"/>
                </a:moveTo>
                <a:lnTo>
                  <a:pt x="4561915" y="3594443"/>
                </a:lnTo>
                <a:cubicBezTo>
                  <a:pt x="4599072" y="3594443"/>
                  <a:pt x="4629194" y="3624565"/>
                  <a:pt x="4629194" y="3661722"/>
                </a:cubicBezTo>
                <a:lnTo>
                  <a:pt x="4629194" y="4310022"/>
                </a:lnTo>
                <a:cubicBezTo>
                  <a:pt x="4629194" y="4347179"/>
                  <a:pt x="4599072" y="4377301"/>
                  <a:pt x="4561915" y="4377301"/>
                </a:cubicBezTo>
                <a:lnTo>
                  <a:pt x="3842446" y="4377301"/>
                </a:lnTo>
                <a:cubicBezTo>
                  <a:pt x="3805288" y="4377301"/>
                  <a:pt x="3775166" y="4347179"/>
                  <a:pt x="3775166" y="4310022"/>
                </a:cubicBezTo>
                <a:lnTo>
                  <a:pt x="3775166" y="3661722"/>
                </a:lnTo>
                <a:cubicBezTo>
                  <a:pt x="3775166" y="3624565"/>
                  <a:pt x="3805288" y="3594443"/>
                  <a:pt x="3842446" y="3594443"/>
                </a:cubicBezTo>
                <a:close/>
                <a:moveTo>
                  <a:pt x="3833882" y="2738724"/>
                </a:moveTo>
                <a:lnTo>
                  <a:pt x="4570478" y="2738724"/>
                </a:lnTo>
                <a:cubicBezTo>
                  <a:pt x="4602906" y="2738724"/>
                  <a:pt x="4629194" y="2765012"/>
                  <a:pt x="4629194" y="2797440"/>
                </a:cubicBezTo>
                <a:lnTo>
                  <a:pt x="4629194" y="3363230"/>
                </a:lnTo>
                <a:cubicBezTo>
                  <a:pt x="4629194" y="3395658"/>
                  <a:pt x="4602906" y="3421946"/>
                  <a:pt x="4570478" y="3421946"/>
                </a:cubicBezTo>
                <a:lnTo>
                  <a:pt x="3833882" y="3421946"/>
                </a:lnTo>
                <a:cubicBezTo>
                  <a:pt x="3801455" y="3421946"/>
                  <a:pt x="3775166" y="3395658"/>
                  <a:pt x="3775166" y="3363230"/>
                </a:cubicBezTo>
                <a:lnTo>
                  <a:pt x="3775166" y="2797440"/>
                </a:lnTo>
                <a:cubicBezTo>
                  <a:pt x="3775166" y="2765012"/>
                  <a:pt x="3801455" y="2738724"/>
                  <a:pt x="3833882" y="2738724"/>
                </a:cubicBezTo>
                <a:close/>
                <a:moveTo>
                  <a:pt x="4777835" y="2700768"/>
                </a:moveTo>
                <a:lnTo>
                  <a:pt x="5501383" y="2700768"/>
                </a:lnTo>
                <a:cubicBezTo>
                  <a:pt x="5537414" y="2700768"/>
                  <a:pt x="5566623" y="2729977"/>
                  <a:pt x="5566623" y="2766008"/>
                </a:cubicBezTo>
                <a:lnTo>
                  <a:pt x="5566623" y="3394664"/>
                </a:lnTo>
                <a:cubicBezTo>
                  <a:pt x="5566623" y="3430695"/>
                  <a:pt x="5537414" y="3459904"/>
                  <a:pt x="5501383" y="3459904"/>
                </a:cubicBezTo>
                <a:lnTo>
                  <a:pt x="4777835" y="3459904"/>
                </a:lnTo>
                <a:cubicBezTo>
                  <a:pt x="4741804" y="3459904"/>
                  <a:pt x="4712595" y="3430695"/>
                  <a:pt x="4712595" y="3394664"/>
                </a:cubicBezTo>
                <a:lnTo>
                  <a:pt x="4712595" y="2766008"/>
                </a:lnTo>
                <a:cubicBezTo>
                  <a:pt x="4712595" y="2729977"/>
                  <a:pt x="4741804" y="2700768"/>
                  <a:pt x="4777835" y="2700768"/>
                </a:cubicBezTo>
                <a:close/>
                <a:moveTo>
                  <a:pt x="2893444" y="2700768"/>
                </a:moveTo>
                <a:lnTo>
                  <a:pt x="3616992" y="2700768"/>
                </a:lnTo>
                <a:cubicBezTo>
                  <a:pt x="3653024" y="2700768"/>
                  <a:pt x="3682233" y="2729977"/>
                  <a:pt x="3682233" y="2766008"/>
                </a:cubicBezTo>
                <a:lnTo>
                  <a:pt x="3682233" y="3394664"/>
                </a:lnTo>
                <a:cubicBezTo>
                  <a:pt x="3682233" y="3430695"/>
                  <a:pt x="3653024" y="3459904"/>
                  <a:pt x="3616992" y="3459904"/>
                </a:cubicBezTo>
                <a:lnTo>
                  <a:pt x="2893444" y="3459904"/>
                </a:lnTo>
                <a:cubicBezTo>
                  <a:pt x="2857413" y="3459904"/>
                  <a:pt x="2828204" y="3430695"/>
                  <a:pt x="2828204" y="3394664"/>
                </a:cubicBezTo>
                <a:lnTo>
                  <a:pt x="2828204" y="2766008"/>
                </a:lnTo>
                <a:cubicBezTo>
                  <a:pt x="2828204" y="2729977"/>
                  <a:pt x="2857413" y="2700768"/>
                  <a:pt x="2893444" y="2700768"/>
                </a:cubicBezTo>
                <a:close/>
                <a:moveTo>
                  <a:pt x="955540" y="2700768"/>
                </a:moveTo>
                <a:lnTo>
                  <a:pt x="1679088" y="2700768"/>
                </a:lnTo>
                <a:cubicBezTo>
                  <a:pt x="1715119" y="2700768"/>
                  <a:pt x="1744328" y="2729977"/>
                  <a:pt x="1744328" y="2766008"/>
                </a:cubicBezTo>
                <a:lnTo>
                  <a:pt x="1744328" y="3394664"/>
                </a:lnTo>
                <a:cubicBezTo>
                  <a:pt x="1744328" y="3430695"/>
                  <a:pt x="1715119" y="3459904"/>
                  <a:pt x="1679088" y="3459904"/>
                </a:cubicBezTo>
                <a:lnTo>
                  <a:pt x="955540" y="3459904"/>
                </a:lnTo>
                <a:cubicBezTo>
                  <a:pt x="919509" y="3459904"/>
                  <a:pt x="890300" y="3430695"/>
                  <a:pt x="890300" y="3394664"/>
                </a:cubicBezTo>
                <a:lnTo>
                  <a:pt x="890300" y="2766008"/>
                </a:lnTo>
                <a:cubicBezTo>
                  <a:pt x="890300" y="2729977"/>
                  <a:pt x="919509" y="2700768"/>
                  <a:pt x="955540" y="2700768"/>
                </a:cubicBezTo>
                <a:close/>
                <a:moveTo>
                  <a:pt x="1940990" y="2688907"/>
                </a:moveTo>
                <a:lnTo>
                  <a:pt x="2660460" y="2688907"/>
                </a:lnTo>
                <a:cubicBezTo>
                  <a:pt x="2697617" y="2688907"/>
                  <a:pt x="2727739" y="2719029"/>
                  <a:pt x="2727739" y="2756186"/>
                </a:cubicBezTo>
                <a:lnTo>
                  <a:pt x="2727739" y="3404486"/>
                </a:lnTo>
                <a:cubicBezTo>
                  <a:pt x="2727739" y="3441643"/>
                  <a:pt x="2697617" y="3471765"/>
                  <a:pt x="2660460" y="3471765"/>
                </a:cubicBezTo>
                <a:lnTo>
                  <a:pt x="1940990" y="3471765"/>
                </a:lnTo>
                <a:cubicBezTo>
                  <a:pt x="1903833" y="3471765"/>
                  <a:pt x="1873711" y="3441643"/>
                  <a:pt x="1873711" y="3404486"/>
                </a:cubicBezTo>
                <a:lnTo>
                  <a:pt x="1873711" y="2756186"/>
                </a:lnTo>
                <a:cubicBezTo>
                  <a:pt x="1873711" y="2719029"/>
                  <a:pt x="1903833" y="2688907"/>
                  <a:pt x="1940990" y="2688907"/>
                </a:cubicBezTo>
                <a:close/>
                <a:moveTo>
                  <a:pt x="58716" y="1836502"/>
                </a:moveTo>
                <a:lnTo>
                  <a:pt x="795311" y="1836502"/>
                </a:lnTo>
                <a:cubicBezTo>
                  <a:pt x="827740" y="1836502"/>
                  <a:pt x="854028" y="1862790"/>
                  <a:pt x="854028" y="1895218"/>
                </a:cubicBezTo>
                <a:lnTo>
                  <a:pt x="854028" y="2461008"/>
                </a:lnTo>
                <a:cubicBezTo>
                  <a:pt x="854028" y="2493436"/>
                  <a:pt x="827740" y="2519724"/>
                  <a:pt x="795311" y="2519724"/>
                </a:cubicBezTo>
                <a:lnTo>
                  <a:pt x="58716" y="2519724"/>
                </a:lnTo>
                <a:cubicBezTo>
                  <a:pt x="26288" y="2519724"/>
                  <a:pt x="0" y="2493436"/>
                  <a:pt x="0" y="2461008"/>
                </a:cubicBezTo>
                <a:lnTo>
                  <a:pt x="0" y="1895218"/>
                </a:lnTo>
                <a:cubicBezTo>
                  <a:pt x="0" y="1862790"/>
                  <a:pt x="26288" y="1836502"/>
                  <a:pt x="58716" y="1836502"/>
                </a:cubicBezTo>
                <a:close/>
                <a:moveTo>
                  <a:pt x="5719266" y="1798545"/>
                </a:moveTo>
                <a:lnTo>
                  <a:pt x="6442814" y="1798545"/>
                </a:lnTo>
                <a:cubicBezTo>
                  <a:pt x="6478845" y="1798545"/>
                  <a:pt x="6508054" y="1827754"/>
                  <a:pt x="6508054" y="1863785"/>
                </a:cubicBezTo>
                <a:lnTo>
                  <a:pt x="6508054" y="2492441"/>
                </a:lnTo>
                <a:cubicBezTo>
                  <a:pt x="6508054" y="2528472"/>
                  <a:pt x="6478845" y="2557681"/>
                  <a:pt x="6442814" y="2557681"/>
                </a:cubicBezTo>
                <a:lnTo>
                  <a:pt x="5719266" y="2557681"/>
                </a:lnTo>
                <a:cubicBezTo>
                  <a:pt x="5683235" y="2557681"/>
                  <a:pt x="5654026" y="2528472"/>
                  <a:pt x="5654026" y="2492441"/>
                </a:cubicBezTo>
                <a:lnTo>
                  <a:pt x="5654026" y="1863785"/>
                </a:lnTo>
                <a:cubicBezTo>
                  <a:pt x="5654026" y="1827754"/>
                  <a:pt x="5683235" y="1798545"/>
                  <a:pt x="5719266" y="1798545"/>
                </a:cubicBezTo>
                <a:close/>
                <a:moveTo>
                  <a:pt x="3840406" y="1798545"/>
                </a:moveTo>
                <a:lnTo>
                  <a:pt x="4563954" y="1798545"/>
                </a:lnTo>
                <a:cubicBezTo>
                  <a:pt x="4599985" y="1798545"/>
                  <a:pt x="4629194" y="1827754"/>
                  <a:pt x="4629194" y="1863785"/>
                </a:cubicBezTo>
                <a:lnTo>
                  <a:pt x="4629194" y="2492441"/>
                </a:lnTo>
                <a:cubicBezTo>
                  <a:pt x="4629194" y="2528472"/>
                  <a:pt x="4599985" y="2557681"/>
                  <a:pt x="4563954" y="2557681"/>
                </a:cubicBezTo>
                <a:lnTo>
                  <a:pt x="3840406" y="2557681"/>
                </a:lnTo>
                <a:cubicBezTo>
                  <a:pt x="3804375" y="2557681"/>
                  <a:pt x="3775166" y="2528472"/>
                  <a:pt x="3775166" y="2492441"/>
                </a:cubicBezTo>
                <a:lnTo>
                  <a:pt x="3775166" y="1863785"/>
                </a:lnTo>
                <a:cubicBezTo>
                  <a:pt x="3775166" y="1827754"/>
                  <a:pt x="3804375" y="1798545"/>
                  <a:pt x="3840406" y="1798545"/>
                </a:cubicBezTo>
                <a:close/>
                <a:moveTo>
                  <a:pt x="1938951" y="1798545"/>
                </a:moveTo>
                <a:lnTo>
                  <a:pt x="2662499" y="1798545"/>
                </a:lnTo>
                <a:cubicBezTo>
                  <a:pt x="2698530" y="1798545"/>
                  <a:pt x="2727739" y="1827754"/>
                  <a:pt x="2727739" y="1863785"/>
                </a:cubicBezTo>
                <a:lnTo>
                  <a:pt x="2727739" y="2492441"/>
                </a:lnTo>
                <a:cubicBezTo>
                  <a:pt x="2727739" y="2528472"/>
                  <a:pt x="2698530" y="2557681"/>
                  <a:pt x="2662499" y="2557681"/>
                </a:cubicBezTo>
                <a:lnTo>
                  <a:pt x="1938951" y="2557681"/>
                </a:lnTo>
                <a:cubicBezTo>
                  <a:pt x="1902920" y="2557681"/>
                  <a:pt x="1873711" y="2528472"/>
                  <a:pt x="1873711" y="2492441"/>
                </a:cubicBezTo>
                <a:lnTo>
                  <a:pt x="1873711" y="1863785"/>
                </a:lnTo>
                <a:cubicBezTo>
                  <a:pt x="1873711" y="1827754"/>
                  <a:pt x="1902920" y="1798545"/>
                  <a:pt x="1938951" y="1798545"/>
                </a:cubicBezTo>
                <a:close/>
                <a:moveTo>
                  <a:pt x="4779874" y="1786684"/>
                </a:moveTo>
                <a:lnTo>
                  <a:pt x="5499344" y="1786684"/>
                </a:lnTo>
                <a:cubicBezTo>
                  <a:pt x="5536501" y="1786684"/>
                  <a:pt x="5566623" y="1816806"/>
                  <a:pt x="5566623" y="1853963"/>
                </a:cubicBezTo>
                <a:lnTo>
                  <a:pt x="5566623" y="2502263"/>
                </a:lnTo>
                <a:cubicBezTo>
                  <a:pt x="5566623" y="2539420"/>
                  <a:pt x="5536501" y="2569542"/>
                  <a:pt x="5499344" y="2569542"/>
                </a:cubicBezTo>
                <a:lnTo>
                  <a:pt x="4779874" y="2569542"/>
                </a:lnTo>
                <a:cubicBezTo>
                  <a:pt x="4742717" y="2569542"/>
                  <a:pt x="4712595" y="2539420"/>
                  <a:pt x="4712595" y="2502263"/>
                </a:cubicBezTo>
                <a:lnTo>
                  <a:pt x="4712595" y="1853963"/>
                </a:lnTo>
                <a:cubicBezTo>
                  <a:pt x="4712595" y="1816806"/>
                  <a:pt x="4742717" y="1786684"/>
                  <a:pt x="4779874" y="1786684"/>
                </a:cubicBezTo>
                <a:close/>
                <a:moveTo>
                  <a:pt x="2895483" y="1786684"/>
                </a:moveTo>
                <a:lnTo>
                  <a:pt x="3614953" y="1786684"/>
                </a:lnTo>
                <a:cubicBezTo>
                  <a:pt x="3652111" y="1786684"/>
                  <a:pt x="3682233" y="1816806"/>
                  <a:pt x="3682233" y="1853963"/>
                </a:cubicBezTo>
                <a:lnTo>
                  <a:pt x="3682233" y="2502263"/>
                </a:lnTo>
                <a:cubicBezTo>
                  <a:pt x="3682233" y="2539420"/>
                  <a:pt x="3652111" y="2569542"/>
                  <a:pt x="3614953" y="2569542"/>
                </a:cubicBezTo>
                <a:lnTo>
                  <a:pt x="2895483" y="2569542"/>
                </a:lnTo>
                <a:cubicBezTo>
                  <a:pt x="2858326" y="2569542"/>
                  <a:pt x="2828204" y="2539420"/>
                  <a:pt x="2828204" y="2502263"/>
                </a:cubicBezTo>
                <a:lnTo>
                  <a:pt x="2828204" y="1853963"/>
                </a:lnTo>
                <a:cubicBezTo>
                  <a:pt x="2828204" y="1816806"/>
                  <a:pt x="2858326" y="1786684"/>
                  <a:pt x="2895483" y="1786684"/>
                </a:cubicBezTo>
                <a:close/>
                <a:moveTo>
                  <a:pt x="957580" y="1786684"/>
                </a:moveTo>
                <a:lnTo>
                  <a:pt x="1677049" y="1786684"/>
                </a:lnTo>
                <a:cubicBezTo>
                  <a:pt x="1714206" y="1786684"/>
                  <a:pt x="1744328" y="1816806"/>
                  <a:pt x="1744328" y="1853963"/>
                </a:cubicBezTo>
                <a:lnTo>
                  <a:pt x="1744328" y="2502263"/>
                </a:lnTo>
                <a:cubicBezTo>
                  <a:pt x="1744328" y="2539420"/>
                  <a:pt x="1714206" y="2569542"/>
                  <a:pt x="1677049" y="2569542"/>
                </a:cubicBezTo>
                <a:lnTo>
                  <a:pt x="957580" y="2569542"/>
                </a:lnTo>
                <a:cubicBezTo>
                  <a:pt x="920423" y="2569542"/>
                  <a:pt x="890301" y="2539420"/>
                  <a:pt x="890301" y="2502263"/>
                </a:cubicBezTo>
                <a:lnTo>
                  <a:pt x="890301" y="1853963"/>
                </a:lnTo>
                <a:cubicBezTo>
                  <a:pt x="890301" y="1816806"/>
                  <a:pt x="920423" y="1786684"/>
                  <a:pt x="957580" y="1786684"/>
                </a:cubicBezTo>
                <a:close/>
                <a:moveTo>
                  <a:pt x="5712742" y="945268"/>
                </a:moveTo>
                <a:lnTo>
                  <a:pt x="6449338" y="945268"/>
                </a:lnTo>
                <a:cubicBezTo>
                  <a:pt x="6481766" y="945268"/>
                  <a:pt x="6508054" y="971556"/>
                  <a:pt x="6508054" y="1003984"/>
                </a:cubicBezTo>
                <a:lnTo>
                  <a:pt x="6508054" y="1569772"/>
                </a:lnTo>
                <a:cubicBezTo>
                  <a:pt x="6508054" y="1602200"/>
                  <a:pt x="6481766" y="1628488"/>
                  <a:pt x="6449338" y="1628488"/>
                </a:cubicBezTo>
                <a:lnTo>
                  <a:pt x="5712742" y="1628488"/>
                </a:lnTo>
                <a:cubicBezTo>
                  <a:pt x="5680314" y="1628488"/>
                  <a:pt x="5654026" y="1602200"/>
                  <a:pt x="5654026" y="1569772"/>
                </a:cubicBezTo>
                <a:lnTo>
                  <a:pt x="5654026" y="1003984"/>
                </a:lnTo>
                <a:cubicBezTo>
                  <a:pt x="5654026" y="971556"/>
                  <a:pt x="5680314" y="945268"/>
                  <a:pt x="5712742" y="945268"/>
                </a:cubicBezTo>
                <a:close/>
                <a:moveTo>
                  <a:pt x="2886921" y="945268"/>
                </a:moveTo>
                <a:lnTo>
                  <a:pt x="3623516" y="945268"/>
                </a:lnTo>
                <a:cubicBezTo>
                  <a:pt x="3655944" y="945268"/>
                  <a:pt x="3682233" y="971556"/>
                  <a:pt x="3682233" y="1003984"/>
                </a:cubicBezTo>
                <a:lnTo>
                  <a:pt x="3682233" y="1569772"/>
                </a:lnTo>
                <a:cubicBezTo>
                  <a:pt x="3682233" y="1602200"/>
                  <a:pt x="3655944" y="1628488"/>
                  <a:pt x="3623516" y="1628488"/>
                </a:cubicBezTo>
                <a:lnTo>
                  <a:pt x="2886921" y="1628488"/>
                </a:lnTo>
                <a:cubicBezTo>
                  <a:pt x="2854493" y="1628488"/>
                  <a:pt x="2828205" y="1602200"/>
                  <a:pt x="2828205" y="1569772"/>
                </a:cubicBezTo>
                <a:lnTo>
                  <a:pt x="2828205" y="1003984"/>
                </a:lnTo>
                <a:cubicBezTo>
                  <a:pt x="2828205" y="971556"/>
                  <a:pt x="2854493" y="945268"/>
                  <a:pt x="2886921" y="945268"/>
                </a:cubicBezTo>
                <a:close/>
                <a:moveTo>
                  <a:pt x="3840406" y="907312"/>
                </a:moveTo>
                <a:lnTo>
                  <a:pt x="4563954" y="907312"/>
                </a:lnTo>
                <a:cubicBezTo>
                  <a:pt x="4599985" y="907312"/>
                  <a:pt x="4629194" y="936521"/>
                  <a:pt x="4629194" y="972552"/>
                </a:cubicBezTo>
                <a:lnTo>
                  <a:pt x="4629194" y="1601206"/>
                </a:lnTo>
                <a:cubicBezTo>
                  <a:pt x="4629194" y="1637237"/>
                  <a:pt x="4599985" y="1666446"/>
                  <a:pt x="4563954" y="1666446"/>
                </a:cubicBezTo>
                <a:lnTo>
                  <a:pt x="3840406" y="1666446"/>
                </a:lnTo>
                <a:cubicBezTo>
                  <a:pt x="3804375" y="1666446"/>
                  <a:pt x="3775166" y="1637237"/>
                  <a:pt x="3775166" y="1601206"/>
                </a:cubicBezTo>
                <a:lnTo>
                  <a:pt x="3775166" y="972552"/>
                </a:lnTo>
                <a:cubicBezTo>
                  <a:pt x="3775166" y="936521"/>
                  <a:pt x="3804375" y="907312"/>
                  <a:pt x="3840406" y="907312"/>
                </a:cubicBezTo>
                <a:close/>
                <a:moveTo>
                  <a:pt x="1938951" y="907312"/>
                </a:moveTo>
                <a:lnTo>
                  <a:pt x="2662499" y="907312"/>
                </a:lnTo>
                <a:cubicBezTo>
                  <a:pt x="2698531" y="907312"/>
                  <a:pt x="2727739" y="936521"/>
                  <a:pt x="2727739" y="972552"/>
                </a:cubicBezTo>
                <a:lnTo>
                  <a:pt x="2727739" y="1601206"/>
                </a:lnTo>
                <a:cubicBezTo>
                  <a:pt x="2727739" y="1637237"/>
                  <a:pt x="2698531" y="1666446"/>
                  <a:pt x="2662499" y="1666446"/>
                </a:cubicBezTo>
                <a:lnTo>
                  <a:pt x="1938951" y="1666446"/>
                </a:lnTo>
                <a:cubicBezTo>
                  <a:pt x="1902920" y="1666446"/>
                  <a:pt x="1873711" y="1637237"/>
                  <a:pt x="1873711" y="1601206"/>
                </a:cubicBezTo>
                <a:lnTo>
                  <a:pt x="1873711" y="972552"/>
                </a:lnTo>
                <a:cubicBezTo>
                  <a:pt x="1873711" y="936521"/>
                  <a:pt x="1902920" y="907312"/>
                  <a:pt x="1938951" y="907312"/>
                </a:cubicBezTo>
                <a:close/>
                <a:moveTo>
                  <a:pt x="955541" y="907312"/>
                </a:moveTo>
                <a:lnTo>
                  <a:pt x="1679088" y="907312"/>
                </a:lnTo>
                <a:cubicBezTo>
                  <a:pt x="1715120" y="907312"/>
                  <a:pt x="1744328" y="936521"/>
                  <a:pt x="1744328" y="972552"/>
                </a:cubicBezTo>
                <a:lnTo>
                  <a:pt x="1744328" y="1601206"/>
                </a:lnTo>
                <a:cubicBezTo>
                  <a:pt x="1744328" y="1637237"/>
                  <a:pt x="1715120" y="1666446"/>
                  <a:pt x="1679088" y="1666446"/>
                </a:cubicBezTo>
                <a:lnTo>
                  <a:pt x="955541" y="1666446"/>
                </a:lnTo>
                <a:cubicBezTo>
                  <a:pt x="919510" y="1666446"/>
                  <a:pt x="890302" y="1637237"/>
                  <a:pt x="890302" y="1601206"/>
                </a:cubicBezTo>
                <a:lnTo>
                  <a:pt x="890302" y="972552"/>
                </a:lnTo>
                <a:cubicBezTo>
                  <a:pt x="890302" y="936521"/>
                  <a:pt x="919510" y="907312"/>
                  <a:pt x="955541" y="907312"/>
                </a:cubicBezTo>
                <a:close/>
                <a:moveTo>
                  <a:pt x="4779874" y="895451"/>
                </a:moveTo>
                <a:lnTo>
                  <a:pt x="5499344" y="895451"/>
                </a:lnTo>
                <a:cubicBezTo>
                  <a:pt x="5536501" y="895451"/>
                  <a:pt x="5566623" y="925573"/>
                  <a:pt x="5566623" y="962730"/>
                </a:cubicBezTo>
                <a:lnTo>
                  <a:pt x="5566623" y="1611028"/>
                </a:lnTo>
                <a:cubicBezTo>
                  <a:pt x="5566623" y="1648185"/>
                  <a:pt x="5536501" y="1678307"/>
                  <a:pt x="5499344" y="1678307"/>
                </a:cubicBezTo>
                <a:lnTo>
                  <a:pt x="4779874" y="1678307"/>
                </a:lnTo>
                <a:cubicBezTo>
                  <a:pt x="4742717" y="1678307"/>
                  <a:pt x="4712595" y="1648185"/>
                  <a:pt x="4712595" y="1611028"/>
                </a:cubicBezTo>
                <a:lnTo>
                  <a:pt x="4712595" y="962730"/>
                </a:lnTo>
                <a:cubicBezTo>
                  <a:pt x="4712595" y="925573"/>
                  <a:pt x="4742717" y="895451"/>
                  <a:pt x="4779874" y="895451"/>
                </a:cubicBezTo>
                <a:close/>
                <a:moveTo>
                  <a:pt x="67281" y="895451"/>
                </a:moveTo>
                <a:lnTo>
                  <a:pt x="786750" y="895451"/>
                </a:lnTo>
                <a:cubicBezTo>
                  <a:pt x="823906" y="895451"/>
                  <a:pt x="854028" y="925573"/>
                  <a:pt x="854028" y="962730"/>
                </a:cubicBezTo>
                <a:lnTo>
                  <a:pt x="854028" y="1611028"/>
                </a:lnTo>
                <a:cubicBezTo>
                  <a:pt x="854028" y="1648185"/>
                  <a:pt x="823906" y="1678307"/>
                  <a:pt x="786750" y="1678307"/>
                </a:cubicBezTo>
                <a:lnTo>
                  <a:pt x="67281" y="1678307"/>
                </a:lnTo>
                <a:cubicBezTo>
                  <a:pt x="30123" y="1678307"/>
                  <a:pt x="0" y="1648185"/>
                  <a:pt x="0" y="1611028"/>
                </a:cubicBezTo>
                <a:lnTo>
                  <a:pt x="0" y="962730"/>
                </a:lnTo>
                <a:cubicBezTo>
                  <a:pt x="0" y="925573"/>
                  <a:pt x="30123" y="895451"/>
                  <a:pt x="67281" y="895451"/>
                </a:cubicBezTo>
                <a:close/>
                <a:moveTo>
                  <a:pt x="4777835" y="11861"/>
                </a:moveTo>
                <a:lnTo>
                  <a:pt x="5501383" y="11861"/>
                </a:lnTo>
                <a:cubicBezTo>
                  <a:pt x="5537414" y="11861"/>
                  <a:pt x="5566623" y="41070"/>
                  <a:pt x="5566623" y="77101"/>
                </a:cubicBezTo>
                <a:lnTo>
                  <a:pt x="5566623" y="705757"/>
                </a:lnTo>
                <a:cubicBezTo>
                  <a:pt x="5566623" y="741788"/>
                  <a:pt x="5537414" y="770997"/>
                  <a:pt x="5501383" y="770997"/>
                </a:cubicBezTo>
                <a:lnTo>
                  <a:pt x="4777835" y="770997"/>
                </a:lnTo>
                <a:cubicBezTo>
                  <a:pt x="4741804" y="770997"/>
                  <a:pt x="4712595" y="741788"/>
                  <a:pt x="4712595" y="705757"/>
                </a:cubicBezTo>
                <a:lnTo>
                  <a:pt x="4712595" y="77101"/>
                </a:lnTo>
                <a:cubicBezTo>
                  <a:pt x="4712595" y="41070"/>
                  <a:pt x="4741804" y="11861"/>
                  <a:pt x="4777835" y="11861"/>
                </a:cubicBezTo>
                <a:close/>
                <a:moveTo>
                  <a:pt x="1938951" y="11861"/>
                </a:moveTo>
                <a:lnTo>
                  <a:pt x="2662499" y="11861"/>
                </a:lnTo>
                <a:cubicBezTo>
                  <a:pt x="2698531" y="11861"/>
                  <a:pt x="2727739" y="41070"/>
                  <a:pt x="2727739" y="77101"/>
                </a:cubicBezTo>
                <a:lnTo>
                  <a:pt x="2727739" y="705757"/>
                </a:lnTo>
                <a:cubicBezTo>
                  <a:pt x="2727739" y="741788"/>
                  <a:pt x="2698531" y="770997"/>
                  <a:pt x="2662499" y="770997"/>
                </a:cubicBezTo>
                <a:lnTo>
                  <a:pt x="1938951" y="770997"/>
                </a:lnTo>
                <a:cubicBezTo>
                  <a:pt x="1902920" y="770997"/>
                  <a:pt x="1873711" y="741788"/>
                  <a:pt x="1873711" y="705757"/>
                </a:cubicBezTo>
                <a:lnTo>
                  <a:pt x="1873711" y="77101"/>
                </a:lnTo>
                <a:cubicBezTo>
                  <a:pt x="1873711" y="41070"/>
                  <a:pt x="1902920" y="11861"/>
                  <a:pt x="1938951" y="11861"/>
                </a:cubicBezTo>
                <a:close/>
                <a:moveTo>
                  <a:pt x="3841650" y="0"/>
                </a:moveTo>
                <a:lnTo>
                  <a:pt x="4561120" y="0"/>
                </a:lnTo>
                <a:cubicBezTo>
                  <a:pt x="4598277" y="0"/>
                  <a:pt x="4628399" y="30122"/>
                  <a:pt x="4628399" y="67279"/>
                </a:cubicBezTo>
                <a:lnTo>
                  <a:pt x="4628399" y="715579"/>
                </a:lnTo>
                <a:cubicBezTo>
                  <a:pt x="4628399" y="752736"/>
                  <a:pt x="4598277" y="782858"/>
                  <a:pt x="4561120" y="782858"/>
                </a:cubicBezTo>
                <a:lnTo>
                  <a:pt x="3841650" y="782858"/>
                </a:lnTo>
                <a:cubicBezTo>
                  <a:pt x="3804493" y="782858"/>
                  <a:pt x="3774371" y="752736"/>
                  <a:pt x="3774371" y="715579"/>
                </a:cubicBezTo>
                <a:lnTo>
                  <a:pt x="3774371" y="67279"/>
                </a:lnTo>
                <a:cubicBezTo>
                  <a:pt x="3774371" y="30122"/>
                  <a:pt x="3804493" y="0"/>
                  <a:pt x="3841650" y="0"/>
                </a:cubicBezTo>
                <a:close/>
                <a:moveTo>
                  <a:pt x="957580" y="0"/>
                </a:moveTo>
                <a:lnTo>
                  <a:pt x="1677049" y="0"/>
                </a:lnTo>
                <a:cubicBezTo>
                  <a:pt x="1714206" y="0"/>
                  <a:pt x="1744328" y="30122"/>
                  <a:pt x="1744328" y="67279"/>
                </a:cubicBezTo>
                <a:lnTo>
                  <a:pt x="1744328" y="715579"/>
                </a:lnTo>
                <a:cubicBezTo>
                  <a:pt x="1744328" y="752736"/>
                  <a:pt x="1714206" y="782858"/>
                  <a:pt x="1677049" y="782858"/>
                </a:cubicBezTo>
                <a:lnTo>
                  <a:pt x="957580" y="782858"/>
                </a:lnTo>
                <a:cubicBezTo>
                  <a:pt x="920423" y="782858"/>
                  <a:pt x="890302" y="752736"/>
                  <a:pt x="890302" y="715579"/>
                </a:cubicBezTo>
                <a:lnTo>
                  <a:pt x="890302" y="67279"/>
                </a:lnTo>
                <a:cubicBezTo>
                  <a:pt x="890302" y="30122"/>
                  <a:pt x="920423" y="0"/>
                  <a:pt x="957580" y="0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98817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292050" y="3067958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9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3 w 4112551"/>
              <a:gd name="connsiteY10" fmla="*/ 115198 h 2991295"/>
              <a:gd name="connsiteX11" fmla="*/ 1873879 w 4112551"/>
              <a:gd name="connsiteY11" fmla="*/ 120958 h 2991295"/>
              <a:gd name="connsiteX12" fmla="*/ 2058195 w 4112551"/>
              <a:gd name="connsiteY12" fmla="*/ 120958 h 2991295"/>
              <a:gd name="connsiteX13" fmla="*/ 2242511 w 4112551"/>
              <a:gd name="connsiteY13" fmla="*/ 120958 h 2991295"/>
              <a:gd name="connsiteX14" fmla="*/ 2424907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9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3 w 4112551"/>
              <a:gd name="connsiteY23" fmla="*/ 1920 h 2991295"/>
              <a:gd name="connsiteX24" fmla="*/ 3592242 w 4112551"/>
              <a:gd name="connsiteY24" fmla="*/ 1920 h 2991295"/>
              <a:gd name="connsiteX25" fmla="*/ 3630641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3 w 4112551"/>
              <a:gd name="connsiteY37" fmla="*/ 124798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1 w 4112551"/>
              <a:gd name="connsiteY42" fmla="*/ 251515 h 2991295"/>
              <a:gd name="connsiteX43" fmla="*/ 4091431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1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3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9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3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1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1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1 w 4112551"/>
              <a:gd name="connsiteY109" fmla="*/ 2991295 h 2991295"/>
              <a:gd name="connsiteX110" fmla="*/ 3588402 w 4112551"/>
              <a:gd name="connsiteY110" fmla="*/ 2991295 h 2991295"/>
              <a:gd name="connsiteX111" fmla="*/ 3532723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7 w 4112551"/>
              <a:gd name="connsiteY114" fmla="*/ 2970176 h 2991295"/>
              <a:gd name="connsiteX115" fmla="*/ 3217850 w 4112551"/>
              <a:gd name="connsiteY115" fmla="*/ 2947136 h 2991295"/>
              <a:gd name="connsiteX116" fmla="*/ 3071933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1 w 4112551"/>
              <a:gd name="connsiteY121" fmla="*/ 2876098 h 2991295"/>
              <a:gd name="connsiteX122" fmla="*/ 2058195 w 4112551"/>
              <a:gd name="connsiteY122" fmla="*/ 2874178 h 2991295"/>
              <a:gd name="connsiteX123" fmla="*/ 1877719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9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9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9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3" y="115198"/>
                </a:lnTo>
                <a:lnTo>
                  <a:pt x="1873879" y="120958"/>
                </a:lnTo>
                <a:lnTo>
                  <a:pt x="2058195" y="120958"/>
                </a:lnTo>
                <a:lnTo>
                  <a:pt x="2242511" y="120958"/>
                </a:lnTo>
                <a:lnTo>
                  <a:pt x="2424907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9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3" y="1920"/>
                </a:lnTo>
                <a:lnTo>
                  <a:pt x="3592242" y="1920"/>
                </a:lnTo>
                <a:lnTo>
                  <a:pt x="3630641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3" y="124798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1" y="251515"/>
                </a:lnTo>
                <a:lnTo>
                  <a:pt x="4091431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1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3" y="885101"/>
                </a:lnTo>
                <a:lnTo>
                  <a:pt x="3989674" y="940780"/>
                </a:lnTo>
                <a:lnTo>
                  <a:pt x="3980074" y="998379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3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1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1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1" y="2991295"/>
                </a:lnTo>
                <a:lnTo>
                  <a:pt x="3588402" y="2991295"/>
                </a:lnTo>
                <a:lnTo>
                  <a:pt x="3532723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7" y="2970176"/>
                </a:lnTo>
                <a:lnTo>
                  <a:pt x="3217850" y="2947136"/>
                </a:lnTo>
                <a:lnTo>
                  <a:pt x="3071933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1" y="2876098"/>
                </a:lnTo>
                <a:lnTo>
                  <a:pt x="2058195" y="2874178"/>
                </a:lnTo>
                <a:lnTo>
                  <a:pt x="1877719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9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9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029964" y="2137161"/>
            <a:ext cx="4112551" cy="2991295"/>
          </a:xfrm>
          <a:custGeom>
            <a:avLst/>
            <a:gdLst>
              <a:gd name="connsiteX0" fmla="*/ 518390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2 w 4112551"/>
              <a:gd name="connsiteY5" fmla="*/ 46079 h 2991295"/>
              <a:gd name="connsiteX6" fmla="*/ 1029099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2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7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1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5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8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5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6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3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6 w 4112551"/>
              <a:gd name="connsiteY143" fmla="*/ 2929856 h 2991295"/>
              <a:gd name="connsiteX144" fmla="*/ 193917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9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80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1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3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90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4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7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90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2" y="46079"/>
                </a:lnTo>
                <a:lnTo>
                  <a:pt x="1029099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2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7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1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5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4" y="998378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5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6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3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6" y="2929856"/>
                </a:lnTo>
                <a:lnTo>
                  <a:pt x="193917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9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80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1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3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90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4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7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767878" y="1206364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4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7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3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9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8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8 h 2991295"/>
              <a:gd name="connsiteX38" fmla="*/ 4012714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5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2 w 4112551"/>
              <a:gd name="connsiteY45" fmla="*/ 314873 h 2991295"/>
              <a:gd name="connsiteX46" fmla="*/ 4108711 w 4112551"/>
              <a:gd name="connsiteY46" fmla="*/ 337913 h 2991295"/>
              <a:gd name="connsiteX47" fmla="*/ 4110632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2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4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5 w 4112551"/>
              <a:gd name="connsiteY62" fmla="*/ 998378 h 2991295"/>
              <a:gd name="connsiteX63" fmla="*/ 3972395 w 4112551"/>
              <a:gd name="connsiteY63" fmla="*/ 1057897 h 2991295"/>
              <a:gd name="connsiteX64" fmla="*/ 3964715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5 w 4112551"/>
              <a:gd name="connsiteY70" fmla="*/ 1871960 h 2991295"/>
              <a:gd name="connsiteX71" fmla="*/ 3980075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4 w 4112551"/>
              <a:gd name="connsiteY75" fmla="*/ 2211792 h 2991295"/>
              <a:gd name="connsiteX76" fmla="*/ 4033834 w 4112551"/>
              <a:gd name="connsiteY76" fmla="*/ 2263631 h 2991295"/>
              <a:gd name="connsiteX77" fmla="*/ 4047273 w 4112551"/>
              <a:gd name="connsiteY77" fmla="*/ 2315470 h 2991295"/>
              <a:gd name="connsiteX78" fmla="*/ 4060713 w 4112551"/>
              <a:gd name="connsiteY78" fmla="*/ 2363469 h 2991295"/>
              <a:gd name="connsiteX79" fmla="*/ 4076073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2 w 4112551"/>
              <a:gd name="connsiteY82" fmla="*/ 2515145 h 2991295"/>
              <a:gd name="connsiteX83" fmla="*/ 4108711 w 4112551"/>
              <a:gd name="connsiteY83" fmla="*/ 2545865 h 2991295"/>
              <a:gd name="connsiteX84" fmla="*/ 4110632 w 4112551"/>
              <a:gd name="connsiteY84" fmla="*/ 2576584 h 2991295"/>
              <a:gd name="connsiteX85" fmla="*/ 4110632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2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4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9 w 4112551"/>
              <a:gd name="connsiteY105" fmla="*/ 2974016 h 2991295"/>
              <a:gd name="connsiteX106" fmla="*/ 3738160 w 4112551"/>
              <a:gd name="connsiteY106" fmla="*/ 2979775 h 2991295"/>
              <a:gd name="connsiteX107" fmla="*/ 3703601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1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4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9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6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6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59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7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8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4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7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3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9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8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8"/>
                </a:lnTo>
                <a:lnTo>
                  <a:pt x="4012714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5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2" y="314873"/>
                </a:lnTo>
                <a:lnTo>
                  <a:pt x="4108711" y="337913"/>
                </a:lnTo>
                <a:lnTo>
                  <a:pt x="4110632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2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4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5" y="998378"/>
                </a:lnTo>
                <a:lnTo>
                  <a:pt x="3972395" y="1057897"/>
                </a:lnTo>
                <a:lnTo>
                  <a:pt x="3964715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5" y="1871960"/>
                </a:lnTo>
                <a:lnTo>
                  <a:pt x="3980075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4" y="2211792"/>
                </a:lnTo>
                <a:lnTo>
                  <a:pt x="4033834" y="2263631"/>
                </a:lnTo>
                <a:lnTo>
                  <a:pt x="4047273" y="2315470"/>
                </a:lnTo>
                <a:lnTo>
                  <a:pt x="4060713" y="2363469"/>
                </a:lnTo>
                <a:lnTo>
                  <a:pt x="4076073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2" y="2515145"/>
                </a:lnTo>
                <a:lnTo>
                  <a:pt x="4108711" y="2545865"/>
                </a:lnTo>
                <a:lnTo>
                  <a:pt x="4110632" y="2576584"/>
                </a:lnTo>
                <a:lnTo>
                  <a:pt x="4110632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2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4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9" y="2974016"/>
                </a:lnTo>
                <a:lnTo>
                  <a:pt x="3738160" y="2979775"/>
                </a:lnTo>
                <a:lnTo>
                  <a:pt x="3703601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1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4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9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6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6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59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7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8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152747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670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153981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70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16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03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4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391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5567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13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alphaModFix amt="9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71EDF14-9474-41C6-9319-2345718929E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0C9B403-B91B-4216-B1E5-5AD4DE66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43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microsoft.com/office/2007/relationships/hdphoto" Target="../media/hdphoto3.wdp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6" Type="http://schemas.microsoft.com/office/2007/relationships/hdphoto" Target="../media/hdphoto2.wdp"/><Relationship Id="rId20" Type="http://schemas.microsoft.com/office/2007/relationships/hdphoto" Target="../media/hdphoto4.wdp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8.png"/><Relationship Id="rId10" Type="http://schemas.openxmlformats.org/officeDocument/2006/relationships/image" Target="../media/image54.png"/><Relationship Id="rId19" Type="http://schemas.openxmlformats.org/officeDocument/2006/relationships/image" Target="../media/image60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6.png"/><Relationship Id="rId5" Type="http://schemas.openxmlformats.org/officeDocument/2006/relationships/image" Target="../media/image68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6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8.png"/><Relationship Id="rId5" Type="http://schemas.openxmlformats.org/officeDocument/2006/relationships/image" Target="../media/image62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18" Type="http://schemas.openxmlformats.org/officeDocument/2006/relationships/slide" Target="slide6.xml"/><Relationship Id="rId26" Type="http://schemas.openxmlformats.org/officeDocument/2006/relationships/image" Target="../media/image26.gif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1.png"/><Relationship Id="rId7" Type="http://schemas.openxmlformats.org/officeDocument/2006/relationships/slide" Target="slide4.xml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5" Type="http://schemas.openxmlformats.org/officeDocument/2006/relationships/image" Target="../media/image25.gif"/><Relationship Id="rId2" Type="http://schemas.openxmlformats.org/officeDocument/2006/relationships/audio" Target="../media/media1.mp3"/><Relationship Id="rId16" Type="http://schemas.openxmlformats.org/officeDocument/2006/relationships/slide" Target="slide9.xml"/><Relationship Id="rId20" Type="http://schemas.openxmlformats.org/officeDocument/2006/relationships/slide" Target="slide7.xml"/><Relationship Id="rId29" Type="http://schemas.openxmlformats.org/officeDocument/2006/relationships/image" Target="../media/image29.png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24" Type="http://schemas.openxmlformats.org/officeDocument/2006/relationships/image" Target="../media/image24.png"/><Relationship Id="rId5" Type="http://schemas.openxmlformats.org/officeDocument/2006/relationships/slide" Target="slide5.xml"/><Relationship Id="rId15" Type="http://schemas.openxmlformats.org/officeDocument/2006/relationships/image" Target="../media/image18.png"/><Relationship Id="rId23" Type="http://schemas.openxmlformats.org/officeDocument/2006/relationships/image" Target="../media/image23.gif"/><Relationship Id="rId28" Type="http://schemas.openxmlformats.org/officeDocument/2006/relationships/image" Target="../media/image28.gif"/><Relationship Id="rId10" Type="http://schemas.openxmlformats.org/officeDocument/2006/relationships/image" Target="../media/image15.png"/><Relationship Id="rId19" Type="http://schemas.openxmlformats.org/officeDocument/2006/relationships/image" Target="../media/image20.png"/><Relationship Id="rId4" Type="http://schemas.openxmlformats.org/officeDocument/2006/relationships/image" Target="../media/image12.gif"/><Relationship Id="rId9" Type="http://schemas.openxmlformats.org/officeDocument/2006/relationships/slide" Target="slide13.xml"/><Relationship Id="rId14" Type="http://schemas.openxmlformats.org/officeDocument/2006/relationships/slide" Target="slide8.xml"/><Relationship Id="rId22" Type="http://schemas.openxmlformats.org/officeDocument/2006/relationships/image" Target="../media/image22.png"/><Relationship Id="rId27" Type="http://schemas.openxmlformats.org/officeDocument/2006/relationships/image" Target="../media/image2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ellobacsi.com/wp-content/uploads/2019/03/tac-dung-cua-tao-do-1-e1551864262218.png" TargetMode="External"/><Relationship Id="rId13" Type="http://schemas.openxmlformats.org/officeDocument/2006/relationships/image" Target="../media/image36.png"/><Relationship Id="rId3" Type="http://schemas.openxmlformats.org/officeDocument/2006/relationships/slide" Target="slide3.xml"/><Relationship Id="rId7" Type="http://schemas.openxmlformats.org/officeDocument/2006/relationships/image" Target="../media/image33.png"/><Relationship Id="rId12" Type="http://schemas.openxmlformats.org/officeDocument/2006/relationships/hyperlink" Target="https://hellobacsi.com/wp-content/uploads/2019/03/tac-dung-cua-tao-do-3-e1551864641568.png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ellobacsi.com/wp-content/uploads/2019/03/tac-dung-cua-tao-do-1-1.png" TargetMode="External"/><Relationship Id="rId11" Type="http://schemas.openxmlformats.org/officeDocument/2006/relationships/image" Target="../media/image35.png"/><Relationship Id="rId5" Type="http://schemas.openxmlformats.org/officeDocument/2006/relationships/image" Target="../media/image32.gif"/><Relationship Id="rId10" Type="http://schemas.openxmlformats.org/officeDocument/2006/relationships/hyperlink" Target="https://hellobacsi.com/wp-content/uploads/2019/03/tac-dung-cua-tao-do-2-e1551864418120.png" TargetMode="External"/><Relationship Id="rId4" Type="http://schemas.openxmlformats.org/officeDocument/2006/relationships/image" Target="../media/image31.gif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37.gif"/><Relationship Id="rId18" Type="http://schemas.openxmlformats.org/officeDocument/2006/relationships/image" Target="../media/image17.png"/><Relationship Id="rId26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21" Type="http://schemas.openxmlformats.org/officeDocument/2006/relationships/slide" Target="slide9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slide" Target="slide11.xml"/><Relationship Id="rId25" Type="http://schemas.openxmlformats.org/officeDocument/2006/relationships/slide" Target="slide7.xml"/><Relationship Id="rId2" Type="http://schemas.openxmlformats.org/officeDocument/2006/relationships/audio" Target="../media/media1.mp3"/><Relationship Id="rId16" Type="http://schemas.openxmlformats.org/officeDocument/2006/relationships/image" Target="../media/image40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11" Type="http://schemas.openxmlformats.org/officeDocument/2006/relationships/image" Target="../media/image28.gif"/><Relationship Id="rId24" Type="http://schemas.openxmlformats.org/officeDocument/2006/relationships/image" Target="../media/image20.png"/><Relationship Id="rId5" Type="http://schemas.openxmlformats.org/officeDocument/2006/relationships/image" Target="../media/image12.gif"/><Relationship Id="rId15" Type="http://schemas.openxmlformats.org/officeDocument/2006/relationships/image" Target="../media/image39.png"/><Relationship Id="rId23" Type="http://schemas.openxmlformats.org/officeDocument/2006/relationships/slide" Target="slide6.xml"/><Relationship Id="rId28" Type="http://schemas.openxmlformats.org/officeDocument/2006/relationships/image" Target="../media/image15.png"/><Relationship Id="rId10" Type="http://schemas.openxmlformats.org/officeDocument/2006/relationships/image" Target="../media/image27.gif"/><Relationship Id="rId19" Type="http://schemas.openxmlformats.org/officeDocument/2006/relationships/slide" Target="slide8.xml"/><Relationship Id="rId4" Type="http://schemas.openxmlformats.org/officeDocument/2006/relationships/image" Target="../media/image16.png"/><Relationship Id="rId9" Type="http://schemas.openxmlformats.org/officeDocument/2006/relationships/image" Target="../media/image26.gif"/><Relationship Id="rId14" Type="http://schemas.openxmlformats.org/officeDocument/2006/relationships/image" Target="../media/image38.png"/><Relationship Id="rId22" Type="http://schemas.openxmlformats.org/officeDocument/2006/relationships/image" Target="../media/image19.png"/><Relationship Id="rId27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slideLayout" Target="../slideLayouts/slideLayout7.xml"/><Relationship Id="rId7" Type="http://schemas.openxmlformats.org/officeDocument/2006/relationships/slide" Target="slide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41.png"/><Relationship Id="rId4" Type="http://schemas.openxmlformats.org/officeDocument/2006/relationships/image" Target="../media/image30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slideLayout" Target="../slideLayouts/slideLayout7.xml"/><Relationship Id="rId7" Type="http://schemas.openxmlformats.org/officeDocument/2006/relationships/slide" Target="slide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41.png"/><Relationship Id="rId4" Type="http://schemas.openxmlformats.org/officeDocument/2006/relationships/image" Target="../media/image30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slideLayout" Target="../slideLayouts/slideLayout7.xml"/><Relationship Id="rId7" Type="http://schemas.openxmlformats.org/officeDocument/2006/relationships/slide" Target="slide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41.png"/><Relationship Id="rId4" Type="http://schemas.openxmlformats.org/officeDocument/2006/relationships/image" Target="../media/image30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slideLayout" Target="../slideLayouts/slideLayout7.xml"/><Relationship Id="rId7" Type="http://schemas.openxmlformats.org/officeDocument/2006/relationships/slide" Target="slide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41.png"/><Relationship Id="rId4" Type="http://schemas.openxmlformats.org/officeDocument/2006/relationships/image" Target="../media/image30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9"/>
          <p:cNvSpPr txBox="1">
            <a:spLocks noChangeArrowheads="1"/>
          </p:cNvSpPr>
          <p:nvPr/>
        </p:nvSpPr>
        <p:spPr bwMode="auto">
          <a:xfrm>
            <a:off x="1122033" y="1630646"/>
            <a:ext cx="9568377" cy="233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8000" b="1" spc="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Toán</a:t>
            </a:r>
            <a:endParaRPr lang="en-US" altLang="zh-CN" sz="8000" b="1" spc="300" dirty="0" smtClean="0">
              <a:solidFill>
                <a:schemeClr val="tx1"/>
              </a:solidFill>
              <a:latin typeface="Times New Roman" panose="02020603050405020304" pitchFamily="18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6600" b="1" spc="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Nhân</a:t>
            </a:r>
            <a:r>
              <a:rPr lang="en-US" altLang="zh-CN" sz="6600" b="1" spc="300" dirty="0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6600" b="1" spc="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với</a:t>
            </a:r>
            <a:r>
              <a:rPr lang="en-US" altLang="zh-CN" sz="6600" b="1" spc="300" dirty="0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10,100,1000</a:t>
            </a:r>
            <a:r>
              <a:rPr lang="en-US" altLang="zh-CN" sz="6600" b="1" spc="300" dirty="0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....</a:t>
            </a:r>
            <a:endParaRPr lang="en-US" altLang="zh-CN" sz="6600" b="1" spc="300" dirty="0" smtClean="0">
              <a:solidFill>
                <a:schemeClr val="tx1"/>
              </a:solidFill>
              <a:latin typeface="Times New Roman" panose="02020603050405020304" pitchFamily="18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4989" y="-1049437"/>
            <a:ext cx="4761389" cy="47613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908" y="3347252"/>
            <a:ext cx="3676207" cy="39017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97" y="5473224"/>
            <a:ext cx="3133616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7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4035" descr="1-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0658"/>
            <a:ext cx="11953331" cy="27273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44036" descr="1-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208" y="1180498"/>
            <a:ext cx="7442598" cy="4991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44037" descr="1-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485" y="3416261"/>
            <a:ext cx="3678035" cy="389604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9"/>
          <p:cNvSpPr/>
          <p:nvPr/>
        </p:nvSpPr>
        <p:spPr>
          <a:xfrm>
            <a:off x="2760079" y="2745330"/>
            <a:ext cx="643317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 err="1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Khám</a:t>
            </a:r>
            <a:r>
              <a:rPr lang="en-US" sz="11500" b="1" dirty="0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 </a:t>
            </a:r>
            <a:r>
              <a:rPr lang="en-US" sz="11500" b="1" dirty="0" err="1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phá</a:t>
            </a:r>
            <a:endParaRPr lang="en-US" sz="11500" b="1" dirty="0">
              <a:ln w="38100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Cooper Black" panose="02040603050506020204" pitchFamily="18" charset="0"/>
            </a:endParaRP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AAF24C08-69A9-4A33-B492-6B22F10C38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5637">
            <a:off x="-238253" y="-693086"/>
            <a:ext cx="3771197" cy="37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02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6"/>
            <a:ext cx="12192000" cy="6873776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759" y="-1652086"/>
            <a:ext cx="12853545" cy="1161854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3" name="TextBox 19"/>
          <p:cNvSpPr txBox="1">
            <a:spLocks noChangeArrowheads="1"/>
          </p:cNvSpPr>
          <p:nvPr/>
        </p:nvSpPr>
        <p:spPr bwMode="auto">
          <a:xfrm>
            <a:off x="1552342" y="2060365"/>
            <a:ext cx="8023590" cy="144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800" b="1" spc="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Toán</a:t>
            </a:r>
            <a:endParaRPr lang="en-US" altLang="zh-CN" sz="4800" b="1" spc="300" dirty="0" smtClean="0">
              <a:solidFill>
                <a:schemeClr val="tx1"/>
              </a:solidFill>
              <a:latin typeface="Times New Roman" panose="02020603050405020304" pitchFamily="18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 b="1" spc="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Nhân</a:t>
            </a:r>
            <a:r>
              <a:rPr lang="en-US" altLang="zh-CN" sz="4000" b="1" spc="300" dirty="0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spc="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với</a:t>
            </a:r>
            <a:r>
              <a:rPr lang="en-US" altLang="zh-CN" sz="4000" b="1" spc="300" dirty="0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10,100,1000</a:t>
            </a:r>
            <a:r>
              <a:rPr lang="en-US" altLang="zh-CN" sz="4000" b="1" spc="300" dirty="0" smtClean="0">
                <a:solidFill>
                  <a:schemeClr val="tx1"/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....</a:t>
            </a:r>
            <a:endParaRPr lang="en-US" altLang="zh-CN" sz="4000" b="1" spc="300" dirty="0" smtClean="0">
              <a:solidFill>
                <a:schemeClr val="tx1"/>
              </a:solidFill>
              <a:latin typeface="Times New Roman" panose="02020603050405020304" pitchFamily="18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9334380" y="2458153"/>
            <a:ext cx="1120727" cy="914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45" y="258150"/>
            <a:ext cx="2188654" cy="15241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9147" y="1401236"/>
            <a:ext cx="804742" cy="658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4638" y="1352563"/>
            <a:ext cx="1127858" cy="86570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2991" y="4607519"/>
            <a:ext cx="695004" cy="56697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7329" y="4254829"/>
            <a:ext cx="1566808" cy="146926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14119" y="2195307"/>
            <a:ext cx="1121761" cy="86570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08048" y="3614425"/>
            <a:ext cx="1018120" cy="951058"/>
          </a:xfrm>
          <a:prstGeom prst="rect">
            <a:avLst/>
          </a:prstGeom>
        </p:spPr>
      </p:pic>
      <p:pic>
        <p:nvPicPr>
          <p:cNvPr id="25" name="Picture 8" descr="Cách vẽ con cá hoạt hình đơn giản dành cho các bé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348" b="98012" l="376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304" y="5105311"/>
            <a:ext cx="1575629" cy="149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Cách vẽ con cá hoạt hình đơn giản dành cho các bé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348" b="98012" l="376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79" y="5362202"/>
            <a:ext cx="1033125" cy="97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Cách vẽ con cá hoạt hình đơn giản dành cho các bé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348" b="98012" l="376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014" y="5375266"/>
            <a:ext cx="1341034" cy="127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Cách vẽ con cá hoạt hình đơn giản dành cho các bé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348" b="98012" l="376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888" y="5555660"/>
            <a:ext cx="879303" cy="83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26304" y="998699"/>
            <a:ext cx="8255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6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hai</a:t>
            </a:r>
            <a:r>
              <a:rPr lang="en-US" sz="36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6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…. </a:t>
            </a:r>
            <a:r>
              <a:rPr lang="en-US" sz="36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6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….</a:t>
            </a:r>
            <a:r>
              <a:rPr lang="en-US" sz="36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2023</a:t>
            </a:r>
            <a:endParaRPr lang="en-US" sz="36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1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23070" y="315590"/>
            <a:ext cx="807677" cy="65898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083484" y="438651"/>
            <a:ext cx="1302203" cy="99936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8790479" y="438651"/>
            <a:ext cx="807677" cy="658983"/>
          </a:xfrm>
          <a:prstGeom prst="rect">
            <a:avLst/>
          </a:prstGeom>
        </p:spPr>
      </p:pic>
      <p:sp>
        <p:nvSpPr>
          <p:cNvPr id="49" name="TextBox 19"/>
          <p:cNvSpPr txBox="1">
            <a:spLocks noChangeArrowheads="1"/>
          </p:cNvSpPr>
          <p:nvPr/>
        </p:nvSpPr>
        <p:spPr bwMode="auto">
          <a:xfrm>
            <a:off x="1778208" y="493581"/>
            <a:ext cx="8023590" cy="119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3200" b="1" spc="300" dirty="0" err="1" smtClean="0">
                <a:solidFill>
                  <a:schemeClr val="tx1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Toán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 b="1" spc="300" dirty="0" err="1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Nhân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altLang="zh-CN" sz="4000" b="1" spc="300" dirty="0" err="1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với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10, 100,1000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...</a:t>
            </a:r>
            <a:endParaRPr lang="en-US" altLang="zh-CN" sz="4000" b="1" spc="300" dirty="0" smtClean="0">
              <a:solidFill>
                <a:srgbClr val="FF0000"/>
              </a:solidFill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014104"/>
            <a:ext cx="10986655" cy="469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59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>
            <a:fillRect/>
          </a:stretch>
        </p:blipFill>
        <p:spPr>
          <a:xfrm>
            <a:off x="9194318" y="315590"/>
            <a:ext cx="3308804" cy="2557922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23070" y="315590"/>
            <a:ext cx="807677" cy="65898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083484" y="438651"/>
            <a:ext cx="1302203" cy="99936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8790479" y="438651"/>
            <a:ext cx="807677" cy="658983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9793779" y="768143"/>
            <a:ext cx="807677" cy="658983"/>
          </a:xfrm>
          <a:prstGeom prst="rect">
            <a:avLst/>
          </a:prstGeom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-2525944" y="2341174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47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x 10 = ?</a:t>
            </a:r>
            <a:endParaRPr lang="en-US" altLang="en-US" sz="3600" b="1" dirty="0">
              <a:solidFill>
                <a:srgbClr val="0070C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pic>
        <p:nvPicPr>
          <p:cNvPr id="46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959" y="6202877"/>
            <a:ext cx="504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290" y="2664340"/>
            <a:ext cx="6667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图片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678" y="77267"/>
            <a:ext cx="2292814" cy="1683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Box 19"/>
          <p:cNvSpPr txBox="1">
            <a:spLocks noChangeArrowheads="1"/>
          </p:cNvSpPr>
          <p:nvPr/>
        </p:nvSpPr>
        <p:spPr bwMode="auto">
          <a:xfrm>
            <a:off x="1778208" y="493581"/>
            <a:ext cx="8023590" cy="119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3200" b="1" spc="300" dirty="0" err="1" smtClean="0">
                <a:solidFill>
                  <a:schemeClr val="tx1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Toán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 b="1" spc="300" dirty="0" err="1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Nhân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altLang="zh-CN" sz="4000" b="1" spc="300" dirty="0" err="1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với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10, 100,1000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...</a:t>
            </a:r>
            <a:endParaRPr lang="en-US" altLang="zh-CN" sz="4000" b="1" spc="300" dirty="0" smtClean="0">
              <a:solidFill>
                <a:srgbClr val="FF0000"/>
              </a:solidFill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14" name="图片 3077" descr="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8312" y="4343844"/>
            <a:ext cx="1218301" cy="1756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-1823466" y="2891970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47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x 10 =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10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x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47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-729956" y="3811514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1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chục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 x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47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3427286" y="3728865"/>
            <a:ext cx="150828" cy="3018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627890" y="3793735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47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chục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060396" y="3843687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          = 470 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95384" y="4422287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Vậy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47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x 10=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470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3" name="Right Brace 2"/>
          <p:cNvSpPr/>
          <p:nvPr/>
        </p:nvSpPr>
        <p:spPr>
          <a:xfrm rot="16200000" flipH="1">
            <a:off x="3341239" y="3267862"/>
            <a:ext cx="217943" cy="443059"/>
          </a:xfrm>
          <a:prstGeom prst="rightBrace">
            <a:avLst>
              <a:gd name="adj1" fmla="val 15455"/>
              <a:gd name="adj2" fmla="val 5208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03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9" grpId="0"/>
      <p:bldP spid="15" grpId="0"/>
      <p:bldP spid="16" grpId="0"/>
      <p:bldP spid="2" grpId="0" animBg="1"/>
      <p:bldP spid="18" grpId="0"/>
      <p:bldP spid="19" grpId="0"/>
      <p:bldP spid="20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>
            <a:fillRect/>
          </a:stretch>
        </p:blipFill>
        <p:spPr>
          <a:xfrm>
            <a:off x="9194318" y="315590"/>
            <a:ext cx="3308804" cy="2557922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23070" y="315590"/>
            <a:ext cx="807677" cy="65898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083484" y="438651"/>
            <a:ext cx="1302203" cy="99936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8790479" y="438651"/>
            <a:ext cx="807677" cy="658983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9793779" y="768143"/>
            <a:ext cx="807677" cy="658983"/>
          </a:xfrm>
          <a:prstGeom prst="rect">
            <a:avLst/>
          </a:prstGeom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-2525944" y="2341174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47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x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100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?</a:t>
            </a:r>
            <a:endParaRPr lang="en-US" altLang="en-US" sz="3600" b="1" dirty="0">
              <a:solidFill>
                <a:srgbClr val="0070C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pic>
        <p:nvPicPr>
          <p:cNvPr id="46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959" y="6202877"/>
            <a:ext cx="504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290" y="2664340"/>
            <a:ext cx="6667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图片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678" y="77267"/>
            <a:ext cx="2292814" cy="1683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Box 19"/>
          <p:cNvSpPr txBox="1">
            <a:spLocks noChangeArrowheads="1"/>
          </p:cNvSpPr>
          <p:nvPr/>
        </p:nvSpPr>
        <p:spPr bwMode="auto">
          <a:xfrm>
            <a:off x="1778208" y="493581"/>
            <a:ext cx="8023590" cy="119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3200" b="1" spc="300" dirty="0" err="1" smtClean="0">
                <a:solidFill>
                  <a:schemeClr val="tx1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Toán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 b="1" spc="300" dirty="0" err="1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Nhân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altLang="zh-CN" sz="4000" b="1" spc="300" dirty="0" err="1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với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10, 100,1000</a:t>
            </a:r>
            <a:r>
              <a: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...</a:t>
            </a:r>
            <a:endParaRPr lang="en-US" altLang="zh-CN" sz="4000" b="1" spc="300" dirty="0" smtClean="0">
              <a:solidFill>
                <a:srgbClr val="FF0000"/>
              </a:solidFill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14" name="图片 3077" descr="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8312" y="4343844"/>
            <a:ext cx="1218301" cy="1756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-1823466" y="2891970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47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x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100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100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x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47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-729956" y="3811514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1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tram 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x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47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3427286" y="3728865"/>
            <a:ext cx="150828" cy="3018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627890" y="3823137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47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trăm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2755600" y="3830704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          = 4700 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95384" y="4422287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Vậy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47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x </a:t>
            </a:r>
            <a:r>
              <a:rPr lang="en-US" altLang="en-US" sz="3600" b="1" dirty="0" smtClean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100= </a:t>
            </a:r>
            <a:r>
              <a:rPr lang="en-US" altLang="en-US" sz="3600" b="1" dirty="0" smtClean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4700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54053" y="4979302"/>
            <a:ext cx="1167772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10, 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100, 1000…..</a:t>
            </a:r>
            <a:endParaRPr lang="en-US" alt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….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Right Brace 2"/>
          <p:cNvSpPr/>
          <p:nvPr/>
        </p:nvSpPr>
        <p:spPr>
          <a:xfrm rot="16200000" flipH="1">
            <a:off x="3341239" y="3267862"/>
            <a:ext cx="217943" cy="443059"/>
          </a:xfrm>
          <a:prstGeom prst="rightBrace">
            <a:avLst>
              <a:gd name="adj1" fmla="val 15455"/>
              <a:gd name="adj2" fmla="val 5208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64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9" grpId="0"/>
      <p:bldP spid="15" grpId="0"/>
      <p:bldP spid="16" grpId="0"/>
      <p:bldP spid="2" grpId="0" animBg="1"/>
      <p:bldP spid="18" grpId="0"/>
      <p:bldP spid="19" grpId="0"/>
      <p:bldP spid="20" grpId="0"/>
      <p:bldP spid="21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4035" descr="1-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0658"/>
            <a:ext cx="11953331" cy="27273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44036" descr="1-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463" y="692829"/>
            <a:ext cx="7442598" cy="4991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44037" descr="1-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485" y="3416261"/>
            <a:ext cx="3678035" cy="38960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44038" descr="1-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1" y="-143219"/>
            <a:ext cx="2912761" cy="71189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9"/>
          <p:cNvSpPr/>
          <p:nvPr/>
        </p:nvSpPr>
        <p:spPr>
          <a:xfrm>
            <a:off x="4958139" y="1788301"/>
            <a:ext cx="25202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Ví</a:t>
            </a:r>
            <a:r>
              <a:rPr lang="en-US" sz="8000" b="1" dirty="0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 </a:t>
            </a:r>
            <a:r>
              <a:rPr lang="en-US" sz="8000" b="1" dirty="0" err="1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dụ</a:t>
            </a:r>
            <a:endParaRPr lang="en-US" sz="8000" b="1" dirty="0">
              <a:ln w="38100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Cooper Black" panose="02040603050506020204" pitchFamily="18" charset="0"/>
            </a:endParaRP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AAF24C08-69A9-4A33-B492-6B22F10C38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5637">
            <a:off x="1577099" y="3608730"/>
            <a:ext cx="3771197" cy="37711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83038" y="2878223"/>
            <a:ext cx="3261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 x 10 = ......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0896" y="3605405"/>
            <a:ext cx="3261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297 x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......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86504" y="3569252"/>
            <a:ext cx="3261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x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1000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......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850" y="2961109"/>
            <a:ext cx="3261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10 = ......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3875" y="2882209"/>
            <a:ext cx="952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740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9230" y="3566943"/>
            <a:ext cx="1531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29700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59454" y="2943557"/>
            <a:ext cx="1531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64484" y="3545884"/>
            <a:ext cx="1531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20000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96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075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51" y="482138"/>
            <a:ext cx="11598710" cy="57758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3079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216" y="457982"/>
            <a:ext cx="7313421" cy="105009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2681445" y="573524"/>
            <a:ext cx="5184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UTM Guanine"/>
              </a:rPr>
              <a:t>		</a:t>
            </a:r>
            <a:r>
              <a:rPr lang="en-US" sz="3600" b="1" dirty="0" err="1" smtClean="0">
                <a:solidFill>
                  <a:srgbClr val="FFFF00"/>
                </a:solidFill>
                <a:latin typeface="UTM Guanine"/>
              </a:rPr>
              <a:t>Nhận</a:t>
            </a:r>
            <a:r>
              <a:rPr lang="en-US" sz="3600" b="1" dirty="0" smtClean="0">
                <a:solidFill>
                  <a:srgbClr val="FFFF00"/>
                </a:solidFill>
                <a:latin typeface="UTM Guanine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UTM Guanine"/>
              </a:rPr>
              <a:t>xét</a:t>
            </a:r>
            <a:r>
              <a:rPr lang="en-US" sz="3600" b="1" dirty="0" smtClean="0">
                <a:solidFill>
                  <a:srgbClr val="FFFF00"/>
                </a:solidFill>
                <a:latin typeface="UTM Guanine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UTM Guanine"/>
              </a:rPr>
              <a:t>chung</a:t>
            </a:r>
            <a:endParaRPr lang="en-US" sz="3600" b="1" dirty="0">
              <a:solidFill>
                <a:srgbClr val="FFFF00"/>
              </a:solidFill>
              <a:latin typeface="UTM Guanine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818801" y="1599459"/>
            <a:ext cx="9587216" cy="4221636"/>
            <a:chOff x="4695766" y="1316597"/>
            <a:chExt cx="2821636" cy="987623"/>
          </a:xfrm>
        </p:grpSpPr>
        <p:pic>
          <p:nvPicPr>
            <p:cNvPr id="9" name="图片 3080" descr="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8021" y="1316597"/>
              <a:ext cx="2689853" cy="9876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4695766" y="1441300"/>
              <a:ext cx="2821636" cy="410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en-US" sz="3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r>
                <a:rPr lang="en-US" altLang="en-US" sz="3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3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600" b="1" dirty="0">
                  <a:solidFill>
                    <a:srgbClr val="EE94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1000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,… </a:t>
              </a:r>
              <a:endPara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en-US" sz="3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sz="36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thêm</a:t>
              </a:r>
              <a:r>
                <a:rPr lang="en-US" altLang="en-US" sz="36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600" b="1" dirty="0" err="1">
                  <a:solidFill>
                    <a:srgbClr val="EE94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… </a:t>
              </a:r>
              <a:r>
                <a:rPr lang="en-US" altLang="en-US" sz="3600" b="1" u="sng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altLang="en-US" sz="3600" b="1" u="sng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u="sng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600" b="1" u="sng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 </a:t>
              </a:r>
              <a:endParaRPr lang="en-US" altLang="en-US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en-US" sz="3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en-US" sz="3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altLang="en-US" sz="36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en-US" sz="36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959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4035" descr="1-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0658"/>
            <a:ext cx="11953331" cy="27273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44036" descr="1-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208" y="1180498"/>
            <a:ext cx="7442598" cy="4991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44037" descr="1-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485" y="3416261"/>
            <a:ext cx="3678035" cy="389604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9"/>
          <p:cNvSpPr/>
          <p:nvPr/>
        </p:nvSpPr>
        <p:spPr>
          <a:xfrm>
            <a:off x="3475345" y="2639464"/>
            <a:ext cx="557235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Bài</a:t>
            </a:r>
            <a:r>
              <a:rPr lang="en-US" sz="115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 </a:t>
            </a:r>
            <a:r>
              <a:rPr lang="en-US" sz="115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tập</a:t>
            </a:r>
            <a:endParaRPr lang="en-US" sz="11500" b="1" dirty="0">
              <a:ln w="38100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Cooper Black" panose="02040603050506020204" pitchFamily="18" charset="0"/>
            </a:endParaRP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AAF24C08-69A9-4A33-B492-6B22F10C38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5637">
            <a:off x="-238253" y="-693086"/>
            <a:ext cx="3771197" cy="37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3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图片 14339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" y="5782596"/>
            <a:ext cx="12143107" cy="10754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图片 14341" descr="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48" y="-173693"/>
            <a:ext cx="11999651" cy="6883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69304" y="397009"/>
            <a:ext cx="631495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u="sng" dirty="0" err="1">
                <a:solidFill>
                  <a:srgbClr val="FF0000"/>
                </a:solidFill>
                <a:latin typeface="UTM Guanine" panose="02040603050506020204"/>
              </a:rPr>
              <a:t>Bài</a:t>
            </a:r>
            <a:r>
              <a:rPr lang="en-US" altLang="en-US" sz="3600" u="sng" dirty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3600" u="sng" dirty="0" smtClean="0">
                <a:solidFill>
                  <a:srgbClr val="FF0000"/>
                </a:solidFill>
                <a:latin typeface="UTM Guanine" panose="02040603050506020204"/>
              </a:rPr>
              <a:t>1</a:t>
            </a:r>
            <a:r>
              <a:rPr lang="en-US" altLang="en-US" sz="3600" dirty="0" smtClean="0">
                <a:solidFill>
                  <a:srgbClr val="FF0000"/>
                </a:solidFill>
                <a:latin typeface="UTM Guanine" panose="02040603050506020204"/>
              </a:rPr>
              <a:t>:Tính </a:t>
            </a:r>
            <a:r>
              <a:rPr lang="en-US" altLang="en-US" sz="3600" dirty="0" err="1" smtClean="0">
                <a:solidFill>
                  <a:srgbClr val="FF0000"/>
                </a:solidFill>
                <a:latin typeface="UTM Guanine" panose="02040603050506020204"/>
              </a:rPr>
              <a:t>nhẩm</a:t>
            </a:r>
            <a:endParaRPr lang="en-US" altLang="en-US" sz="3600" dirty="0">
              <a:solidFill>
                <a:srgbClr val="FF0000"/>
              </a:solidFill>
              <a:latin typeface="UTM Guanine" panose="02040603050506020204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126194" y="2090529"/>
            <a:ext cx="266533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5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100 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127809" y="2670772"/>
            <a:ext cx="298584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5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1000 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227707" y="1423208"/>
            <a:ext cx="306126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32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348701" y="1857488"/>
            <a:ext cx="306126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32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497755" y="2392704"/>
            <a:ext cx="298650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32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1000 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928099" y="3788390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183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25589" y="4395498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183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028456" y="4919398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183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27809" y="1405575"/>
            <a:ext cx="2393835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5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10 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290624" y="1373186"/>
            <a:ext cx="1076983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50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207006" y="2069539"/>
            <a:ext cx="156297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500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420811" y="2682826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5 </a:t>
            </a: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8428050" y="1406405"/>
            <a:ext cx="156297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320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8719995" y="1868733"/>
            <a:ext cx="176088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32 00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8694362" y="2393462"/>
            <a:ext cx="2294323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32000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488671" y="3814134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1830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207006" y="4404736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    18300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988493" y="4905712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183 </a:t>
            </a: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881095" y="3742068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307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881095" y="4276916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560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893400" y="4892026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105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1000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529719" y="3711347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3070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8434383" y="4212955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    56000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8844566" y="4850519"/>
            <a:ext cx="235683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1050 </a:t>
            </a: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</p:spTree>
    <p:extLst>
      <p:ext uri="{BB962C8B-B14F-4D97-AF65-F5344CB8AC3E}">
        <p14:creationId xmlns:p14="http://schemas.microsoft.com/office/powerpoint/2010/main" val="235308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25" grpId="0"/>
      <p:bldP spid="26" grpId="0"/>
      <p:bldP spid="31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27" grpId="0"/>
      <p:bldP spid="28" grpId="0"/>
      <p:bldP spid="29" grpId="0"/>
      <p:bldP spid="30" grpId="0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图片 14339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" y="5782596"/>
            <a:ext cx="12143107" cy="10754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69796" y="664494"/>
            <a:ext cx="844475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u="sng" dirty="0" err="1">
                <a:solidFill>
                  <a:srgbClr val="FF0000"/>
                </a:solidFill>
                <a:latin typeface="UTM Guanine" panose="02040603050506020204"/>
              </a:rPr>
              <a:t>Bài</a:t>
            </a:r>
            <a:r>
              <a:rPr lang="en-US" altLang="en-US" sz="2400" u="sng" dirty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u="sng" dirty="0" smtClean="0">
                <a:solidFill>
                  <a:srgbClr val="FF0000"/>
                </a:solidFill>
                <a:latin typeface="UTM Guanine" panose="02040603050506020204"/>
              </a:rPr>
              <a:t>2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: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Vận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dụng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các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tính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chất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của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phép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nhân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để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tính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nhẩm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endParaRPr lang="en-US" altLang="en-US" sz="2400" dirty="0">
              <a:solidFill>
                <a:srgbClr val="FF0000"/>
              </a:solidFill>
              <a:latin typeface="UTM Guanine" panose="02040603050506020204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126194" y="2090529"/>
            <a:ext cx="266533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200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127809" y="2670772"/>
            <a:ext cx="298584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2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4000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227707" y="1423208"/>
            <a:ext cx="306126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2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80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348701" y="1857488"/>
            <a:ext cx="306126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4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497755" y="2392704"/>
            <a:ext cx="298650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7000 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3921912" y="3761139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9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70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059198" y="4213957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5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197517" y="4787288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6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2000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27809" y="1405575"/>
            <a:ext cx="2393835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50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290624" y="1373186"/>
            <a:ext cx="1076983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150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207006" y="2069539"/>
            <a:ext cx="156297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600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420811" y="2682826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8 </a:t>
            </a: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8428050" y="1406405"/>
            <a:ext cx="156297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160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8719995" y="1868733"/>
            <a:ext cx="176088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1200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8694362" y="2393462"/>
            <a:ext cx="2294323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21000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6581789" y="3742019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630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6581789" y="4203172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    1500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199917" y="4794709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12 </a:t>
            </a: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</p:spTree>
    <p:extLst>
      <p:ext uri="{BB962C8B-B14F-4D97-AF65-F5344CB8AC3E}">
        <p14:creationId xmlns:p14="http://schemas.microsoft.com/office/powerpoint/2010/main" val="278925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25" grpId="0"/>
      <p:bldP spid="26" grpId="0"/>
      <p:bldP spid="31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858" y="1116107"/>
            <a:ext cx="8256495" cy="44778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60061" y="2233598"/>
            <a:ext cx="4706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96" y="5429250"/>
            <a:ext cx="3209925" cy="1428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190" y="5553637"/>
            <a:ext cx="3133725" cy="13043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4" y="161365"/>
            <a:ext cx="1538007" cy="153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4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图片 14339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" y="5782596"/>
            <a:ext cx="12143107" cy="10754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69796" y="664494"/>
            <a:ext cx="844475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u="sng" dirty="0" err="1">
                <a:solidFill>
                  <a:srgbClr val="FF0000"/>
                </a:solidFill>
                <a:latin typeface="UTM Guanine" panose="02040603050506020204"/>
              </a:rPr>
              <a:t>Bài</a:t>
            </a:r>
            <a:r>
              <a:rPr lang="en-US" altLang="en-US" sz="2400" u="sng" dirty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u="sng" dirty="0" smtClean="0">
                <a:solidFill>
                  <a:srgbClr val="FF0000"/>
                </a:solidFill>
                <a:latin typeface="UTM Guanine" panose="02040603050506020204"/>
              </a:rPr>
              <a:t>3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: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Vận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dụng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các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tính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chất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của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phép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nhân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để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tính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UTM Guanine" panose="02040603050506020204"/>
              </a:rPr>
              <a:t>nhẩm</a:t>
            </a:r>
            <a:r>
              <a:rPr lang="en-US" altLang="en-US" sz="2400" dirty="0" smtClean="0">
                <a:solidFill>
                  <a:srgbClr val="FF0000"/>
                </a:solidFill>
                <a:latin typeface="UTM Guanine" panose="02040603050506020204"/>
              </a:rPr>
              <a:t> </a:t>
            </a:r>
            <a:endParaRPr lang="en-US" altLang="en-US" sz="2400" dirty="0">
              <a:solidFill>
                <a:srgbClr val="FF0000"/>
              </a:solidFill>
              <a:latin typeface="UTM Guanine" panose="02040603050506020204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239576" y="1431991"/>
            <a:ext cx="266533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20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70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073349" y="2013430"/>
            <a:ext cx="298584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40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40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227707" y="1423208"/>
            <a:ext cx="306126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40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348701" y="1857488"/>
            <a:ext cx="306126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600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3921912" y="3761139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2000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3894993" y="4446413"/>
            <a:ext cx="375884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3000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x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60 </a:t>
            </a:r>
            <a:r>
              <a:rPr lang="en-US" altLang="en-US" sz="3600" dirty="0" smtClean="0">
                <a:solidFill>
                  <a:srgbClr val="0070C0"/>
                </a:solidFill>
                <a:latin typeface="UTM Guanine" panose="02040603050506020204"/>
              </a:rPr>
              <a:t>= </a:t>
            </a:r>
            <a:endParaRPr lang="en-US" altLang="en-US" sz="36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332171" y="1463855"/>
            <a:ext cx="156297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1400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299236" y="2064021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1600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8428050" y="1406405"/>
            <a:ext cx="219348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12000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8719995" y="1868733"/>
            <a:ext cx="176088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18000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6842463" y="3732088"/>
            <a:ext cx="19511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60000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6473693" y="4430701"/>
            <a:ext cx="256928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    180000</a:t>
            </a:r>
            <a:endParaRPr lang="en-US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/>
            </a:endParaRPr>
          </a:p>
        </p:txBody>
      </p:sp>
    </p:spTree>
    <p:extLst>
      <p:ext uri="{BB962C8B-B14F-4D97-AF65-F5344CB8AC3E}">
        <p14:creationId xmlns:p14="http://schemas.microsoft.com/office/powerpoint/2010/main" val="565250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25" grpId="0"/>
      <p:bldP spid="26" grpId="0"/>
      <p:bldP spid="31" grpId="0"/>
      <p:bldP spid="37" grpId="0"/>
      <p:bldP spid="38" grpId="0"/>
      <p:bldP spid="41" grpId="0"/>
      <p:bldP spid="42" grpId="0"/>
      <p:bldP spid="43" grpId="0"/>
      <p:bldP spid="44" grpId="0"/>
      <p:bldP spid="46" grpId="0"/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6176" y="374775"/>
            <a:ext cx="101256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2888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</a:t>
            </a:r>
            <a:endParaRPr lang="vi-VN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cửa hàng xếp các cuốn sổ ghi chép vào trong các thùng, mỗi thùng chứa được 1 000 cuốn sổ. Hỏi 43 thùng như vậy chứa được tất cả bao nhiêu cuốn sổ ghi chép?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6176" y="2837329"/>
            <a:ext cx="42627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... ?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8994" y="2837329"/>
            <a:ext cx="513229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pPr algn="ctr"/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thùng chứa được số cuốn sổ ghi chép là:</a:t>
            </a:r>
          </a:p>
          <a:p>
            <a:pPr algn="ctr"/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 x 43 = 43 000 (cuốn)</a:t>
            </a:r>
          </a:p>
          <a:p>
            <a:pPr algn="ctr"/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 43 000 cuốn sổ</a:t>
            </a:r>
          </a:p>
          <a:p>
            <a:r>
              <a:rPr lang="vi-VN" dirty="0">
                <a:solidFill>
                  <a:srgbClr val="000000"/>
                </a:solidFill>
                <a:latin typeface="OpenSans"/>
              </a:rPr>
              <a:t/>
            </a:r>
            <a:br>
              <a:rPr lang="vi-VN" dirty="0">
                <a:solidFill>
                  <a:srgbClr val="000000"/>
                </a:solidFill>
                <a:latin typeface="OpenSans"/>
              </a:rPr>
            </a:br>
            <a:endParaRPr lang="en-US" dirty="0"/>
          </a:p>
        </p:txBody>
      </p:sp>
      <p:cxnSp>
        <p:nvCxnSpPr>
          <p:cNvPr id="8" name="Straight Connector 7"/>
          <p:cNvCxnSpPr>
            <a:stCxn id="4" idx="2"/>
          </p:cNvCxnSpPr>
          <p:nvPr/>
        </p:nvCxnSpPr>
        <p:spPr>
          <a:xfrm>
            <a:off x="5398994" y="2929320"/>
            <a:ext cx="0" cy="28932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13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4035" descr="1-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0658"/>
            <a:ext cx="11953331" cy="27273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44036" descr="1-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208" y="1180498"/>
            <a:ext cx="7442598" cy="4991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44037" descr="1-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485" y="3416261"/>
            <a:ext cx="3678035" cy="389604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9"/>
          <p:cNvSpPr/>
          <p:nvPr/>
        </p:nvSpPr>
        <p:spPr>
          <a:xfrm>
            <a:off x="3118232" y="2639464"/>
            <a:ext cx="628659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 err="1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Vận</a:t>
            </a:r>
            <a:r>
              <a:rPr lang="en-US" sz="11500" b="1" dirty="0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 </a:t>
            </a:r>
            <a:r>
              <a:rPr lang="en-US" sz="11500" b="1" dirty="0" err="1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dụng</a:t>
            </a:r>
            <a:r>
              <a:rPr lang="en-US" sz="11500" b="1" dirty="0" smtClean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per Black" panose="02040603050506020204" pitchFamily="18" charset="0"/>
              </a:rPr>
              <a:t> </a:t>
            </a:r>
            <a:endParaRPr lang="en-US" sz="11500" b="1" dirty="0">
              <a:ln w="38100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Cooper Black" panose="02040603050506020204" pitchFamily="18" charset="0"/>
            </a:endParaRP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AAF24C08-69A9-4A33-B492-6B22F10C38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5637">
            <a:off x="-238253" y="-693086"/>
            <a:ext cx="3771197" cy="37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45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246" y="120588"/>
            <a:ext cx="73331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2888E1"/>
                </a:solidFill>
                <a:latin typeface="+mj-lt"/>
              </a:rPr>
              <a:t>Câu 5</a:t>
            </a:r>
            <a:endParaRPr lang="vi-VN" sz="32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vi-VN" sz="3200" dirty="0">
                <a:solidFill>
                  <a:srgbClr val="000000"/>
                </a:solidFill>
                <a:latin typeface="+mj-lt"/>
              </a:rPr>
              <a:t>Trò chơi "Tính nhẩm"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23" y="1404937"/>
            <a:ext cx="9749117" cy="496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8123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4036" descr="1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208" y="1180498"/>
            <a:ext cx="7442598" cy="4991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918010" y="2837329"/>
            <a:ext cx="6051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0096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7" name="Rectangle 3">
            <a:extLst>
              <a:ext uri="{FF2B5EF4-FFF2-40B4-BE49-F238E27FC236}">
                <a16:creationId xmlns:a16="http://schemas.microsoft.com/office/drawing/2014/main" xmlns="" id="{C8F582ED-D10E-4469-BC29-0471D8DF2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294" y="549275"/>
            <a:ext cx="1183341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6600CC"/>
                </a:solidFill>
                <a:cs typeface="Arial" panose="020B0604020202020204" pitchFamily="34" charset="0"/>
              </a:rPr>
              <a:t>	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Khi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nhân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với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10, 100, 1000… ta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làm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như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thế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nào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? </a:t>
            </a:r>
            <a:endParaRPr lang="en-US" altLang="en-US" sz="3600" b="1" i="1" dirty="0">
              <a:solidFill>
                <a:srgbClr val="6600CC"/>
              </a:solidFill>
              <a:cs typeface="Arial" panose="020B0604020202020204" pitchFamily="34" charset="0"/>
            </a:endParaRPr>
          </a:p>
        </p:txBody>
      </p:sp>
      <p:sp>
        <p:nvSpPr>
          <p:cNvPr id="236548" name="Rectangle 4">
            <a:extLst>
              <a:ext uri="{FF2B5EF4-FFF2-40B4-BE49-F238E27FC236}">
                <a16:creationId xmlns:a16="http://schemas.microsoft.com/office/drawing/2014/main" xmlns="" id="{1B5F6B5D-8DA4-49CB-A1F6-5AC9E9CCC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590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u="sng" dirty="0">
                <a:solidFill>
                  <a:srgbClr val="0066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CỦNG CỐ</a:t>
            </a:r>
            <a:r>
              <a:rPr lang="en-US" altLang="en-US" sz="3000" b="1" u="sng" dirty="0">
                <a:solidFill>
                  <a:srgbClr val="0066CC"/>
                </a:solidFill>
                <a:latin typeface="VNI-Avo" pitchFamily="2" charset="0"/>
                <a:cs typeface="Arial" panose="020B0604020202020204" pitchFamily="34" charset="0"/>
              </a:rPr>
              <a:t> :</a:t>
            </a:r>
            <a:endParaRPr lang="en-US" altLang="en-US" sz="1800" b="1" i="1" u="sng" dirty="0">
              <a:solidFill>
                <a:srgbClr val="0066CC"/>
              </a:solidFill>
              <a:latin typeface="VNI-Avo" pitchFamily="2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30940" y="1537447"/>
            <a:ext cx="9753600" cy="5105400"/>
            <a:chOff x="1073523" y="1752600"/>
            <a:chExt cx="9753600" cy="51054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3523" y="1752600"/>
              <a:ext cx="9753600" cy="5105400"/>
            </a:xfrm>
            <a:prstGeom prst="rect">
              <a:avLst/>
            </a:prstGeom>
          </p:spPr>
        </p:pic>
        <p:sp>
          <p:nvSpPr>
            <p:cNvPr id="10" name="TextBox 19"/>
            <p:cNvSpPr txBox="1">
              <a:spLocks noChangeArrowheads="1"/>
            </p:cNvSpPr>
            <p:nvPr/>
          </p:nvSpPr>
          <p:spPr bwMode="auto">
            <a:xfrm>
              <a:off x="1938528" y="1752600"/>
              <a:ext cx="8023590" cy="11966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7761" tIns="43881" rIns="87761" bIns="43881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200" b="1" spc="300" dirty="0" err="1" smtClean="0">
                  <a:solidFill>
                    <a:schemeClr val="tx1"/>
                  </a:solidFill>
                  <a:latin typeface="UTM Guanine" panose="02040603050506020204" pitchFamily="18" charset="0"/>
                  <a:ea typeface="义启嘟嘟体" pitchFamily="2" charset="-128"/>
                  <a:cs typeface="义启嘟嘟体" pitchFamily="2" charset="-128"/>
                  <a:sym typeface="+mn-lt"/>
                </a:rPr>
                <a:t>Toán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4000" b="1" spc="300" dirty="0" err="1" smtClean="0">
                  <a:solidFill>
                    <a:srgbClr val="FF0000"/>
                  </a:solidFill>
                  <a:latin typeface="UTM Guanine" panose="02040603050506020204" pitchFamily="18" charset="0"/>
                  <a:ea typeface="义启嘟嘟体" pitchFamily="2" charset="-128"/>
                  <a:cs typeface="义启嘟嘟体" pitchFamily="2" charset="-128"/>
                  <a:sym typeface="+mn-lt"/>
                </a:rPr>
                <a:t>Nhân</a:t>
              </a:r>
              <a:r>
                <a:rPr lang="en-US" altLang="zh-CN" sz="4000" b="1" spc="300" dirty="0" smtClean="0">
                  <a:solidFill>
                    <a:srgbClr val="FF0000"/>
                  </a:solidFill>
                  <a:latin typeface="UTM Guanine" panose="02040603050506020204" pitchFamily="18" charset="0"/>
                  <a:ea typeface="义启嘟嘟体" pitchFamily="2" charset="-128"/>
                  <a:cs typeface="义启嘟嘟体" pitchFamily="2" charset="-128"/>
                  <a:sym typeface="+mn-lt"/>
                </a:rPr>
                <a:t> </a:t>
              </a:r>
              <a:r>
                <a:rPr lang="en-US" altLang="zh-CN" sz="4000" b="1" spc="300" dirty="0" err="1" smtClean="0">
                  <a:solidFill>
                    <a:srgbClr val="FF0000"/>
                  </a:solidFill>
                  <a:latin typeface="UTM Guanine" panose="02040603050506020204" pitchFamily="18" charset="0"/>
                  <a:ea typeface="义启嘟嘟体" pitchFamily="2" charset="-128"/>
                  <a:cs typeface="义启嘟嘟体" pitchFamily="2" charset="-128"/>
                  <a:sym typeface="+mn-lt"/>
                </a:rPr>
                <a:t>với</a:t>
              </a:r>
              <a:r>
                <a:rPr lang="en-US" altLang="zh-CN" sz="4000" b="1" spc="300" dirty="0" smtClean="0">
                  <a:solidFill>
                    <a:srgbClr val="FF0000"/>
                  </a:solidFill>
                  <a:latin typeface="UTM Guanine" panose="02040603050506020204" pitchFamily="18" charset="0"/>
                  <a:ea typeface="义启嘟嘟体" pitchFamily="2" charset="-128"/>
                  <a:cs typeface="义启嘟嘟体" pitchFamily="2" charset="-128"/>
                  <a:sym typeface="+mn-lt"/>
                </a:rPr>
                <a:t> 10, 100,1000</a:t>
              </a:r>
              <a:r>
                <a:rPr lang="en-US" altLang="zh-CN" sz="4000" b="1" spc="300" dirty="0" smtClean="0">
                  <a:solidFill>
                    <a:srgbClr val="FF0000"/>
                  </a:solidFill>
                  <a:latin typeface="UTM Guanine" panose="02040603050506020204" pitchFamily="18" charset="0"/>
                  <a:ea typeface="义启嘟嘟体" pitchFamily="2" charset="-128"/>
                  <a:cs typeface="义启嘟嘟体" pitchFamily="2" charset="-128"/>
                  <a:sym typeface="+mn-lt"/>
                </a:rPr>
                <a:t>...</a:t>
              </a:r>
              <a:endParaRPr lang="en-US" altLang="zh-CN" sz="4000" b="1" spc="300" dirty="0" smtClean="0">
                <a:solidFill>
                  <a:srgbClr val="FF0000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114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5050970" y="1452230"/>
            <a:ext cx="7560129" cy="504098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6"/>
            <a:ext cx="12192000" cy="68737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4053434" y="1299829"/>
            <a:ext cx="8405266" cy="560450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7"/>
          <a:stretch>
            <a:fillRect/>
          </a:stretch>
        </p:blipFill>
        <p:spPr>
          <a:xfrm>
            <a:off x="0" y="291817"/>
            <a:ext cx="3108960" cy="23852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>
            <a:fillRect/>
          </a:stretch>
        </p:blipFill>
        <p:spPr>
          <a:xfrm>
            <a:off x="3037207" y="439427"/>
            <a:ext cx="3293127" cy="228577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3198273" y="2971800"/>
            <a:ext cx="1120727" cy="9144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7342170" y="488658"/>
            <a:ext cx="1120727" cy="914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306286" y="2455816"/>
            <a:ext cx="1123405" cy="86214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6008914" y="1682751"/>
            <a:ext cx="966652" cy="90369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5228330" y="5489372"/>
            <a:ext cx="966652" cy="90369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4352111" y="1887595"/>
            <a:ext cx="1123405" cy="8621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572149" y="4768422"/>
            <a:ext cx="691491" cy="56418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-136835" y="4273286"/>
            <a:ext cx="1568989" cy="146680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pic>
        <p:nvPicPr>
          <p:cNvPr id="21" name="图片 19">
            <a:extLst>
              <a:ext uri="{FF2B5EF4-FFF2-40B4-BE49-F238E27FC236}">
                <a16:creationId xmlns:a16="http://schemas.microsoft.com/office/drawing/2014/main" xmlns="" id="{B39A98F1-108D-40DC-8751-4F959B2BD6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7" t="50406" r="27013" b="6978"/>
          <a:stretch>
            <a:fillRect/>
          </a:stretch>
        </p:blipFill>
        <p:spPr>
          <a:xfrm>
            <a:off x="7742223" y="4285410"/>
            <a:ext cx="992777" cy="1227908"/>
          </a:xfrm>
          <a:prstGeom prst="rect">
            <a:avLst/>
          </a:prstGeom>
        </p:spPr>
      </p:pic>
      <p:sp>
        <p:nvSpPr>
          <p:cNvPr id="28" name="TextBox 5">
            <a:extLst>
              <a:ext uri="{FF2B5EF4-FFF2-40B4-BE49-F238E27FC236}">
                <a16:creationId xmlns:a16="http://schemas.microsoft.com/office/drawing/2014/main" xmlns="" id="{A1955FC6-859F-4734-9D4D-DAAB8658E198}"/>
              </a:ext>
            </a:extLst>
          </p:cNvPr>
          <p:cNvSpPr txBox="1"/>
          <p:nvPr/>
        </p:nvSpPr>
        <p:spPr>
          <a:xfrm rot="20613593">
            <a:off x="8252528" y="4448917"/>
            <a:ext cx="26646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6C8D6"/>
                </a:solidFill>
                <a:latin typeface="Times New Roman" panose="02020603050405020304" charset="0"/>
                <a:ea typeface="义启嘟嘟体" pitchFamily="2" charset="-128"/>
                <a:cs typeface="Times New Roman" panose="02020603050405020304" charset="0"/>
                <a:sym typeface="+mn-lt"/>
              </a:rPr>
              <a:t>Edit: Ruby</a:t>
            </a:r>
          </a:p>
        </p:txBody>
      </p:sp>
      <p:pic>
        <p:nvPicPr>
          <p:cNvPr id="29" name="图片 4100" descr="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8823" y="2876087"/>
            <a:ext cx="5211574" cy="404655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图片 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4205834" y="1452229"/>
            <a:ext cx="8405266" cy="5604509"/>
          </a:xfrm>
          <a:prstGeom prst="rect">
            <a:avLst/>
          </a:prstGeom>
        </p:spPr>
      </p:pic>
      <p:sp>
        <p:nvSpPr>
          <p:cNvPr id="34" name="TextBox 5"/>
          <p:cNvSpPr txBox="1"/>
          <p:nvPr/>
        </p:nvSpPr>
        <p:spPr>
          <a:xfrm rot="20881397">
            <a:off x="6155989" y="3358218"/>
            <a:ext cx="43665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Chúc</a:t>
            </a:r>
            <a:r>
              <a:rPr lang="en-US" altLang="zh-CN" sz="54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altLang="zh-CN" sz="54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các</a:t>
            </a:r>
            <a:r>
              <a:rPr lang="en-US" altLang="zh-CN" sz="54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altLang="zh-CN" sz="54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em</a:t>
            </a:r>
            <a:r>
              <a:rPr lang="en-US" altLang="zh-CN" sz="54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altLang="zh-CN" sz="5400" b="1" spc="30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học</a:t>
            </a:r>
            <a:r>
              <a:rPr lang="en-US" altLang="zh-CN" sz="5400" b="1" spc="30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tốt!</a:t>
            </a:r>
            <a:endParaRPr lang="en-US" sz="5400" b="1" spc="300" dirty="0">
              <a:ln w="60325" cmpd="dbl">
                <a:solidFill>
                  <a:srgbClr val="1C4082"/>
                </a:solidFill>
              </a:ln>
              <a:solidFill>
                <a:srgbClr val="1C4082"/>
              </a:solidFill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35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>
            <a:fillRect/>
          </a:stretch>
        </p:blipFill>
        <p:spPr>
          <a:xfrm>
            <a:off x="8326972" y="747412"/>
            <a:ext cx="3308804" cy="255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9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9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900"/>
                            </p:stCondLst>
                            <p:childTnLst>
                              <p:par>
                                <p:cTn id="5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15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Ảnh động Powerpoint CTU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117" y="3347836"/>
            <a:ext cx="1010323" cy="153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830" y="3090157"/>
            <a:ext cx="3431799" cy="1310867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202" y="4180286"/>
            <a:ext cx="3505504" cy="1407592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48" y="5450267"/>
            <a:ext cx="3328704" cy="15424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891" y="256148"/>
            <a:ext cx="6736541" cy="6736541"/>
          </a:xfrm>
          <a:prstGeom prst="rect">
            <a:avLst/>
          </a:prstGeom>
        </p:spPr>
      </p:pic>
      <p:pic>
        <p:nvPicPr>
          <p:cNvPr id="6" name="Picture 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266" y="2058001"/>
            <a:ext cx="892791" cy="954012"/>
          </a:xfrm>
          <a:prstGeom prst="rect">
            <a:avLst/>
          </a:prstGeom>
        </p:spPr>
      </p:pic>
      <p:pic>
        <p:nvPicPr>
          <p:cNvPr id="7" name="Picture 6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221" y="3383897"/>
            <a:ext cx="897893" cy="959113"/>
          </a:xfrm>
          <a:prstGeom prst="rect">
            <a:avLst/>
          </a:prstGeom>
        </p:spPr>
      </p:pic>
      <p:pic>
        <p:nvPicPr>
          <p:cNvPr id="12" name="Picture 1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4" y="2231400"/>
            <a:ext cx="897893" cy="954012"/>
          </a:xfrm>
          <a:prstGeom prst="rect">
            <a:avLst/>
          </a:prstGeom>
        </p:spPr>
      </p:pic>
      <p:pic>
        <p:nvPicPr>
          <p:cNvPr id="13" name="Picture 12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21" y="860909"/>
            <a:ext cx="892791" cy="959113"/>
          </a:xfrm>
          <a:prstGeom prst="rect">
            <a:avLst/>
          </a:prstGeom>
        </p:spPr>
      </p:pic>
      <p:pic>
        <p:nvPicPr>
          <p:cNvPr id="14" name="Picture 13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714" y="537261"/>
            <a:ext cx="897893" cy="9591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0" r="26483"/>
          <a:stretch/>
        </p:blipFill>
        <p:spPr>
          <a:xfrm flipH="1">
            <a:off x="3496961" y="3813204"/>
            <a:ext cx="1655805" cy="2944335"/>
          </a:xfrm>
          <a:prstGeom prst="rect">
            <a:avLst/>
          </a:prstGeom>
        </p:spPr>
      </p:pic>
      <p:pic>
        <p:nvPicPr>
          <p:cNvPr id="20" name="Picture 7" descr="F:\NguyenNgocQuynhTrang\HinhAnh\TIERE128.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927" y="3703682"/>
            <a:ext cx="358140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2" descr="2019 的 Wooden Hanging With Tropical, Wood, Wood Decoration ..."/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 r="8421" b="22609"/>
          <a:stretch/>
        </p:blipFill>
        <p:spPr bwMode="auto">
          <a:xfrm>
            <a:off x="98692" y="-543697"/>
            <a:ext cx="4324865" cy="435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153472" y="711423"/>
            <a:ext cx="21339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381000" contourW="44450">
              <a:bevelT w="107950" h="82550"/>
              <a:bevelB w="107950"/>
              <a:contourClr>
                <a:srgbClr val="FF0000"/>
              </a:contourClr>
            </a:sp3d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GAME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38110" y="1532946"/>
            <a:ext cx="3046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Above">
                <a:rot lat="20400000" lon="1200000" rev="0"/>
              </a:camera>
              <a:lightRig rig="harsh" dir="t"/>
            </a:scene3d>
            <a:sp3d extrusionH="330200" contourW="12700" prstMaterial="matte">
              <a:bevelT w="63500" h="12700" prst="relaxedInset"/>
              <a:extrusionClr>
                <a:srgbClr val="FF0000"/>
              </a:extrusionClr>
              <a:contourClr>
                <a:srgbClr val="FFFF00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CC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HÁI TÁO</a:t>
            </a:r>
            <a:endParaRPr lang="en-US" sz="5400" b="1" cap="none" spc="0" dirty="0">
              <a:ln/>
              <a:solidFill>
                <a:srgbClr val="CC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1026" name="Picture 2" descr="Ảnh động Powerpoint CTU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097" y="602181"/>
            <a:ext cx="1077248" cy="7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Ảnh động Powerpoint CTU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11" y="464722"/>
            <a:ext cx="992256" cy="92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Ảnh động Powerpoint CTU"/>
          <p:cNvPicPr>
            <a:picLocks noChangeAspect="1" noChangeArrowheads="1" noCrop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223" y="4771020"/>
            <a:ext cx="904875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3.googleusercontent.com/-Kkc4Enb-B1s/WsHJ4xMjM8I/AAAAAAAABls/2i_8PTUGO3Mp64J4O-5njByn1TOmDML7wCHMYCw/h136/3-mau_slide_powerpoint_dep_ctu.vn_(210).gif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59617" y="5491153"/>
            <a:ext cx="2486696" cy="123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f_I_Had_a_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5630794" y="-43760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9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61509" y="39273"/>
            <a:ext cx="3719946" cy="895638"/>
          </a:xfrm>
          <a:prstGeom prst="rect">
            <a:avLst/>
          </a:prstGeom>
          <a:blipFill dpi="0" rotWithShape="1">
            <a:blip r:embed="rId2">
              <a:alphaModFix amt="59000"/>
            </a:blip>
            <a:srcRect/>
            <a:stretch>
              <a:fillRect/>
            </a:stretch>
          </a:blipFill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54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CÁCH CHƠI</a:t>
            </a:r>
            <a:endParaRPr lang="en-US" sz="5400" b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137" y="5385660"/>
            <a:ext cx="1219590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endParaRPr lang="en-US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  <a:p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ĐỢI GÌ NỮA CHÚNG TA CÙNG THỰC HIỆN NÀO CÁC EM!!!!!!!!!!!</a:t>
            </a:r>
          </a:p>
        </p:txBody>
      </p:sp>
      <p:pic>
        <p:nvPicPr>
          <p:cNvPr id="9" name="Picture 4" descr="https://lh3.googleusercontent.com/-O_jOpzs4cB4/WsHO0F0eYmI/AAAAAAAACAw/-RG37oWVKt4jSXj_JppqbSv5XgA9hzUCwCHMYCw/h136/6-mau_slide_powerpoint_dep_ctu.vn_(123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322" y="6120878"/>
            <a:ext cx="1583678" cy="6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3.googleusercontent.com/-t4zfh-W7mKA/WsOI-SN6GLI/AAAAAAAACZg/waxOxhdIqEkrcH3sYVl8kZu8M506uiZfQCHMYCw/h136/4-ctu.vn_anh_dong_mau_slide_powerpoint_dep_(27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5" y="0"/>
            <a:ext cx="1093522" cy="109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2137" y="1098874"/>
            <a:ext cx="118783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2088" y="857076"/>
            <a:ext cx="11874464" cy="46073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112677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Tác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dụng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táo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đỏ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giúp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bổ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sung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dinh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dưỡng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2A2A2A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389F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quả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táo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đỏ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cỡ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trung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bình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kính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7,.6cm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nặng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182g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hàm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dinh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tương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265g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loại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trái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khác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dinh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quả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táo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đỏ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thể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kể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đến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Calo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: 95g; Carb: 25g;Chất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xơ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: 4g;Vitamin C: 14%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mức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khuyến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nghị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hàng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ngày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; Kali: 6%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mức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khuyến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nghị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hàng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ngày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2A2A2A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Vitamin K: 5%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mức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khuyến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nghị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hàng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ngày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Ngoài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trên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quả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táo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cũng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cung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cấp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2 – 4%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mangan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đồng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, vitamin A, E, B1, B2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B6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khuyến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nghị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hằng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ngày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Hơn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nữa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táo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đỏ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cũng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nguồn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polyphenol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phong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phú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rất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tốt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cho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sức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khỏe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tận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dụng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tối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đa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dinh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táo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bạn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hãy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ăn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cả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vỏ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vì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nửa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xơ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rất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polyphenol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táo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nằm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ở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vỏ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altLang="en-US" sz="2400" b="1" i="0" u="none" strike="noStrike" cap="none" normalizeH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rất</a:t>
            </a:r>
            <a:r>
              <a:rPr kumimoji="0" lang="en-US" altLang="en-US" sz="2400" b="1" i="0" u="none" strike="noStrike" cap="none" normalizeH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altLang="en-US" sz="2400" b="1" i="0" u="none" strike="noStrike" cap="none" normalizeH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công</a:t>
            </a:r>
            <a:r>
              <a:rPr kumimoji="0" lang="en-US" altLang="en-US" sz="2400" b="1" i="0" u="none" strike="noStrike" cap="none" normalizeH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dụng</a:t>
            </a:r>
            <a:r>
              <a:rPr kumimoji="0" lang="en-US" altLang="en-US" sz="2400" b="1" i="0" u="none" strike="noStrike" cap="none" normalizeH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400" b="1" i="0" u="none" strike="noStrike" cap="none" normalizeH="0" dirty="0" err="1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khác</a:t>
            </a:r>
            <a:r>
              <a:rPr kumimoji="0" lang="en-US" altLang="en-US" sz="2400" b="1" i="0" u="none" strike="noStrike" cap="none" normalizeH="0" dirty="0" smtClean="0">
                <a:ln>
                  <a:noFill/>
                </a:ln>
                <a:solidFill>
                  <a:srgbClr val="363636"/>
                </a:solidFill>
                <a:effectLst/>
                <a:latin typeface="Times New Roman" pitchFamily="18" charset="0"/>
                <a:cs typeface="Times New Roman" pitchFamily="18" charset="0"/>
              </a:rPr>
              <a:t>….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2A2A2A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tác dụng của táo đỏ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-2147483648"/>
            <a:ext cx="714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Tác dụng của táo đỏ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-2147483648"/>
            <a:ext cx="714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ác dụng của táo đỏ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2147483647"/>
            <a:ext cx="714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tác dụng của táo đỏ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2147483647"/>
            <a:ext cx="714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3729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7" t="1573" r="9882"/>
          <a:stretch/>
        </p:blipFill>
        <p:spPr>
          <a:xfrm>
            <a:off x="6517341" y="161365"/>
            <a:ext cx="5522259" cy="6980842"/>
          </a:xfrm>
          <a:prstGeom prst="rect">
            <a:avLst/>
          </a:prstGeom>
        </p:spPr>
      </p:pic>
      <p:pic>
        <p:nvPicPr>
          <p:cNvPr id="1030" name="Picture 6" descr="Ảnh động Powerpoint CTU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704" y="3070246"/>
            <a:ext cx="1010323" cy="153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0" r="26483"/>
          <a:stretch/>
        </p:blipFill>
        <p:spPr>
          <a:xfrm flipH="1">
            <a:off x="3496961" y="3813204"/>
            <a:ext cx="1655805" cy="2944335"/>
          </a:xfrm>
          <a:prstGeom prst="rect">
            <a:avLst/>
          </a:prstGeom>
        </p:spPr>
      </p:pic>
      <p:pic>
        <p:nvPicPr>
          <p:cNvPr id="38" name="Picture 12" descr="2019 的 Wooden Hanging With Tropical, Wood, Wood Decoration ..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 r="8421" b="22609"/>
          <a:stretch/>
        </p:blipFill>
        <p:spPr bwMode="auto">
          <a:xfrm>
            <a:off x="98692" y="-543697"/>
            <a:ext cx="4324865" cy="435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153472" y="711423"/>
            <a:ext cx="21339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381000" contourW="44450">
              <a:bevelT w="107950" h="82550"/>
              <a:bevelB w="107950"/>
              <a:contourClr>
                <a:srgbClr val="FF0000"/>
              </a:contourClr>
            </a:sp3d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GAME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38110" y="1532946"/>
            <a:ext cx="3046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Above">
                <a:rot lat="20400000" lon="1200000" rev="0"/>
              </a:camera>
              <a:lightRig rig="harsh" dir="t"/>
            </a:scene3d>
            <a:sp3d extrusionH="330200" contourW="12700" prstMaterial="matte">
              <a:bevelT w="63500" h="12700" prst="relaxedInset"/>
              <a:extrusionClr>
                <a:srgbClr val="FF0000"/>
              </a:extrusionClr>
              <a:contourClr>
                <a:srgbClr val="FFFF00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CC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HÁI TÁO</a:t>
            </a:r>
            <a:endParaRPr lang="en-US" sz="5400" b="1" cap="none" spc="0" dirty="0">
              <a:ln/>
              <a:solidFill>
                <a:srgbClr val="CC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1026" name="Picture 2" descr="Ảnh động Powerpoint CTU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097" y="602181"/>
            <a:ext cx="1077248" cy="7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Ảnh động Powerpoint CTU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11" y="464722"/>
            <a:ext cx="992256" cy="92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Ảnh động Powerpoint CTU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223" y="4771020"/>
            <a:ext cx="904875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3.googleusercontent.com/-Kkc4Enb-B1s/WsHJ4xMjM8I/AAAAAAAABls/2i_8PTUGO3Mp64J4O-5njByn1TOmDML7wCHMYCw/h136/3-mau_slide_powerpoint_dep_ctu.vn_(210)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53543" y="5556858"/>
            <a:ext cx="2486696" cy="123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f_I_Had_a_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630794" y="-437605"/>
            <a:ext cx="487362" cy="487363"/>
          </a:xfrm>
          <a:prstGeom prst="rect">
            <a:avLst/>
          </a:prstGeom>
        </p:spPr>
      </p:pic>
      <p:pic>
        <p:nvPicPr>
          <p:cNvPr id="22" name="Picture 16" descr="https://lh3.googleusercontent.com/-9W4f5u3ioLM/WsHKY_dQMUI/AAAAAAAABo8/QANNLIyvDH4V1Zou9FEDTwD43fYGpshjQCHMYCw/h136/3-mau_slide_powerpoint_dep_ctu.vn_(262)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28" y="4693234"/>
            <a:ext cx="2416979" cy="161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5" t="12350" r="22609" b="14343"/>
          <a:stretch/>
        </p:blipFill>
        <p:spPr>
          <a:xfrm>
            <a:off x="284833" y="818965"/>
            <a:ext cx="695067" cy="1522056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3563573" y="1911243"/>
            <a:ext cx="3504668" cy="2398656"/>
            <a:chOff x="3563573" y="1911243"/>
            <a:chExt cx="3504668" cy="2398656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49" t="6723" r="7298" b="11790"/>
            <a:stretch/>
          </p:blipFill>
          <p:spPr>
            <a:xfrm rot="11382232">
              <a:off x="3563573" y="1911243"/>
              <a:ext cx="3504668" cy="2398656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3841850" y="2497893"/>
              <a:ext cx="2839239" cy="107721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3200" b="1" cap="none" spc="0" dirty="0" err="1" smtClean="0">
                  <a:ln/>
                  <a:solidFill>
                    <a:srgbClr val="FF0000"/>
                  </a:solidFill>
                  <a:effectLst/>
                </a:rPr>
                <a:t>Hãy</a:t>
              </a:r>
              <a:r>
                <a:rPr lang="en-US" sz="3200" b="1" cap="none" spc="0" dirty="0" smtClean="0">
                  <a:ln/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3200" b="1" cap="none" spc="0" dirty="0" err="1" smtClean="0">
                  <a:ln/>
                  <a:solidFill>
                    <a:srgbClr val="FF0000"/>
                  </a:solidFill>
                  <a:effectLst/>
                </a:rPr>
                <a:t>giúp</a:t>
              </a:r>
              <a:r>
                <a:rPr lang="en-US" sz="3200" b="1" cap="none" spc="0" dirty="0" smtClean="0">
                  <a:ln/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3200" b="1" cap="none" spc="0" dirty="0" err="1" smtClean="0">
                  <a:ln/>
                  <a:solidFill>
                    <a:srgbClr val="FF0000"/>
                  </a:solidFill>
                  <a:effectLst/>
                </a:rPr>
                <a:t>ông</a:t>
              </a:r>
              <a:endParaRPr lang="en-US" sz="3200" b="1" cap="none" spc="0" dirty="0" smtClean="0">
                <a:ln/>
                <a:solidFill>
                  <a:srgbClr val="FF0000"/>
                </a:solidFill>
                <a:effectLst/>
              </a:endParaRPr>
            </a:p>
            <a:p>
              <a:pPr algn="ctr"/>
              <a:r>
                <a:rPr lang="en-US" sz="3200" b="1" dirty="0" err="1" smtClean="0">
                  <a:ln/>
                  <a:solidFill>
                    <a:srgbClr val="FF0000"/>
                  </a:solidFill>
                </a:rPr>
                <a:t>Hái</a:t>
              </a:r>
              <a:r>
                <a:rPr lang="en-US" sz="3200" b="1" dirty="0" smtClean="0">
                  <a:ln/>
                  <a:solidFill>
                    <a:srgbClr val="FF0000"/>
                  </a:solidFill>
                </a:rPr>
                <a:t> </a:t>
              </a:r>
              <a:r>
                <a:rPr lang="en-US" sz="3200" b="1" dirty="0" err="1" smtClean="0">
                  <a:ln/>
                  <a:solidFill>
                    <a:srgbClr val="FF0000"/>
                  </a:solidFill>
                </a:rPr>
                <a:t>táo</a:t>
              </a:r>
              <a:r>
                <a:rPr lang="en-US" sz="3200" b="1" dirty="0" smtClean="0">
                  <a:ln/>
                  <a:solidFill>
                    <a:srgbClr val="FF0000"/>
                  </a:solidFill>
                </a:rPr>
                <a:t> </a:t>
              </a:r>
              <a:r>
                <a:rPr lang="en-US" sz="3200" b="1" dirty="0" err="1" smtClean="0">
                  <a:ln/>
                  <a:solidFill>
                    <a:srgbClr val="FF0000"/>
                  </a:solidFill>
                </a:rPr>
                <a:t>nhé</a:t>
              </a:r>
              <a:endParaRPr lang="en-US" sz="3200" b="1" cap="none" spc="0" dirty="0">
                <a:ln/>
                <a:solidFill>
                  <a:srgbClr val="FF0000"/>
                </a:solidFill>
                <a:effectLst/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0" t="31271" r="17811" b="25773"/>
          <a:stretch/>
        </p:blipFill>
        <p:spPr>
          <a:xfrm>
            <a:off x="8701045" y="5076147"/>
            <a:ext cx="3475746" cy="1746752"/>
          </a:xfrm>
          <a:prstGeom prst="rect">
            <a:avLst/>
          </a:prstGeom>
        </p:spPr>
      </p:pic>
      <p:pic>
        <p:nvPicPr>
          <p:cNvPr id="6" name="Picture 5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72" y="1968351"/>
            <a:ext cx="892791" cy="954012"/>
          </a:xfrm>
          <a:prstGeom prst="rect">
            <a:avLst/>
          </a:prstGeom>
        </p:spPr>
      </p:pic>
      <p:pic>
        <p:nvPicPr>
          <p:cNvPr id="7" name="nek 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27" y="3294247"/>
            <a:ext cx="897893" cy="959113"/>
          </a:xfrm>
          <a:prstGeom prst="rect">
            <a:avLst/>
          </a:prstGeom>
        </p:spPr>
      </p:pic>
      <p:pic>
        <p:nvPicPr>
          <p:cNvPr id="12" name="Picture 1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160" y="2141750"/>
            <a:ext cx="897893" cy="954012"/>
          </a:xfrm>
          <a:prstGeom prst="rect">
            <a:avLst/>
          </a:prstGeom>
        </p:spPr>
      </p:pic>
      <p:pic>
        <p:nvPicPr>
          <p:cNvPr id="13" name="Picture 1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27" y="771259"/>
            <a:ext cx="892791" cy="959113"/>
          </a:xfrm>
          <a:prstGeom prst="rect">
            <a:avLst/>
          </a:prstGeom>
        </p:spPr>
      </p:pic>
      <p:pic>
        <p:nvPicPr>
          <p:cNvPr id="14" name="Picture 13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620" y="447611"/>
            <a:ext cx="897893" cy="959113"/>
          </a:xfrm>
          <a:prstGeom prst="rect">
            <a:avLst/>
          </a:prstGeom>
        </p:spPr>
      </p:pic>
      <p:pic>
        <p:nvPicPr>
          <p:cNvPr id="28" name="Picture 27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273" y="5704528"/>
            <a:ext cx="2588072" cy="1199235"/>
          </a:xfrm>
          <a:prstGeom prst="rect">
            <a:avLst/>
          </a:prstGeom>
        </p:spPr>
      </p:pic>
      <p:pic>
        <p:nvPicPr>
          <p:cNvPr id="29" name="Picture 2" descr="Ảnh động Powerpoint CTU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000" y="108024"/>
            <a:ext cx="1077248" cy="7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002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0.18125 0.4537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repeatCount="2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0.17643 0.6057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15" y="3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repeatCount="2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81481E-6 L -0.01432 0.6541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3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2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0655 0.3921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8" y="1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repeatCount="2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0.19192 0.2164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96" y="1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80654" y="234778"/>
            <a:ext cx="10992885" cy="3408355"/>
            <a:chOff x="190458" y="234778"/>
            <a:chExt cx="11883082" cy="340835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5" t="20689" r="3243" b="15167"/>
            <a:stretch/>
          </p:blipFill>
          <p:spPr>
            <a:xfrm>
              <a:off x="190458" y="234778"/>
              <a:ext cx="11883082" cy="340835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762895" y="1744016"/>
              <a:ext cx="436876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 x 5 = .... x 3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90458" y="3434405"/>
            <a:ext cx="11883082" cy="3408355"/>
            <a:chOff x="190458" y="3434405"/>
            <a:chExt cx="11883082" cy="340835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5" t="20689" r="3243" b="15167"/>
            <a:stretch/>
          </p:blipFill>
          <p:spPr>
            <a:xfrm>
              <a:off x="190458" y="3434405"/>
              <a:ext cx="11883082" cy="340835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6052852" y="4874155"/>
              <a:ext cx="5661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ĐỒNG HỒ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35" y="2373714"/>
            <a:ext cx="1724891" cy="1439750"/>
          </a:xfrm>
          <a:prstGeom prst="rect">
            <a:avLst/>
          </a:prstGeom>
        </p:spPr>
      </p:pic>
      <p:pic>
        <p:nvPicPr>
          <p:cNvPr id="19" name="Dem-nguoc-dong-ho-10-giay-Tieng-bip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1500" y="-1233488"/>
            <a:ext cx="487363" cy="487363"/>
          </a:xfrm>
          <a:prstGeom prst="rect">
            <a:avLst/>
          </a:prstGeom>
        </p:spPr>
      </p:pic>
      <p:pic>
        <p:nvPicPr>
          <p:cNvPr id="3076" name="Picture 4" descr="https://lh3.googleusercontent.com/-O_jOpzs4cB4/WsHO0F0eYmI/AAAAAAAACAw/-RG37oWVKt4jSXj_JppqbSv5XgA9hzUCwCHMYCw/h136/6-mau_slide_powerpoint_dep_ctu.vn_(123).gif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86" y="6192983"/>
            <a:ext cx="1299554" cy="6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214" y="234778"/>
            <a:ext cx="4364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771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1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90458" y="234778"/>
            <a:ext cx="11883082" cy="3408355"/>
            <a:chOff x="190458" y="234778"/>
            <a:chExt cx="11883082" cy="340835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5" t="20689" r="3243" b="15167"/>
            <a:stretch/>
          </p:blipFill>
          <p:spPr>
            <a:xfrm>
              <a:off x="190458" y="234778"/>
              <a:ext cx="11883082" cy="340835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320598" y="1744016"/>
              <a:ext cx="525336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2189 x 4 = 4 x .....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90458" y="3434405"/>
            <a:ext cx="11883082" cy="3408355"/>
            <a:chOff x="190458" y="3434405"/>
            <a:chExt cx="11883082" cy="340835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5" t="20689" r="3243" b="15167"/>
            <a:stretch/>
          </p:blipFill>
          <p:spPr>
            <a:xfrm>
              <a:off x="190458" y="3434405"/>
              <a:ext cx="11883082" cy="340835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5480586" y="4874155"/>
              <a:ext cx="171072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2189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ĐỒNG HỒ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35" y="2373714"/>
            <a:ext cx="1724891" cy="1439750"/>
          </a:xfrm>
          <a:prstGeom prst="rect">
            <a:avLst/>
          </a:prstGeom>
        </p:spPr>
      </p:pic>
      <p:pic>
        <p:nvPicPr>
          <p:cNvPr id="19" name="Dem-nguoc-dong-ho-10-giay-Tieng-bip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1500" y="-1233488"/>
            <a:ext cx="487363" cy="487363"/>
          </a:xfrm>
          <a:prstGeom prst="rect">
            <a:avLst/>
          </a:prstGeom>
        </p:spPr>
      </p:pic>
      <p:pic>
        <p:nvPicPr>
          <p:cNvPr id="3076" name="Picture 4" descr="https://lh3.googleusercontent.com/-O_jOpzs4cB4/WsHO0F0eYmI/AAAAAAAACAw/-RG37oWVKt4jSXj_JppqbSv5XgA9hzUCwCHMYCw/h136/6-mau_slide_powerpoint_dep_ctu.vn_(123).gif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86" y="6192983"/>
            <a:ext cx="1299554" cy="6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214" y="234778"/>
            <a:ext cx="4364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2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1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90458" y="234778"/>
            <a:ext cx="11883082" cy="3408355"/>
            <a:chOff x="190458" y="234778"/>
            <a:chExt cx="11883082" cy="340835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5" t="20689" r="3243" b="15167"/>
            <a:stretch/>
          </p:blipFill>
          <p:spPr>
            <a:xfrm>
              <a:off x="190458" y="234778"/>
              <a:ext cx="11883082" cy="340835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466748" y="1744016"/>
              <a:ext cx="296106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6 x 10 = ?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90458" y="3434405"/>
            <a:ext cx="11883082" cy="3408355"/>
            <a:chOff x="190458" y="3434405"/>
            <a:chExt cx="11883082" cy="340835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5" t="20689" r="3243" b="15167"/>
            <a:stretch/>
          </p:blipFill>
          <p:spPr>
            <a:xfrm>
              <a:off x="190458" y="3434405"/>
              <a:ext cx="11883082" cy="340835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5897361" y="4874155"/>
              <a:ext cx="87716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ĐỒNG HỒ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35" y="2373714"/>
            <a:ext cx="1724891" cy="1439750"/>
          </a:xfrm>
          <a:prstGeom prst="rect">
            <a:avLst/>
          </a:prstGeom>
        </p:spPr>
      </p:pic>
      <p:pic>
        <p:nvPicPr>
          <p:cNvPr id="19" name="Dem-nguoc-dong-ho-10-giay-Tieng-bip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1500" y="-1233488"/>
            <a:ext cx="487363" cy="487363"/>
          </a:xfrm>
          <a:prstGeom prst="rect">
            <a:avLst/>
          </a:prstGeom>
        </p:spPr>
      </p:pic>
      <p:pic>
        <p:nvPicPr>
          <p:cNvPr id="3076" name="Picture 4" descr="https://lh3.googleusercontent.com/-O_jOpzs4cB4/WsHO0F0eYmI/AAAAAAAACAw/-RG37oWVKt4jSXj_JppqbSv5XgA9hzUCwCHMYCw/h136/6-mau_slide_powerpoint_dep_ctu.vn_(123).gif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86" y="6192983"/>
            <a:ext cx="1299554" cy="6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214" y="234778"/>
            <a:ext cx="4364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1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1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90458" y="234778"/>
            <a:ext cx="11883082" cy="3408355"/>
            <a:chOff x="190458" y="234778"/>
            <a:chExt cx="11883082" cy="340835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5" t="20689" r="3243" b="15167"/>
            <a:stretch/>
          </p:blipFill>
          <p:spPr>
            <a:xfrm>
              <a:off x="190458" y="234778"/>
              <a:ext cx="11883082" cy="340835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908313" y="1744016"/>
              <a:ext cx="7553187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hoán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zh-CN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zh-CN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94915" y="3459303"/>
            <a:ext cx="11883082" cy="3408355"/>
            <a:chOff x="294915" y="3459303"/>
            <a:chExt cx="11883082" cy="340835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5" t="20689" r="3243" b="15167"/>
            <a:stretch/>
          </p:blipFill>
          <p:spPr>
            <a:xfrm>
              <a:off x="294915" y="3459303"/>
              <a:ext cx="11883082" cy="340835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2251880" y="4874155"/>
              <a:ext cx="7806519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chỗ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thừa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tích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thì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tích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thay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altLang="en-US" sz="4000" b="1" dirty="0">
                <a:solidFill>
                  <a:srgbClr val="FF0000"/>
                </a:solidFill>
                <a:latin typeface="UTM Guanine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9503265" y="2529846"/>
            <a:ext cx="1157371" cy="1113287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82550" contourW="38100">
            <a:bevelT w="203200" prst="cross"/>
            <a:bevelB w="635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ĐỒNG HỒ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35" y="2373714"/>
            <a:ext cx="1724891" cy="1439750"/>
          </a:xfrm>
          <a:prstGeom prst="rect">
            <a:avLst/>
          </a:prstGeom>
        </p:spPr>
      </p:pic>
      <p:pic>
        <p:nvPicPr>
          <p:cNvPr id="19" name="Dem-nguoc-dong-ho-10-giay-Tieng-bip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1500" y="-1233488"/>
            <a:ext cx="487363" cy="487363"/>
          </a:xfrm>
          <a:prstGeom prst="rect">
            <a:avLst/>
          </a:prstGeom>
        </p:spPr>
      </p:pic>
      <p:pic>
        <p:nvPicPr>
          <p:cNvPr id="3076" name="Picture 4" descr="https://lh3.googleusercontent.com/-O_jOpzs4cB4/WsHO0F0eYmI/AAAAAAAACAw/-RG37oWVKt4jSXj_JppqbSv5XgA9hzUCwCHMYCw/h136/6-mau_slide_powerpoint_dep_ctu.vn_(123).gif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86" y="6192983"/>
            <a:ext cx="1299554" cy="6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214" y="234778"/>
            <a:ext cx="4364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33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1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Droplet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1761</TotalTime>
  <Words>709</Words>
  <Application>Microsoft Office PowerPoint</Application>
  <PresentationFormat>Widescreen</PresentationFormat>
  <Paragraphs>190</Paragraphs>
  <Slides>26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SimSun</vt:lpstr>
      <vt:lpstr>UTM Cooper Black</vt:lpstr>
      <vt:lpstr>OpenSans</vt:lpstr>
      <vt:lpstr>HP001 4 hàng</vt:lpstr>
      <vt:lpstr>Calibri</vt:lpstr>
      <vt:lpstr>UTM Guanine</vt:lpstr>
      <vt:lpstr>Times New Roman</vt:lpstr>
      <vt:lpstr>义启嘟嘟体</vt:lpstr>
      <vt:lpstr>Arial</vt:lpstr>
      <vt:lpstr>VNI-Avo</vt:lpstr>
      <vt:lpstr>Tw Cen MT</vt:lpstr>
      <vt:lpstr>Wingdings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156</cp:revision>
  <dcterms:created xsi:type="dcterms:W3CDTF">2019-06-21T06:19:45Z</dcterms:created>
  <dcterms:modified xsi:type="dcterms:W3CDTF">2023-10-07T04:02:40Z</dcterms:modified>
</cp:coreProperties>
</file>