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2" r:id="rId3"/>
    <p:sldId id="264" r:id="rId4"/>
    <p:sldId id="256" r:id="rId5"/>
    <p:sldId id="266" r:id="rId6"/>
    <p:sldId id="267" r:id="rId7"/>
    <p:sldId id="268" r:id="rId8"/>
    <p:sldId id="272" r:id="rId9"/>
    <p:sldId id="269" r:id="rId10"/>
    <p:sldId id="271" r:id="rId11"/>
    <p:sldId id="257" r:id="rId12"/>
    <p:sldId id="273" r:id="rId13"/>
    <p:sldId id="274" r:id="rId14"/>
    <p:sldId id="277" r:id="rId15"/>
    <p:sldId id="275" r:id="rId16"/>
    <p:sldId id="276" r:id="rId17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988E9-EDF9-4D45-A5F6-20EDB048B599}" type="datetimeFigureOut">
              <a:rPr lang="vi-VN" smtClean="0"/>
              <a:t>25/08/2020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20A93-85B7-44AB-81FD-047EF9A54AD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22768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988E9-EDF9-4D45-A5F6-20EDB048B599}" type="datetimeFigureOut">
              <a:rPr lang="vi-VN" smtClean="0"/>
              <a:t>25/08/2020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20A93-85B7-44AB-81FD-047EF9A54AD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82199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988E9-EDF9-4D45-A5F6-20EDB048B599}" type="datetimeFigureOut">
              <a:rPr lang="vi-VN" smtClean="0"/>
              <a:t>25/08/2020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20A93-85B7-44AB-81FD-047EF9A54AD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29377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988E9-EDF9-4D45-A5F6-20EDB048B599}" type="datetimeFigureOut">
              <a:rPr lang="vi-VN" smtClean="0"/>
              <a:t>25/08/2020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20A93-85B7-44AB-81FD-047EF9A54AD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59120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988E9-EDF9-4D45-A5F6-20EDB048B599}" type="datetimeFigureOut">
              <a:rPr lang="vi-VN" smtClean="0"/>
              <a:t>25/08/2020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20A93-85B7-44AB-81FD-047EF9A54AD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65802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988E9-EDF9-4D45-A5F6-20EDB048B599}" type="datetimeFigureOut">
              <a:rPr lang="vi-VN" smtClean="0"/>
              <a:t>25/08/2020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20A93-85B7-44AB-81FD-047EF9A54AD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102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988E9-EDF9-4D45-A5F6-20EDB048B599}" type="datetimeFigureOut">
              <a:rPr lang="vi-VN" smtClean="0"/>
              <a:t>25/08/2020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20A93-85B7-44AB-81FD-047EF9A54AD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72161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988E9-EDF9-4D45-A5F6-20EDB048B599}" type="datetimeFigureOut">
              <a:rPr lang="vi-VN" smtClean="0"/>
              <a:t>25/08/2020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20A93-85B7-44AB-81FD-047EF9A54AD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499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988E9-EDF9-4D45-A5F6-20EDB048B599}" type="datetimeFigureOut">
              <a:rPr lang="vi-VN" smtClean="0"/>
              <a:t>25/08/2020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20A93-85B7-44AB-81FD-047EF9A54AD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82537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988E9-EDF9-4D45-A5F6-20EDB048B599}" type="datetimeFigureOut">
              <a:rPr lang="vi-VN" smtClean="0"/>
              <a:t>25/08/2020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20A93-85B7-44AB-81FD-047EF9A54AD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33260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988E9-EDF9-4D45-A5F6-20EDB048B599}" type="datetimeFigureOut">
              <a:rPr lang="vi-VN" smtClean="0"/>
              <a:t>25/08/2020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20A93-85B7-44AB-81FD-047EF9A54AD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28509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988E9-EDF9-4D45-A5F6-20EDB048B599}" type="datetimeFigureOut">
              <a:rPr lang="vi-VN" smtClean="0"/>
              <a:t>25/08/2020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20A93-85B7-44AB-81FD-047EF9A54AD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53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gif"/><Relationship Id="rId7" Type="http://schemas.openxmlformats.org/officeDocument/2006/relationships/image" Target="../media/image17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vi-VN" altLang="vi-VN" smtClean="0"/>
          </a:p>
        </p:txBody>
      </p:sp>
      <p:pic>
        <p:nvPicPr>
          <p:cNvPr id="15363" name="Picture 3" descr="Picture1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8686" y="0"/>
            <a:ext cx="12003314" cy="6858000"/>
          </a:xfrm>
        </p:spPr>
      </p:pic>
      <p:sp>
        <p:nvSpPr>
          <p:cNvPr id="15364" name="WordArt 4"/>
          <p:cNvSpPr>
            <a:spLocks noChangeArrowheads="1" noChangeShapeType="1" noTextEdit="1"/>
          </p:cNvSpPr>
          <p:nvPr/>
        </p:nvSpPr>
        <p:spPr bwMode="auto">
          <a:xfrm>
            <a:off x="2895600" y="1752600"/>
            <a:ext cx="6629400" cy="13716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endParaRPr lang="vi-VN" sz="4800" kern="1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</a:endParaRP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3140529" y="2372112"/>
            <a:ext cx="6643914" cy="2185214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sz="3200" b="1" i="1" dirty="0" smtClean="0">
              <a:solidFill>
                <a:srgbClr val="80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3200" b="1" i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sz="3200" b="1" i="1" dirty="0" err="1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b="1" i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200" b="1" i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800" b="1" i="1" dirty="0">
              <a:solidFill>
                <a:srgbClr val="FF5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6674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3"/>
          <p:cNvSpPr txBox="1">
            <a:spLocks noChangeArrowheads="1"/>
          </p:cNvSpPr>
          <p:nvPr/>
        </p:nvSpPr>
        <p:spPr bwMode="auto">
          <a:xfrm>
            <a:off x="2895600" y="0"/>
            <a:ext cx="678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 err="1">
                <a:solidFill>
                  <a:srgbClr val="002060"/>
                </a:solidFill>
              </a:rPr>
              <a:t>Thứ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….. </a:t>
            </a:r>
            <a:r>
              <a:rPr lang="en-US" altLang="vi-VN" sz="2800" b="1" dirty="0" err="1">
                <a:solidFill>
                  <a:srgbClr val="002060"/>
                </a:solidFill>
              </a:rPr>
              <a:t>n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gày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….. 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tháng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….. </a:t>
            </a:r>
            <a:r>
              <a:rPr lang="en-US" altLang="vi-VN" sz="2800" b="1" dirty="0" err="1">
                <a:solidFill>
                  <a:srgbClr val="002060"/>
                </a:solidFill>
              </a:rPr>
              <a:t>n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ăm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…….  </a:t>
            </a:r>
            <a:endParaRPr lang="en-US" altLang="vi-VN" sz="2800" b="1" dirty="0">
              <a:solidFill>
                <a:srgbClr val="002060"/>
              </a:solidFill>
            </a:endParaRPr>
          </a:p>
        </p:txBody>
      </p:sp>
      <p:sp>
        <p:nvSpPr>
          <p:cNvPr id="6147" name="TextBox 14"/>
          <p:cNvSpPr txBox="1">
            <a:spLocks noChangeArrowheads="1"/>
          </p:cNvSpPr>
          <p:nvPr/>
        </p:nvSpPr>
        <p:spPr bwMode="auto">
          <a:xfrm>
            <a:off x="2575560" y="666387"/>
            <a:ext cx="710184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u="sng" dirty="0" err="1">
                <a:solidFill>
                  <a:srgbClr val="002060"/>
                </a:solidFill>
              </a:rPr>
              <a:t>Tự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nhiên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xã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hội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vi-VN" sz="2800" b="1" u="sng" dirty="0" err="1" smtClean="0">
                <a:solidFill>
                  <a:srgbClr val="002060"/>
                </a:solidFill>
              </a:rPr>
              <a:t>Chăm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sóc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,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bảo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vệ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cây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trồng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vật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nuôi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vi-VN" sz="2800" b="1" u="sng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1538178"/>
            <a:ext cx="11219543" cy="40887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64229" y="5626894"/>
            <a:ext cx="83747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latin typeface="+mj-lt"/>
              </a:rPr>
              <a:t>Con rắn có nọc rất độc , khi cắn có thể gây chết người </a:t>
            </a:r>
            <a:r>
              <a:rPr lang="vi-VN" dirty="0" smtClean="0"/>
              <a:t>.  </a:t>
            </a:r>
          </a:p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371063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823" y="2014310"/>
            <a:ext cx="12003313" cy="5032375"/>
          </a:xfrm>
          <a:prstGeom prst="rect">
            <a:avLst/>
          </a:prstGeom>
        </p:spPr>
      </p:pic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2895600" y="0"/>
            <a:ext cx="678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 err="1">
                <a:solidFill>
                  <a:srgbClr val="002060"/>
                </a:solidFill>
              </a:rPr>
              <a:t>Thứ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….. </a:t>
            </a:r>
            <a:r>
              <a:rPr lang="en-US" altLang="vi-VN" sz="2800" b="1" dirty="0" err="1">
                <a:solidFill>
                  <a:srgbClr val="002060"/>
                </a:solidFill>
              </a:rPr>
              <a:t>n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gày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….. 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tháng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….. </a:t>
            </a:r>
            <a:r>
              <a:rPr lang="en-US" altLang="vi-VN" sz="2800" b="1" dirty="0" err="1">
                <a:solidFill>
                  <a:srgbClr val="002060"/>
                </a:solidFill>
              </a:rPr>
              <a:t>n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ăm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…….  </a:t>
            </a:r>
            <a:endParaRPr lang="en-US" altLang="vi-VN" sz="2800" b="1" dirty="0">
              <a:solidFill>
                <a:srgbClr val="002060"/>
              </a:solidFill>
            </a:endParaRPr>
          </a:p>
        </p:txBody>
      </p:sp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2575560" y="519112"/>
            <a:ext cx="710184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u="sng" dirty="0" err="1">
                <a:solidFill>
                  <a:srgbClr val="002060"/>
                </a:solidFill>
              </a:rPr>
              <a:t>Tự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nhiên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xã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hội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vi-VN" sz="2800" b="1" u="sng" dirty="0" err="1" smtClean="0">
                <a:solidFill>
                  <a:srgbClr val="002060"/>
                </a:solidFill>
              </a:rPr>
              <a:t>Chăm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sóc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,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bảo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vệ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cây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trồng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vật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nuôi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vi-VN" sz="2800" b="1" u="sng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1200" y="1480457"/>
            <a:ext cx="10856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8179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2895600" y="0"/>
            <a:ext cx="678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 err="1">
                <a:solidFill>
                  <a:srgbClr val="002060"/>
                </a:solidFill>
              </a:rPr>
              <a:t>Thứ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….. </a:t>
            </a:r>
            <a:r>
              <a:rPr lang="en-US" altLang="vi-VN" sz="2800" b="1" dirty="0" err="1">
                <a:solidFill>
                  <a:srgbClr val="002060"/>
                </a:solidFill>
              </a:rPr>
              <a:t>n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gày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….. 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tháng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….. </a:t>
            </a:r>
            <a:r>
              <a:rPr lang="en-US" altLang="vi-VN" sz="2800" b="1" dirty="0" err="1">
                <a:solidFill>
                  <a:srgbClr val="002060"/>
                </a:solidFill>
              </a:rPr>
              <a:t>n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ăm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…….  </a:t>
            </a:r>
            <a:endParaRPr lang="en-US" altLang="vi-VN" sz="2800" b="1" dirty="0">
              <a:solidFill>
                <a:srgbClr val="002060"/>
              </a:solidFill>
            </a:endParaRPr>
          </a:p>
        </p:txBody>
      </p:sp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2575560" y="519112"/>
            <a:ext cx="710184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u="sng" dirty="0" err="1">
                <a:solidFill>
                  <a:srgbClr val="002060"/>
                </a:solidFill>
              </a:rPr>
              <a:t>Tự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nhiên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xã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hội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vi-VN" sz="2800" b="1" u="sng" dirty="0" err="1" smtClean="0">
                <a:solidFill>
                  <a:srgbClr val="002060"/>
                </a:solidFill>
              </a:rPr>
              <a:t>Chăm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sóc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,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bảo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vệ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cây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trồng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vật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nuôi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vi-VN" sz="2800" b="1" u="sng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1200" y="1480457"/>
            <a:ext cx="10856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2249275"/>
            <a:ext cx="10477500" cy="429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0295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2895600" y="0"/>
            <a:ext cx="678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 err="1">
                <a:solidFill>
                  <a:srgbClr val="002060"/>
                </a:solidFill>
              </a:rPr>
              <a:t>Thứ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….. </a:t>
            </a:r>
            <a:r>
              <a:rPr lang="en-US" altLang="vi-VN" sz="2800" b="1" dirty="0" err="1">
                <a:solidFill>
                  <a:srgbClr val="002060"/>
                </a:solidFill>
              </a:rPr>
              <a:t>n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gày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….. 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tháng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….. </a:t>
            </a:r>
            <a:r>
              <a:rPr lang="en-US" altLang="vi-VN" sz="2800" b="1" dirty="0" err="1">
                <a:solidFill>
                  <a:srgbClr val="002060"/>
                </a:solidFill>
              </a:rPr>
              <a:t>n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ăm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…….  </a:t>
            </a:r>
            <a:endParaRPr lang="en-US" altLang="vi-VN" sz="2800" b="1" dirty="0">
              <a:solidFill>
                <a:srgbClr val="002060"/>
              </a:solidFill>
            </a:endParaRPr>
          </a:p>
        </p:txBody>
      </p:sp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2575560" y="519112"/>
            <a:ext cx="710184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u="sng" dirty="0" err="1">
                <a:solidFill>
                  <a:srgbClr val="002060"/>
                </a:solidFill>
              </a:rPr>
              <a:t>Tự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nhiên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xã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hội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vi-VN" sz="2800" b="1" u="sng" dirty="0" err="1" smtClean="0">
                <a:solidFill>
                  <a:srgbClr val="002060"/>
                </a:solidFill>
              </a:rPr>
              <a:t>Chăm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sóc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,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bảo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vệ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cây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trồng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vật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nuôi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vi-VN" sz="2800" b="1" u="sng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1200" y="1480457"/>
            <a:ext cx="10856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2075543"/>
            <a:ext cx="1209040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25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2895600" y="0"/>
            <a:ext cx="678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 err="1">
                <a:solidFill>
                  <a:srgbClr val="002060"/>
                </a:solidFill>
              </a:rPr>
              <a:t>Thứ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….. </a:t>
            </a:r>
            <a:r>
              <a:rPr lang="en-US" altLang="vi-VN" sz="2800" b="1" dirty="0" err="1">
                <a:solidFill>
                  <a:srgbClr val="002060"/>
                </a:solidFill>
              </a:rPr>
              <a:t>n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gày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….. 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tháng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….. </a:t>
            </a:r>
            <a:r>
              <a:rPr lang="en-US" altLang="vi-VN" sz="2800" b="1" dirty="0" err="1">
                <a:solidFill>
                  <a:srgbClr val="002060"/>
                </a:solidFill>
              </a:rPr>
              <a:t>n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ăm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…….  </a:t>
            </a:r>
            <a:endParaRPr lang="en-US" altLang="vi-VN" sz="2800" b="1" dirty="0">
              <a:solidFill>
                <a:srgbClr val="002060"/>
              </a:solidFill>
            </a:endParaRPr>
          </a:p>
        </p:txBody>
      </p:sp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2575560" y="519112"/>
            <a:ext cx="710184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u="sng" dirty="0" err="1">
                <a:solidFill>
                  <a:srgbClr val="002060"/>
                </a:solidFill>
              </a:rPr>
              <a:t>Tự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nhiên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xã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hội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vi-VN" sz="2800" b="1" u="sng" dirty="0" err="1" smtClean="0">
                <a:solidFill>
                  <a:srgbClr val="002060"/>
                </a:solidFill>
              </a:rPr>
              <a:t>Chăm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sóc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,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bảo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vệ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cây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trồng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vật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nuôi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vi-VN" sz="2800" b="1" u="sng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058" y="1904107"/>
            <a:ext cx="10655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em.Hãy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chia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6058" y="3022821"/>
            <a:ext cx="106553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Ở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cò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chin,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sặc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sỡ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ăn.Em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93653" y="2001799"/>
            <a:ext cx="47724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0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0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0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5362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9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D:\HAI TRAM\KHUNG HINH DEP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Box 3"/>
          <p:cNvSpPr txBox="1">
            <a:spLocks noChangeArrowheads="1"/>
          </p:cNvSpPr>
          <p:nvPr/>
        </p:nvSpPr>
        <p:spPr bwMode="auto">
          <a:xfrm>
            <a:off x="3352800" y="1981201"/>
            <a:ext cx="5867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2800">
              <a:solidFill>
                <a:srgbClr val="0099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13291" y="2256380"/>
            <a:ext cx="6141357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35523662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WordArt 2"/>
          <p:cNvSpPr>
            <a:spLocks noChangeArrowheads="1" noChangeShapeType="1" noTextEdit="1"/>
          </p:cNvSpPr>
          <p:nvPr/>
        </p:nvSpPr>
        <p:spPr bwMode="auto">
          <a:xfrm>
            <a:off x="2351088" y="981076"/>
            <a:ext cx="7543800" cy="5476875"/>
          </a:xfrm>
          <a:prstGeom prst="rect">
            <a:avLst/>
          </a:prstGeom>
        </p:spPr>
        <p:txBody>
          <a:bodyPr wrap="none" fromWordArt="1">
            <a:prstTxWarp prst="textArchUpPour">
              <a:avLst>
                <a:gd name="adj1" fmla="val 10800004"/>
                <a:gd name="adj2" fmla="val 50000"/>
              </a:avLst>
            </a:prstTxWarp>
          </a:bodyPr>
          <a:lstStyle/>
          <a:p>
            <a:pPr algn="ctr"/>
            <a:r>
              <a:rPr lang="vi-VN" sz="3600" b="1" kern="10">
                <a:ln w="9525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/>
                </a:solidFill>
              </a:rPr>
              <a:t>Chúc quý thầy cô mạnh khỏe hạnh phúc.</a:t>
            </a:r>
          </a:p>
          <a:p>
            <a:pPr algn="ctr"/>
            <a:r>
              <a:rPr lang="vi-VN" sz="3600" b="1" kern="10">
                <a:ln w="9525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/>
                </a:solidFill>
              </a:rPr>
              <a:t>Chúc các em  chăm ngoan học giỏi</a:t>
            </a:r>
          </a:p>
        </p:txBody>
      </p:sp>
      <p:pic>
        <p:nvPicPr>
          <p:cNvPr id="31747" name="Picture 3" descr="Ear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75" y="2852738"/>
            <a:ext cx="41910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4" descr="blumen-pflanzen12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191000"/>
            <a:ext cx="1981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 descr="blumen-pflanzen12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943600"/>
            <a:ext cx="1752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6" descr="blumen-pflanzen12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6096000"/>
            <a:ext cx="2057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7" descr="th_54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7" y="3340100"/>
            <a:ext cx="4103688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8" descr="th_54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0" y="0"/>
            <a:ext cx="4179888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9" descr="th_54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438400"/>
            <a:ext cx="4724400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2" name="Picture 10" descr="th_54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33375"/>
            <a:ext cx="4343400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3" name="Picture 26" descr="6702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688" y="4724400"/>
            <a:ext cx="2362201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4" name="Picture 26" descr="6702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25" y="4724400"/>
            <a:ext cx="23622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7" name="Picture 13" descr="blumen-pflanzen108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75" y="2420939"/>
            <a:ext cx="4718050" cy="363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6" name="Picture 14" descr="th_54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276600"/>
            <a:ext cx="28194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807" name="Group 93"/>
          <p:cNvGrpSpPr>
            <a:grpSpLocks/>
          </p:cNvGrpSpPr>
          <p:nvPr/>
        </p:nvGrpSpPr>
        <p:grpSpPr bwMode="auto">
          <a:xfrm rot="-5400000">
            <a:off x="1485900" y="38100"/>
            <a:ext cx="3962400" cy="3886200"/>
            <a:chOff x="3936" y="-15"/>
            <a:chExt cx="1817" cy="1788"/>
          </a:xfrm>
        </p:grpSpPr>
        <p:pic>
          <p:nvPicPr>
            <p:cNvPr id="33813" name="Picture 94" descr="hoa-hong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7060206">
              <a:off x="5200" y="58"/>
              <a:ext cx="43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4" name="Picture 95" descr="hoa-day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7" y="-15"/>
              <a:ext cx="216" cy="1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5" name="Picture 96" descr="hoa-day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7"/>
              <a:ext cx="175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3808" name="Group 93"/>
          <p:cNvGrpSpPr>
            <a:grpSpLocks/>
          </p:cNvGrpSpPr>
          <p:nvPr/>
        </p:nvGrpSpPr>
        <p:grpSpPr bwMode="auto">
          <a:xfrm>
            <a:off x="6705600" y="0"/>
            <a:ext cx="3962400" cy="3886200"/>
            <a:chOff x="3936" y="-15"/>
            <a:chExt cx="1817" cy="1788"/>
          </a:xfrm>
        </p:grpSpPr>
        <p:pic>
          <p:nvPicPr>
            <p:cNvPr id="33810" name="Picture 94" descr="hoa-hong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7060206">
              <a:off x="5200" y="58"/>
              <a:ext cx="43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1" name="Picture 95" descr="hoa-day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7" y="-15"/>
              <a:ext cx="216" cy="1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2" name="Picture 96" descr="hoa-day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7"/>
              <a:ext cx="175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3809" name="Picture 23" descr="blumen-pflanzen12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838" y="5562600"/>
            <a:ext cx="1981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5124961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6" presetID="23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2" presetID="19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4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8" presetID="22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4" presetID="22" presetClass="emp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9" presetClass="emph" presetSubtype="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6" presetID="21" presetClass="emph" presetSubtype="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52" presetID="23" presetClass="emph" presetSubtype="0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8" presetID="21" presetClass="emph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9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64" presetID="23" presetClass="emph" presetSubtype="0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5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0" presetID="19" presetClass="exit" presetSubtype="10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0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0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75" presetID="55" presetClass="exit" presetSubtype="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86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9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9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10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  <p:bldP spid="31746" grpId="1" animBg="1"/>
      <p:bldP spid="31746" grpId="2" animBg="1"/>
      <p:bldP spid="31746" grpId="3" animBg="1"/>
      <p:bldP spid="31746" grpId="4" animBg="1"/>
      <p:bldP spid="31746" grpId="5" animBg="1"/>
      <p:bldP spid="31746" grpId="6" animBg="1"/>
      <p:bldP spid="31746" grpId="7" animBg="1"/>
      <p:bldP spid="31746" grpId="8" animBg="1"/>
      <p:bldP spid="31746" grpId="9" animBg="1"/>
      <p:bldP spid="31746" grpId="10" animBg="1"/>
      <p:bldP spid="31746" grpId="11" animBg="1"/>
      <p:bldP spid="31746" grpId="1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3"/>
          <p:cNvSpPr txBox="1">
            <a:spLocks noChangeArrowheads="1"/>
          </p:cNvSpPr>
          <p:nvPr/>
        </p:nvSpPr>
        <p:spPr bwMode="auto">
          <a:xfrm>
            <a:off x="2895600" y="506413"/>
            <a:ext cx="678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 err="1">
                <a:solidFill>
                  <a:srgbClr val="002060"/>
                </a:solidFill>
              </a:rPr>
              <a:t>Thứ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….. </a:t>
            </a:r>
            <a:r>
              <a:rPr lang="en-US" altLang="vi-VN" sz="2800" b="1" dirty="0" err="1">
                <a:solidFill>
                  <a:srgbClr val="002060"/>
                </a:solidFill>
              </a:rPr>
              <a:t>n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gày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….. 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tháng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….. </a:t>
            </a:r>
            <a:r>
              <a:rPr lang="en-US" altLang="vi-VN" sz="2800" b="1" dirty="0" err="1">
                <a:solidFill>
                  <a:srgbClr val="002060"/>
                </a:solidFill>
              </a:rPr>
              <a:t>n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ăm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…….  </a:t>
            </a:r>
            <a:endParaRPr lang="en-US" altLang="vi-VN" sz="2800" b="1" dirty="0">
              <a:solidFill>
                <a:srgbClr val="002060"/>
              </a:solidFill>
            </a:endParaRPr>
          </a:p>
        </p:txBody>
      </p:sp>
      <p:sp>
        <p:nvSpPr>
          <p:cNvPr id="6147" name="TextBox 14"/>
          <p:cNvSpPr txBox="1">
            <a:spLocks noChangeArrowheads="1"/>
          </p:cNvSpPr>
          <p:nvPr/>
        </p:nvSpPr>
        <p:spPr bwMode="auto">
          <a:xfrm>
            <a:off x="2575560" y="1014730"/>
            <a:ext cx="710184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u="sng" dirty="0" err="1">
                <a:solidFill>
                  <a:srgbClr val="002060"/>
                </a:solidFill>
              </a:rPr>
              <a:t>Tự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nhiên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xã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hội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vi-VN" sz="2800" b="1" u="sng" dirty="0" err="1" smtClean="0">
                <a:solidFill>
                  <a:srgbClr val="002060"/>
                </a:solidFill>
              </a:rPr>
              <a:t>Chăm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sóc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,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bảo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vệ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cây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trồng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vật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nuôi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vi-VN" sz="2800" b="1" u="sng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13985" y="2514600"/>
            <a:ext cx="2741455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4400" b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4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4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89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3"/>
          <p:cNvSpPr txBox="1">
            <a:spLocks noChangeArrowheads="1"/>
          </p:cNvSpPr>
          <p:nvPr/>
        </p:nvSpPr>
        <p:spPr bwMode="auto">
          <a:xfrm>
            <a:off x="2895600" y="506413"/>
            <a:ext cx="678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 err="1">
                <a:solidFill>
                  <a:srgbClr val="002060"/>
                </a:solidFill>
              </a:rPr>
              <a:t>Thứ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….. </a:t>
            </a:r>
            <a:r>
              <a:rPr lang="en-US" altLang="vi-VN" sz="2800" b="1" dirty="0" err="1">
                <a:solidFill>
                  <a:srgbClr val="002060"/>
                </a:solidFill>
              </a:rPr>
              <a:t>n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gày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….. 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tháng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….. </a:t>
            </a:r>
            <a:r>
              <a:rPr lang="en-US" altLang="vi-VN" sz="2800" b="1" dirty="0" err="1">
                <a:solidFill>
                  <a:srgbClr val="002060"/>
                </a:solidFill>
              </a:rPr>
              <a:t>n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ăm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…….  </a:t>
            </a:r>
            <a:endParaRPr lang="en-US" altLang="vi-VN" sz="2800" b="1" dirty="0">
              <a:solidFill>
                <a:srgbClr val="002060"/>
              </a:solidFill>
            </a:endParaRPr>
          </a:p>
        </p:txBody>
      </p:sp>
      <p:sp>
        <p:nvSpPr>
          <p:cNvPr id="6147" name="TextBox 14"/>
          <p:cNvSpPr txBox="1">
            <a:spLocks noChangeArrowheads="1"/>
          </p:cNvSpPr>
          <p:nvPr/>
        </p:nvSpPr>
        <p:spPr bwMode="auto">
          <a:xfrm>
            <a:off x="2895600" y="1091714"/>
            <a:ext cx="725278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u="sng" dirty="0" err="1">
                <a:solidFill>
                  <a:srgbClr val="002060"/>
                </a:solidFill>
              </a:rPr>
              <a:t>Tự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nhiên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xã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hội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u="sng" dirty="0" err="1" smtClean="0">
                <a:solidFill>
                  <a:srgbClr val="002060"/>
                </a:solidFill>
              </a:rPr>
              <a:t>Bài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: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Chăm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sóc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,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bảo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vệ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cây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trồng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vật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nuôi</a:t>
            </a:r>
            <a:endParaRPr lang="en-US" altLang="vi-VN" sz="2800" b="1" u="sng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75829" y="3858072"/>
            <a:ext cx="9440341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</a:t>
            </a:r>
          </a:p>
          <a:p>
            <a:pPr algn="ctr" eaLnBrk="1" hangingPunct="1">
              <a:defRPr/>
            </a:pP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17554" y="2490281"/>
            <a:ext cx="45568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Quan</a:t>
            </a:r>
            <a:r>
              <a:rPr lang="en-US" sz="5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54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sát</a:t>
            </a:r>
            <a:r>
              <a:rPr lang="en-US" sz="5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54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tranh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75768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15543" cy="38317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517" y="3855131"/>
            <a:ext cx="3962267" cy="39478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85" y="3855131"/>
            <a:ext cx="3374974" cy="34630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8117" y="24497"/>
            <a:ext cx="3882101" cy="36922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0218" y="-191179"/>
            <a:ext cx="3643439" cy="39079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4842" y="3800361"/>
            <a:ext cx="4094189" cy="408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8752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3"/>
          <p:cNvSpPr txBox="1">
            <a:spLocks noChangeArrowheads="1"/>
          </p:cNvSpPr>
          <p:nvPr/>
        </p:nvSpPr>
        <p:spPr bwMode="auto">
          <a:xfrm>
            <a:off x="2895600" y="506413"/>
            <a:ext cx="678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 err="1">
                <a:solidFill>
                  <a:srgbClr val="002060"/>
                </a:solidFill>
              </a:rPr>
              <a:t>Thứ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….. </a:t>
            </a:r>
            <a:r>
              <a:rPr lang="en-US" altLang="vi-VN" sz="2800" b="1" dirty="0" err="1">
                <a:solidFill>
                  <a:srgbClr val="002060"/>
                </a:solidFill>
              </a:rPr>
              <a:t>n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gày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….. 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tháng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….. </a:t>
            </a:r>
            <a:r>
              <a:rPr lang="en-US" altLang="vi-VN" sz="2800" b="1" dirty="0" err="1">
                <a:solidFill>
                  <a:srgbClr val="002060"/>
                </a:solidFill>
              </a:rPr>
              <a:t>n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ăm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…….  </a:t>
            </a:r>
            <a:endParaRPr lang="en-US" altLang="vi-VN" sz="2800" b="1" dirty="0">
              <a:solidFill>
                <a:srgbClr val="002060"/>
              </a:solidFill>
            </a:endParaRPr>
          </a:p>
        </p:txBody>
      </p:sp>
      <p:sp>
        <p:nvSpPr>
          <p:cNvPr id="6147" name="TextBox 14"/>
          <p:cNvSpPr txBox="1">
            <a:spLocks noChangeArrowheads="1"/>
          </p:cNvSpPr>
          <p:nvPr/>
        </p:nvSpPr>
        <p:spPr bwMode="auto">
          <a:xfrm>
            <a:off x="2575560" y="1014730"/>
            <a:ext cx="710184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u="sng" dirty="0" err="1">
                <a:solidFill>
                  <a:srgbClr val="002060"/>
                </a:solidFill>
              </a:rPr>
              <a:t>Tự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nhiên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xã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hội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vi-VN" sz="2800" b="1" u="sng" dirty="0" err="1" smtClean="0">
                <a:solidFill>
                  <a:srgbClr val="002060"/>
                </a:solidFill>
              </a:rPr>
              <a:t>Chăm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sóc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,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bảo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vệ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cây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trồng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vật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nuôi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vi-VN" sz="2800" b="1" u="sng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973" y="1918494"/>
            <a:ext cx="9492342" cy="493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7082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3"/>
          <p:cNvSpPr txBox="1">
            <a:spLocks noChangeArrowheads="1"/>
          </p:cNvSpPr>
          <p:nvPr/>
        </p:nvSpPr>
        <p:spPr bwMode="auto">
          <a:xfrm>
            <a:off x="2895600" y="258218"/>
            <a:ext cx="678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 err="1">
                <a:solidFill>
                  <a:srgbClr val="002060"/>
                </a:solidFill>
              </a:rPr>
              <a:t>Thứ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….. </a:t>
            </a:r>
            <a:r>
              <a:rPr lang="en-US" altLang="vi-VN" sz="2800" b="1" dirty="0" err="1">
                <a:solidFill>
                  <a:srgbClr val="002060"/>
                </a:solidFill>
              </a:rPr>
              <a:t>n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gày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….. 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tháng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….. </a:t>
            </a:r>
            <a:r>
              <a:rPr lang="en-US" altLang="vi-VN" sz="2800" b="1" dirty="0" err="1">
                <a:solidFill>
                  <a:srgbClr val="002060"/>
                </a:solidFill>
              </a:rPr>
              <a:t>n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ăm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…….  </a:t>
            </a:r>
            <a:endParaRPr lang="en-US" altLang="vi-VN" sz="2800" b="1" dirty="0">
              <a:solidFill>
                <a:srgbClr val="002060"/>
              </a:solidFill>
            </a:endParaRPr>
          </a:p>
        </p:txBody>
      </p:sp>
      <p:sp>
        <p:nvSpPr>
          <p:cNvPr id="6147" name="TextBox 14"/>
          <p:cNvSpPr txBox="1">
            <a:spLocks noChangeArrowheads="1"/>
          </p:cNvSpPr>
          <p:nvPr/>
        </p:nvSpPr>
        <p:spPr bwMode="auto">
          <a:xfrm>
            <a:off x="2575560" y="859766"/>
            <a:ext cx="710184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u="sng" dirty="0" err="1">
                <a:solidFill>
                  <a:srgbClr val="002060"/>
                </a:solidFill>
              </a:rPr>
              <a:t>Tự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nhiên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xã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hội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vi-VN" sz="2800" b="1" u="sng" dirty="0" err="1" smtClean="0">
                <a:solidFill>
                  <a:srgbClr val="002060"/>
                </a:solidFill>
              </a:rPr>
              <a:t>Chăm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sóc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,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bảo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vệ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cây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trồng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vật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nuôi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vi-VN" sz="2800" b="1" u="sng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557" y="1892527"/>
            <a:ext cx="6995886" cy="353581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23851" y="5626894"/>
            <a:ext cx="940525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latin typeface="+mj-lt"/>
              </a:rPr>
              <a:t>Gai xương rồng đâm vào tay có thể gây viêm nhiễm , mưng mủ . mủ cây xương rồng có thể làm phồng rộp da và niêm mạc mắt </a:t>
            </a:r>
          </a:p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5935798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3"/>
          <p:cNvSpPr txBox="1">
            <a:spLocks noChangeArrowheads="1"/>
          </p:cNvSpPr>
          <p:nvPr/>
        </p:nvSpPr>
        <p:spPr bwMode="auto">
          <a:xfrm>
            <a:off x="2895600" y="506413"/>
            <a:ext cx="678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 err="1">
                <a:solidFill>
                  <a:srgbClr val="002060"/>
                </a:solidFill>
              </a:rPr>
              <a:t>Thứ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….. </a:t>
            </a:r>
            <a:r>
              <a:rPr lang="en-US" altLang="vi-VN" sz="2800" b="1" dirty="0" err="1">
                <a:solidFill>
                  <a:srgbClr val="002060"/>
                </a:solidFill>
              </a:rPr>
              <a:t>n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gày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….. 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tháng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….. </a:t>
            </a:r>
            <a:r>
              <a:rPr lang="en-US" altLang="vi-VN" sz="2800" b="1" dirty="0" err="1">
                <a:solidFill>
                  <a:srgbClr val="002060"/>
                </a:solidFill>
              </a:rPr>
              <a:t>n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ăm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…….  </a:t>
            </a:r>
            <a:endParaRPr lang="en-US" altLang="vi-VN" sz="2800" b="1" dirty="0">
              <a:solidFill>
                <a:srgbClr val="002060"/>
              </a:solidFill>
            </a:endParaRPr>
          </a:p>
        </p:txBody>
      </p:sp>
      <p:sp>
        <p:nvSpPr>
          <p:cNvPr id="6147" name="TextBox 14"/>
          <p:cNvSpPr txBox="1">
            <a:spLocks noChangeArrowheads="1"/>
          </p:cNvSpPr>
          <p:nvPr/>
        </p:nvSpPr>
        <p:spPr bwMode="auto">
          <a:xfrm>
            <a:off x="2575560" y="1014730"/>
            <a:ext cx="710184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u="sng" dirty="0" err="1">
                <a:solidFill>
                  <a:srgbClr val="002060"/>
                </a:solidFill>
              </a:rPr>
              <a:t>Tự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nhiên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xã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hội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vi-VN" sz="2800" b="1" u="sng" dirty="0" err="1" smtClean="0">
                <a:solidFill>
                  <a:srgbClr val="002060"/>
                </a:solidFill>
              </a:rPr>
              <a:t>Chăm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sóc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,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bảo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vệ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cây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trồng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vật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nuôi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vi-VN" sz="2800" b="1" u="sng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014" y="2112226"/>
            <a:ext cx="11146971" cy="430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2517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3"/>
          <p:cNvSpPr txBox="1">
            <a:spLocks noChangeArrowheads="1"/>
          </p:cNvSpPr>
          <p:nvPr/>
        </p:nvSpPr>
        <p:spPr bwMode="auto">
          <a:xfrm>
            <a:off x="2895600" y="506413"/>
            <a:ext cx="678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 err="1">
                <a:solidFill>
                  <a:srgbClr val="002060"/>
                </a:solidFill>
              </a:rPr>
              <a:t>Thứ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….. </a:t>
            </a:r>
            <a:r>
              <a:rPr lang="en-US" altLang="vi-VN" sz="2800" b="1" dirty="0" err="1">
                <a:solidFill>
                  <a:srgbClr val="002060"/>
                </a:solidFill>
              </a:rPr>
              <a:t>n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gày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….. 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tháng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….. </a:t>
            </a:r>
            <a:r>
              <a:rPr lang="en-US" altLang="vi-VN" sz="2800" b="1" dirty="0" err="1">
                <a:solidFill>
                  <a:srgbClr val="002060"/>
                </a:solidFill>
              </a:rPr>
              <a:t>n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ăm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…….  </a:t>
            </a:r>
            <a:endParaRPr lang="en-US" altLang="vi-VN" sz="2800" b="1" dirty="0">
              <a:solidFill>
                <a:srgbClr val="002060"/>
              </a:solidFill>
            </a:endParaRPr>
          </a:p>
        </p:txBody>
      </p:sp>
      <p:sp>
        <p:nvSpPr>
          <p:cNvPr id="6147" name="TextBox 14"/>
          <p:cNvSpPr txBox="1">
            <a:spLocks noChangeArrowheads="1"/>
          </p:cNvSpPr>
          <p:nvPr/>
        </p:nvSpPr>
        <p:spPr bwMode="auto">
          <a:xfrm>
            <a:off x="2575560" y="1014730"/>
            <a:ext cx="710184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u="sng" dirty="0" err="1">
                <a:solidFill>
                  <a:srgbClr val="002060"/>
                </a:solidFill>
              </a:rPr>
              <a:t>Tự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nhiên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xã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hội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vi-VN" sz="2800" b="1" u="sng" dirty="0" err="1" smtClean="0">
                <a:solidFill>
                  <a:srgbClr val="002060"/>
                </a:solidFill>
              </a:rPr>
              <a:t>Chăm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sóc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,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bảo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vệ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cây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trồng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vật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nuôi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vi-VN" sz="2800" b="1" u="sng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9657" y="5626894"/>
            <a:ext cx="1275805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 chó không đeo rọ mõm : Sẽ rất nguy hiểm khi để chó chạy ngoài đường mà không đeo rọ mõm , chó có thể cắn người và truyền bệnh dại , ... Gần đây có rất nhiều trường hợp trẻ em bị chó cắn chết </a:t>
            </a:r>
            <a:r>
              <a:rPr lang="vi-VN" dirty="0" smtClean="0"/>
              <a:t>. </a:t>
            </a:r>
          </a:p>
          <a:p>
            <a:r>
              <a:rPr lang="vi-VN" dirty="0" smtClean="0"/>
              <a:t> </a:t>
            </a:r>
            <a:endParaRPr lang="vi-VN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029" y="2163879"/>
            <a:ext cx="8998857" cy="346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50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3"/>
          <p:cNvSpPr txBox="1">
            <a:spLocks noChangeArrowheads="1"/>
          </p:cNvSpPr>
          <p:nvPr/>
        </p:nvSpPr>
        <p:spPr bwMode="auto">
          <a:xfrm>
            <a:off x="2895600" y="69647"/>
            <a:ext cx="678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 err="1">
                <a:solidFill>
                  <a:srgbClr val="002060"/>
                </a:solidFill>
              </a:rPr>
              <a:t>Thứ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….. </a:t>
            </a:r>
            <a:r>
              <a:rPr lang="en-US" altLang="vi-VN" sz="2800" b="1" dirty="0" err="1">
                <a:solidFill>
                  <a:srgbClr val="002060"/>
                </a:solidFill>
              </a:rPr>
              <a:t>n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gày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….. 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tháng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….. </a:t>
            </a:r>
            <a:r>
              <a:rPr lang="en-US" altLang="vi-VN" sz="2800" b="1" dirty="0" err="1">
                <a:solidFill>
                  <a:srgbClr val="002060"/>
                </a:solidFill>
              </a:rPr>
              <a:t>n</a:t>
            </a:r>
            <a:r>
              <a:rPr lang="en-US" altLang="vi-VN" sz="2800" b="1" dirty="0" err="1" smtClean="0">
                <a:solidFill>
                  <a:srgbClr val="002060"/>
                </a:solidFill>
              </a:rPr>
              <a:t>ăm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…….  </a:t>
            </a:r>
            <a:endParaRPr lang="en-US" altLang="vi-VN" sz="2800" b="1" dirty="0">
              <a:solidFill>
                <a:srgbClr val="002060"/>
              </a:solidFill>
            </a:endParaRPr>
          </a:p>
        </p:txBody>
      </p:sp>
      <p:sp>
        <p:nvSpPr>
          <p:cNvPr id="6147" name="TextBox 14"/>
          <p:cNvSpPr txBox="1">
            <a:spLocks noChangeArrowheads="1"/>
          </p:cNvSpPr>
          <p:nvPr/>
        </p:nvSpPr>
        <p:spPr bwMode="auto">
          <a:xfrm>
            <a:off x="2494280" y="535219"/>
            <a:ext cx="710184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u="sng" dirty="0" err="1">
                <a:solidFill>
                  <a:srgbClr val="002060"/>
                </a:solidFill>
              </a:rPr>
              <a:t>Tự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nhiên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xã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hội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vi-VN" sz="2800" b="1" u="sng" dirty="0" err="1" smtClean="0">
                <a:solidFill>
                  <a:srgbClr val="002060"/>
                </a:solidFill>
              </a:rPr>
              <a:t>Chăm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sóc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,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bảo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vệ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cây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trồng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vật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nuôi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vi-VN" sz="2800" b="1" u="sng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7030" y="5364616"/>
            <a:ext cx="114459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+mj-lt"/>
              </a:rPr>
              <a:t> </a:t>
            </a:r>
            <a:r>
              <a:rPr lang="vi-VN" sz="2400" dirty="0" smtClean="0">
                <a:latin typeface="+mj-lt"/>
              </a:rPr>
              <a:t>Sâu róm có màu sắc sặc sỡ , có gai và lông để nguỵ trang và tự vệ . Khi bị chạm vào .Những cái lông chích của sâu róm trông giống như sợi thuỷ tinh có thể gãy rời khỏi thân sâu , bám trên da người và gây triệu chứng ngộ độc </a:t>
            </a:r>
          </a:p>
          <a:p>
            <a:endParaRPr lang="vi-VN" sz="2400" dirty="0"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65" y="1416731"/>
            <a:ext cx="11713028" cy="3947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71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557</Words>
  <Application>Microsoft Office PowerPoint</Application>
  <PresentationFormat>Widescreen</PresentationFormat>
  <Paragraphs>57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ismail - [2010]</cp:lastModifiedBy>
  <cp:revision>10</cp:revision>
  <dcterms:created xsi:type="dcterms:W3CDTF">2020-08-24T14:51:28Z</dcterms:created>
  <dcterms:modified xsi:type="dcterms:W3CDTF">2020-08-25T15:37:40Z</dcterms:modified>
</cp:coreProperties>
</file>