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6" r:id="rId2"/>
    <p:sldId id="275" r:id="rId3"/>
    <p:sldId id="288" r:id="rId4"/>
    <p:sldId id="272" r:id="rId5"/>
    <p:sldId id="256" r:id="rId6"/>
    <p:sldId id="257" r:id="rId7"/>
    <p:sldId id="279" r:id="rId8"/>
    <p:sldId id="280" r:id="rId9"/>
    <p:sldId id="284" r:id="rId10"/>
    <p:sldId id="285" r:id="rId11"/>
    <p:sldId id="286" r:id="rId12"/>
    <p:sldId id="283" r:id="rId13"/>
    <p:sldId id="281" r:id="rId14"/>
    <p:sldId id="282" r:id="rId15"/>
    <p:sldId id="287" r:id="rId16"/>
    <p:sldId id="274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01" autoAdjust="0"/>
    <p:restoredTop sz="94660"/>
  </p:normalViewPr>
  <p:slideViewPr>
    <p:cSldViewPr>
      <p:cViewPr varScale="1">
        <p:scale>
          <a:sx n="63" d="100"/>
          <a:sy n="63" d="100"/>
        </p:scale>
        <p:origin x="1352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E3B3D9-4361-448A-BC04-C86CBF00FAE5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2813F8-1793-494A-A76A-AE3C5F9AF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985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2813F8-1793-494A-A76A-AE3C5F9AFF1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526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532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297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52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616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996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461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288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192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195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37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431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CA53A-A608-4778-9F87-1A385BBEA640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75C16-7DD3-42DA-9CD1-D443B9193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414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slide" Target="slide6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3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12" Type="http://schemas.microsoft.com/office/2007/relationships/hdphoto" Target="../media/hdphoto3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1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openxmlformats.org/officeDocument/2006/relationships/image" Target="../media/image34.png"/><Relationship Id="rId4" Type="http://schemas.openxmlformats.org/officeDocument/2006/relationships/image" Target="../media/image4.jpg"/><Relationship Id="rId9" Type="http://schemas.openxmlformats.org/officeDocument/2006/relationships/image" Target="../media/image7.png"/><Relationship Id="rId1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11" Type="http://schemas.microsoft.com/office/2007/relationships/hdphoto" Target="../media/hdphoto3.wdp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openxmlformats.org/officeDocument/2006/relationships/image" Target="../media/image4.jp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png"/><Relationship Id="rId7" Type="http://schemas.microsoft.com/office/2007/relationships/hdphoto" Target="../media/hdphoto2.wdp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5.png"/><Relationship Id="rId18" Type="http://schemas.openxmlformats.org/officeDocument/2006/relationships/slide" Target="slide16.xml"/><Relationship Id="rId3" Type="http://schemas.openxmlformats.org/officeDocument/2006/relationships/image" Target="../media/image11.png"/><Relationship Id="rId7" Type="http://schemas.openxmlformats.org/officeDocument/2006/relationships/slide" Target="slide15.xml"/><Relationship Id="rId12" Type="http://schemas.openxmlformats.org/officeDocument/2006/relationships/slide" Target="slide7.xml"/><Relationship Id="rId17" Type="http://schemas.openxmlformats.org/officeDocument/2006/relationships/image" Target="../media/image18.png"/><Relationship Id="rId2" Type="http://schemas.openxmlformats.org/officeDocument/2006/relationships/slide" Target="slide6.xml"/><Relationship Id="rId16" Type="http://schemas.openxmlformats.org/officeDocument/2006/relationships/image" Target="../media/image17.png"/><Relationship Id="rId20" Type="http://schemas.microsoft.com/office/2007/relationships/hdphoto" Target="../media/hdphoto3.wdp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microsoft.com/office/2007/relationships/hdphoto" Target="../media/hdphoto5.wdp"/><Relationship Id="rId5" Type="http://schemas.openxmlformats.org/officeDocument/2006/relationships/image" Target="../media/image12.png"/><Relationship Id="rId15" Type="http://schemas.openxmlformats.org/officeDocument/2006/relationships/image" Target="../media/image16.png"/><Relationship Id="rId10" Type="http://schemas.openxmlformats.org/officeDocument/2006/relationships/image" Target="../media/image14.png"/><Relationship Id="rId19" Type="http://schemas.openxmlformats.org/officeDocument/2006/relationships/image" Target="../media/image8.png"/><Relationship Id="rId4" Type="http://schemas.openxmlformats.org/officeDocument/2006/relationships/slide" Target="slide14.xml"/><Relationship Id="rId9" Type="http://schemas.openxmlformats.org/officeDocument/2006/relationships/slide" Target="slide8.xml"/><Relationship Id="rId1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4684A-BD5D-403B-B4E2-5B69853A1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E24F170-811B-4855-AB4A-A255A29AFE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865736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259570C-8B83-4ABE-A316-4CB957D06AAE}"/>
              </a:ext>
            </a:extLst>
          </p:cNvPr>
          <p:cNvSpPr txBox="1"/>
          <p:nvPr/>
        </p:nvSpPr>
        <p:spPr>
          <a:xfrm>
            <a:off x="683568" y="5517232"/>
            <a:ext cx="81369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Thó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d÷ </a:t>
            </a:r>
            <a:r>
              <a:rPr lang="en-US" sz="2800" dirty="0">
                <a:latin typeface=".VnAvant" panose="020B7200000000000000" pitchFamily="34" charset="0"/>
              </a:rPr>
              <a:t>lµ </a:t>
            </a:r>
            <a:r>
              <a:rPr lang="en-US" sz="2800" dirty="0" err="1">
                <a:latin typeface=".VnAvant" panose="020B7200000000000000" pitchFamily="34" charset="0"/>
              </a:rPr>
              <a:t>loµi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thó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lín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rÊt</a:t>
            </a:r>
            <a:r>
              <a:rPr lang="en-US" sz="2800" dirty="0">
                <a:latin typeface=".VnAvant" panose="020B7200000000000000" pitchFamily="34" charset="0"/>
              </a:rPr>
              <a:t> d÷ </a:t>
            </a:r>
            <a:r>
              <a:rPr lang="en-US" sz="2800" dirty="0" err="1">
                <a:latin typeface=".VnAvant" panose="020B7200000000000000" pitchFamily="34" charset="0"/>
              </a:rPr>
              <a:t>cã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thÓ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lµm</a:t>
            </a:r>
            <a:r>
              <a:rPr lang="en-US" sz="2800" dirty="0">
                <a:latin typeface=".VnAvant" panose="020B7200000000000000" pitchFamily="34" charset="0"/>
              </a:rPr>
              <a:t> h¹i con </a:t>
            </a:r>
            <a:r>
              <a:rPr lang="en-US" sz="2800" dirty="0" err="1">
                <a:latin typeface=".VnAvant" panose="020B7200000000000000" pitchFamily="34" charset="0"/>
              </a:rPr>
              <a:t>ng</a:t>
            </a:r>
            <a:r>
              <a:rPr lang="en-US" sz="3200" dirty="0" err="1">
                <a:latin typeface=".VnAvant" panose="020B7200000000000000" pitchFamily="34" charset="0"/>
              </a:rPr>
              <a:t>­­ư</a:t>
            </a:r>
            <a:r>
              <a:rPr lang="en-US" sz="2800" dirty="0" err="1">
                <a:latin typeface=".VnAvant" panose="020B7200000000000000" pitchFamily="34" charset="0"/>
              </a:rPr>
              <a:t>êi</a:t>
            </a:r>
            <a:r>
              <a:rPr lang="en-US" sz="2800" dirty="0">
                <a:latin typeface=".VnAvant" panose="020B7200000000000000" pitchFamily="34" charset="0"/>
              </a:rPr>
              <a:t> vµ </a:t>
            </a:r>
            <a:r>
              <a:rPr lang="en-US" sz="2800" dirty="0" err="1">
                <a:latin typeface=".VnAvant" panose="020B7200000000000000" pitchFamily="34" charset="0"/>
              </a:rPr>
              <a:t>c¸c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loµi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vËt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kh¸c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4AF2C0-6AD5-4770-B3EB-DA14B24570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948909"/>
            <a:ext cx="3168352" cy="23099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2A6D80F-16F6-43F1-BD00-92873A5A79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80728"/>
            <a:ext cx="2667000" cy="35528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7E497F7-867F-46B2-BA20-6A442390446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0" r="11013"/>
          <a:stretch/>
        </p:blipFill>
        <p:spPr>
          <a:xfrm>
            <a:off x="5004048" y="290721"/>
            <a:ext cx="3600400" cy="263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174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27B2A84-C3A5-495C-A443-658FC0E89AD2}"/>
              </a:ext>
            </a:extLst>
          </p:cNvPr>
          <p:cNvSpPr txBox="1"/>
          <p:nvPr/>
        </p:nvSpPr>
        <p:spPr>
          <a:xfrm>
            <a:off x="683568" y="5517232"/>
            <a:ext cx="81369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LËp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bËp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>
                <a:latin typeface=".VnAvant" panose="020B7200000000000000" pitchFamily="34" charset="0"/>
              </a:rPr>
              <a:t>lµ ( </a:t>
            </a:r>
            <a:r>
              <a:rPr lang="en-US" sz="2800" dirty="0" err="1">
                <a:latin typeface=".VnAvant" panose="020B7200000000000000" pitchFamily="34" charset="0"/>
              </a:rPr>
              <a:t>m«i</a:t>
            </a:r>
            <a:r>
              <a:rPr lang="en-US" sz="2800" dirty="0">
                <a:latin typeface=".VnAvant" panose="020B7200000000000000" pitchFamily="34" charset="0"/>
              </a:rPr>
              <a:t> hay </a:t>
            </a:r>
            <a:r>
              <a:rPr lang="en-US" sz="2800" dirty="0" err="1">
                <a:latin typeface=".VnAvant" panose="020B7200000000000000" pitchFamily="34" charset="0"/>
              </a:rPr>
              <a:t>r¨ng</a:t>
            </a:r>
            <a:r>
              <a:rPr lang="en-US" sz="2800" dirty="0">
                <a:latin typeface=".VnAvant" panose="020B7200000000000000" pitchFamily="34" charset="0"/>
              </a:rPr>
              <a:t>) ®</a:t>
            </a:r>
            <a:r>
              <a:rPr lang="en-US" sz="2800" dirty="0" err="1">
                <a:latin typeface=".VnAvant" panose="020B7200000000000000" pitchFamily="34" charset="0"/>
              </a:rPr>
              <a:t>Ëp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liªn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tiÕp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vµo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nhau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th­</a:t>
            </a:r>
            <a:r>
              <a:rPr lang="en-US" sz="3200" dirty="0" err="1">
                <a:latin typeface=".VnAvant" panose="020B7200000000000000" pitchFamily="34" charset="0"/>
              </a:rPr>
              <a:t>ư</a:t>
            </a:r>
            <a:r>
              <a:rPr lang="en-US" sz="2800" dirty="0" err="1">
                <a:latin typeface=".VnAvant" panose="020B7200000000000000" pitchFamily="34" charset="0"/>
              </a:rPr>
              <a:t>êng</a:t>
            </a:r>
            <a:r>
              <a:rPr lang="en-US" sz="2800" dirty="0">
                <a:latin typeface=".VnAvant" panose="020B7200000000000000" pitchFamily="34" charset="0"/>
              </a:rPr>
              <a:t> v× </a:t>
            </a:r>
            <a:r>
              <a:rPr lang="en-US" sz="2800" dirty="0" err="1">
                <a:latin typeface=".VnAvant" panose="020B7200000000000000" pitchFamily="34" charset="0"/>
              </a:rPr>
              <a:t>rÐt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hoÆc</a:t>
            </a:r>
            <a:r>
              <a:rPr lang="en-US" sz="2800" dirty="0">
                <a:latin typeface=".VnAvant" panose="020B7200000000000000" pitchFamily="34" charset="0"/>
              </a:rPr>
              <a:t> v× </a:t>
            </a:r>
            <a:r>
              <a:rPr lang="en-US" sz="2800" dirty="0" err="1">
                <a:latin typeface=".VnAvant" panose="020B7200000000000000" pitchFamily="34" charset="0"/>
              </a:rPr>
              <a:t>sî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h·i</a:t>
            </a:r>
            <a:r>
              <a:rPr lang="en-US" sz="2800" dirty="0">
                <a:latin typeface=".VnAvant" panose="020B7200000000000000" pitchFamily="34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DF8BFD-35FD-4965-96ED-72856CB5CB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53758"/>
            <a:ext cx="4572000" cy="31999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C5387E5-1866-4D92-B2F3-F53FB44680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01"/>
          <a:stretch/>
        </p:blipFill>
        <p:spPr>
          <a:xfrm>
            <a:off x="5004048" y="1453758"/>
            <a:ext cx="3528392" cy="319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3491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67C1F8-A758-455E-BCB1-D2CBE6C069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800" t="19201" r="22666" b="30400"/>
          <a:stretch/>
        </p:blipFill>
        <p:spPr>
          <a:xfrm>
            <a:off x="-39943" y="877144"/>
            <a:ext cx="9223886" cy="597666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AFDED0F1-0D3F-4EED-8E2F-2EA90B98FD85}"/>
              </a:ext>
            </a:extLst>
          </p:cNvPr>
          <p:cNvSpPr/>
          <p:nvPr/>
        </p:nvSpPr>
        <p:spPr>
          <a:xfrm>
            <a:off x="683568" y="1986960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.VnAvant" panose="020B7200000000000000" pitchFamily="34" charset="0"/>
              </a:rPr>
              <a:t>1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98E23C0-9815-41CE-9CEE-AECA1999A013}"/>
              </a:ext>
            </a:extLst>
          </p:cNvPr>
          <p:cNvSpPr/>
          <p:nvPr/>
        </p:nvSpPr>
        <p:spPr>
          <a:xfrm>
            <a:off x="3851920" y="1982376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.VnAvant" panose="020B7200000000000000" pitchFamily="34" charset="0"/>
              </a:rPr>
              <a:t>2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C79EE13-B551-410E-8CC7-F4C5C37C5541}"/>
              </a:ext>
            </a:extLst>
          </p:cNvPr>
          <p:cNvSpPr/>
          <p:nvPr/>
        </p:nvSpPr>
        <p:spPr>
          <a:xfrm>
            <a:off x="2267744" y="2564904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.VnAvant" panose="020B7200000000000000" pitchFamily="34" charset="0"/>
              </a:rPr>
              <a:t>3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FA258C3-5B6A-4878-A01B-18DBACA2C720}"/>
              </a:ext>
            </a:extLst>
          </p:cNvPr>
          <p:cNvSpPr/>
          <p:nvPr/>
        </p:nvSpPr>
        <p:spPr>
          <a:xfrm>
            <a:off x="971600" y="3096776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.VnAvant" panose="020B7200000000000000" pitchFamily="34" charset="0"/>
              </a:rPr>
              <a:t>4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BEE4958-7168-4876-8CBB-D4CA1766F895}"/>
              </a:ext>
            </a:extLst>
          </p:cNvPr>
          <p:cNvSpPr/>
          <p:nvPr/>
        </p:nvSpPr>
        <p:spPr>
          <a:xfrm>
            <a:off x="755576" y="3649452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.VnAvant" panose="020B7200000000000000" pitchFamily="34" charset="0"/>
              </a:rPr>
              <a:t>5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C6658E8-FC21-4AC5-AEC9-37A204AF0299}"/>
              </a:ext>
            </a:extLst>
          </p:cNvPr>
          <p:cNvSpPr/>
          <p:nvPr/>
        </p:nvSpPr>
        <p:spPr>
          <a:xfrm>
            <a:off x="971600" y="4206592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.VnAvant" panose="020B7200000000000000" pitchFamily="34" charset="0"/>
              </a:rPr>
              <a:t>6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53D9AC7-7AE9-4E22-A732-4B0F75CA6747}"/>
              </a:ext>
            </a:extLst>
          </p:cNvPr>
          <p:cNvSpPr/>
          <p:nvPr/>
        </p:nvSpPr>
        <p:spPr>
          <a:xfrm>
            <a:off x="2415191" y="4227696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.VnAvant" panose="020B7200000000000000" pitchFamily="34" charset="0"/>
              </a:rPr>
              <a:t>7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3F79D2E-670D-4C3A-86E6-744C3D7BC7A4}"/>
              </a:ext>
            </a:extLst>
          </p:cNvPr>
          <p:cNvSpPr/>
          <p:nvPr/>
        </p:nvSpPr>
        <p:spPr>
          <a:xfrm>
            <a:off x="1187624" y="4759268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.VnAvant" panose="020B7200000000000000" pitchFamily="34" charset="0"/>
              </a:rPr>
              <a:t>8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F1070B7-9554-4E76-84E3-7B56C06921A9}"/>
              </a:ext>
            </a:extLst>
          </p:cNvPr>
          <p:cNvSpPr/>
          <p:nvPr/>
        </p:nvSpPr>
        <p:spPr>
          <a:xfrm>
            <a:off x="719324" y="5243904"/>
            <a:ext cx="504552" cy="50455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.VnAvant" panose="020B7200000000000000" pitchFamily="34" charset="0"/>
              </a:rPr>
              <a:t>9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94DD35D-B42C-4FA2-953C-5C15889409C2}"/>
              </a:ext>
            </a:extLst>
          </p:cNvPr>
          <p:cNvSpPr/>
          <p:nvPr/>
        </p:nvSpPr>
        <p:spPr>
          <a:xfrm>
            <a:off x="611560" y="5805264"/>
            <a:ext cx="1008112" cy="50455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.VnAvant" panose="020B7200000000000000" pitchFamily="34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890952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10" grpId="0"/>
      <p:bldP spid="12" grpId="0"/>
      <p:bldP spid="14" grpId="0"/>
      <p:bldP spid="16" grpId="0"/>
      <p:bldP spid="18" grpId="0"/>
      <p:bldP spid="20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9AC8D37-1C47-4EA0-818D-D712CC992D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800" t="19201" r="22666" b="30400"/>
          <a:stretch/>
        </p:blipFill>
        <p:spPr>
          <a:xfrm>
            <a:off x="0" y="440668"/>
            <a:ext cx="9223886" cy="5976664"/>
          </a:xfrm>
          <a:prstGeom prst="rect">
            <a:avLst/>
          </a:prstGeom>
        </p:spPr>
      </p:pic>
      <p:pic>
        <p:nvPicPr>
          <p:cNvPr id="7" name="Picture 6">
            <a:hlinkClick r:id="rId3" action="ppaction://hlinksldjump"/>
            <a:extLst>
              <a:ext uri="{FF2B5EF4-FFF2-40B4-BE49-F238E27FC236}">
                <a16:creationId xmlns:a16="http://schemas.microsoft.com/office/drawing/2014/main" id="{A94ABF55-EABC-431A-891A-9C658AE29F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589240"/>
            <a:ext cx="1468710" cy="126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4408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 action="ppaction://hlinksldjump"/>
            <a:extLst>
              <a:ext uri="{FF2B5EF4-FFF2-40B4-BE49-F238E27FC236}">
                <a16:creationId xmlns:a16="http://schemas.microsoft.com/office/drawing/2014/main" id="{FC63B40E-CCDE-4832-A86C-639AB73920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1369" y="5108905"/>
            <a:ext cx="2036545" cy="17490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0F2DEFF-F9DF-4CBF-A970-39D1D5A1C76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713" t="59800" r="35825" b="15001"/>
          <a:stretch/>
        </p:blipFill>
        <p:spPr>
          <a:xfrm>
            <a:off x="683568" y="1340768"/>
            <a:ext cx="7605703" cy="23203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F43DA65-D302-4FD7-B620-C66389DDA2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10" y="3661152"/>
            <a:ext cx="4753814" cy="286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389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51A4CA8-553A-4EEA-93D0-F9B99957C2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63" t="20601" r="31887" b="59799"/>
          <a:stretch/>
        </p:blipFill>
        <p:spPr>
          <a:xfrm>
            <a:off x="1835696" y="95729"/>
            <a:ext cx="6552728" cy="1512169"/>
          </a:xfrm>
          <a:prstGeom prst="rect">
            <a:avLst/>
          </a:prstGeom>
        </p:spPr>
      </p:pic>
      <p:pic>
        <p:nvPicPr>
          <p:cNvPr id="12" name="Picture 7">
            <a:extLst>
              <a:ext uri="{FF2B5EF4-FFF2-40B4-BE49-F238E27FC236}">
                <a16:creationId xmlns:a16="http://schemas.microsoft.com/office/drawing/2014/main" id="{95FFCC18-8C9B-419A-85C2-50C0923C8C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759"/>
          <a:stretch/>
        </p:blipFill>
        <p:spPr bwMode="auto">
          <a:xfrm>
            <a:off x="873751" y="2362883"/>
            <a:ext cx="7897596" cy="291013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33C6B0C-FD94-4B22-AAFC-7F0F488386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9296" y="2998746"/>
            <a:ext cx="8413304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9pPr>
          </a:lstStyle>
          <a:p>
            <a:r>
              <a:rPr lang="en-US" altLang="en-US" sz="6300" dirty="0" err="1">
                <a:latin typeface="HP001 4 hàng" panose="020B0603050302020204" pitchFamily="34" charset="0"/>
              </a:rPr>
              <a:t>ǟùa</a:t>
            </a:r>
            <a:r>
              <a:rPr lang="en-US" altLang="en-US" sz="6300" dirty="0">
                <a:latin typeface="HP001 4 hàng" panose="020B0603050302020204" pitchFamily="34" charset="0"/>
              </a:rPr>
              <a:t> </a:t>
            </a:r>
            <a:r>
              <a:rPr lang="en-US" altLang="en-US" sz="6300" dirty="0" err="1">
                <a:latin typeface="HP001 4 hàng" panose="020B0603050302020204" pitchFamily="34" charset="0"/>
              </a:rPr>
              <a:t>ηí</a:t>
            </a:r>
            <a:r>
              <a:rPr lang="en-US" altLang="en-US" sz="6300" dirty="0">
                <a:latin typeface="HP001 4 hàng" panose="020B0603050302020204" pitchFamily="34" charset="0"/>
              </a:rPr>
              <a:t> </a:t>
            </a:r>
            <a:r>
              <a:rPr lang="en-US" altLang="en-US" sz="6300" dirty="0" err="1">
                <a:latin typeface="HP001 4 hàng" panose="020B0603050302020204" pitchFamily="34" charset="0"/>
              </a:rPr>
              <a:t>wΧ</a:t>
            </a:r>
            <a:r>
              <a:rPr lang="en-US" altLang="en-US" sz="6300" dirty="0">
                <a:latin typeface="HP001 4 hàng" panose="020B0603050302020204" pitchFamily="34" charset="0"/>
              </a:rPr>
              <a:t> </a:t>
            </a:r>
            <a:r>
              <a:rPr lang="en-US" altLang="en-US" sz="6300" dirty="0" err="1">
                <a:latin typeface="HP001 4 hàng" panose="020B0603050302020204" pitchFamily="34" charset="0"/>
              </a:rPr>
              <a:t>wġ</a:t>
            </a:r>
            <a:r>
              <a:rPr lang="en-US" altLang="en-US" sz="6300" dirty="0">
                <a:latin typeface="HP001 4 hàng" panose="020B0603050302020204" pitchFamily="34" charset="0"/>
              </a:rPr>
              <a:t> lo. </a:t>
            </a:r>
          </a:p>
          <a:p>
            <a:r>
              <a:rPr lang="en-US" altLang="en-US" sz="6300" dirty="0">
                <a:latin typeface="HP001 4 hàng" panose="020B0603050302020204" pitchFamily="34" charset="0"/>
              </a:rPr>
              <a:t>  </a:t>
            </a:r>
          </a:p>
        </p:txBody>
      </p:sp>
      <p:pic>
        <p:nvPicPr>
          <p:cNvPr id="3" name="Picture 2">
            <a:hlinkClick r:id="rId4" action="ppaction://hlinksldjump"/>
            <a:extLst>
              <a:ext uri="{FF2B5EF4-FFF2-40B4-BE49-F238E27FC236}">
                <a16:creationId xmlns:a16="http://schemas.microsoft.com/office/drawing/2014/main" id="{FC63B40E-CCDE-4832-A86C-639AB73920D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1369" y="5108905"/>
            <a:ext cx="2036545" cy="1749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25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5638" b="89991" l="40107" r="54961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297" t="44232" r="46040" b="5871"/>
          <a:stretch/>
        </p:blipFill>
        <p:spPr>
          <a:xfrm>
            <a:off x="179512" y="3356992"/>
            <a:ext cx="1571467" cy="37123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2913"/>
            <a:ext cx="1736767" cy="1324285"/>
          </a:xfrm>
          <a:prstGeom prst="rect">
            <a:avLst/>
          </a:prstGeom>
          <a:effectLst>
            <a:glow rad="101600">
              <a:srgbClr val="FFFF00">
                <a:alpha val="60000"/>
              </a:srgbClr>
            </a:glo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276526"/>
            <a:ext cx="2786077" cy="23928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1732" y="5613397"/>
            <a:ext cx="2055670" cy="1304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4004" l="8807" r="100000">
                        <a14:foregroundMark x1="8807" y1="94004" x2="8807" y2="94004"/>
                        <a14:backgroundMark x1="71236" y1="70949" x2="71236" y2="70949"/>
                        <a14:backgroundMark x1="86648" y1="75303" x2="86648" y2="75303"/>
                        <a14:backgroundMark x1="12784" y1="64097" x2="12784" y2="64097"/>
                        <a14:backgroundMark x1="39276" y1="25125" x2="39276" y2="25125"/>
                        <a14:backgroundMark x1="85582" y1="46752" x2="85582" y2="46752"/>
                        <a14:backgroundMark x1="68750" y1="4925" x2="68750" y2="4925"/>
                        <a14:backgroundMark x1="71591" y1="68094" x2="71591" y2="68094"/>
                        <a14:backgroundMark x1="67259" y1="65882" x2="67259" y2="65882"/>
                        <a14:backgroundMark x1="93821" y1="44254" x2="93821" y2="442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96139" y="172913"/>
            <a:ext cx="1944216" cy="2194365"/>
          </a:xfrm>
          <a:prstGeom prst="rect">
            <a:avLst/>
          </a:prstGeom>
        </p:spPr>
      </p:pic>
      <p:sp>
        <p:nvSpPr>
          <p:cNvPr id="9" name="Cloud Callout 8"/>
          <p:cNvSpPr/>
          <p:nvPr/>
        </p:nvSpPr>
        <p:spPr>
          <a:xfrm>
            <a:off x="1331640" y="1187174"/>
            <a:ext cx="5616624" cy="2817890"/>
          </a:xfrm>
          <a:prstGeom prst="cloudCallout">
            <a:avLst>
              <a:gd name="adj1" fmla="val 56365"/>
              <a:gd name="adj2" fmla="val -52501"/>
            </a:avLst>
          </a:prstGeom>
          <a:ln>
            <a:noFill/>
          </a:ln>
          <a:effectLst>
            <a:glow rad="228600">
              <a:srgbClr val="FFFF00">
                <a:alpha val="40000"/>
              </a:srgbClr>
            </a:glow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Viner Hand ITC" pitchFamily="66" charset="0"/>
              </a:rPr>
              <a:t>Chúc</a:t>
            </a:r>
            <a:r>
              <a:rPr lang="en-US" sz="2800" dirty="0">
                <a:latin typeface="Viner Hand ITC" pitchFamily="66" charset="0"/>
              </a:rPr>
              <a:t> </a:t>
            </a:r>
            <a:r>
              <a:rPr lang="en-US" sz="2800" dirty="0" err="1">
                <a:latin typeface="Viner Hand ITC" pitchFamily="66" charset="0"/>
              </a:rPr>
              <a:t>mừng</a:t>
            </a:r>
            <a:r>
              <a:rPr lang="en-US" sz="2800" dirty="0">
                <a:latin typeface="Viner Hand ITC" pitchFamily="66" charset="0"/>
              </a:rPr>
              <a:t> </a:t>
            </a:r>
            <a:r>
              <a:rPr lang="en-US" sz="2800" dirty="0" err="1">
                <a:latin typeface="Viner Hand ITC" pitchFamily="66" charset="0"/>
              </a:rPr>
              <a:t>các</a:t>
            </a:r>
            <a:r>
              <a:rPr lang="en-US" sz="2800" dirty="0">
                <a:latin typeface="Viner Hand ITC" pitchFamily="66" charset="0"/>
              </a:rPr>
              <a:t> </a:t>
            </a:r>
            <a:r>
              <a:rPr lang="en-US" sz="2800" dirty="0" err="1">
                <a:latin typeface="Viner Hand ITC" pitchFamily="66" charset="0"/>
              </a:rPr>
              <a:t>bạn</a:t>
            </a:r>
            <a:r>
              <a:rPr lang="en-US" sz="2800" dirty="0">
                <a:latin typeface="Viner Hand ITC" pitchFamily="66" charset="0"/>
              </a:rPr>
              <a:t> </a:t>
            </a:r>
            <a:r>
              <a:rPr lang="en-US" sz="2800" dirty="0" err="1">
                <a:latin typeface="Viner Hand ITC" pitchFamily="66" charset="0"/>
              </a:rPr>
              <a:t>đã</a:t>
            </a:r>
            <a:r>
              <a:rPr lang="en-US" sz="2800" dirty="0">
                <a:latin typeface="Viner Hand ITC" pitchFamily="66" charset="0"/>
              </a:rPr>
              <a:t> </a:t>
            </a:r>
            <a:r>
              <a:rPr lang="en-US" sz="2800" dirty="0" err="1">
                <a:latin typeface="Viner Hand ITC" pitchFamily="66" charset="0"/>
              </a:rPr>
              <a:t>thu</a:t>
            </a:r>
            <a:r>
              <a:rPr lang="en-US" sz="2800" dirty="0">
                <a:latin typeface="Viner Hand ITC" pitchFamily="66" charset="0"/>
              </a:rPr>
              <a:t> </a:t>
            </a:r>
            <a:r>
              <a:rPr lang="en-US" sz="2800" dirty="0" err="1">
                <a:latin typeface="Viner Hand ITC" pitchFamily="66" charset="0"/>
              </a:rPr>
              <a:t>thập</a:t>
            </a:r>
            <a:r>
              <a:rPr lang="en-US" sz="2800" dirty="0">
                <a:latin typeface="Viner Hand ITC" pitchFamily="66" charset="0"/>
              </a:rPr>
              <a:t> </a:t>
            </a:r>
            <a:r>
              <a:rPr lang="en-US" sz="2800" dirty="0" err="1">
                <a:latin typeface="Viner Hand ITC" pitchFamily="66" charset="0"/>
              </a:rPr>
              <a:t>được</a:t>
            </a:r>
            <a:r>
              <a:rPr lang="en-US" sz="2800" dirty="0">
                <a:latin typeface="Viner Hand ITC" pitchFamily="66" charset="0"/>
              </a:rPr>
              <a:t> </a:t>
            </a:r>
            <a:r>
              <a:rPr lang="en-US" sz="2800" dirty="0" err="1">
                <a:latin typeface="Viner Hand ITC" pitchFamily="66" charset="0"/>
              </a:rPr>
              <a:t>khá</a:t>
            </a:r>
            <a:r>
              <a:rPr lang="en-US" sz="2800" dirty="0">
                <a:latin typeface="Viner Hand ITC" pitchFamily="66" charset="0"/>
              </a:rPr>
              <a:t> </a:t>
            </a:r>
            <a:r>
              <a:rPr lang="en-US" sz="2800" dirty="0" err="1">
                <a:latin typeface="Viner Hand ITC" pitchFamily="66" charset="0"/>
              </a:rPr>
              <a:t>nhiều</a:t>
            </a:r>
            <a:r>
              <a:rPr lang="en-US" sz="2800" dirty="0">
                <a:latin typeface="Viner Hand ITC" pitchFamily="66" charset="0"/>
              </a:rPr>
              <a:t> </a:t>
            </a:r>
            <a:r>
              <a:rPr lang="en-US" sz="2800" dirty="0" err="1">
                <a:latin typeface="Viner Hand ITC" pitchFamily="66" charset="0"/>
              </a:rPr>
              <a:t>rương</a:t>
            </a:r>
            <a:r>
              <a:rPr lang="en-US" sz="2800" dirty="0">
                <a:latin typeface="Viner Hand ITC" pitchFamily="66" charset="0"/>
              </a:rPr>
              <a:t> </a:t>
            </a:r>
            <a:r>
              <a:rPr lang="en-US" sz="2800" dirty="0" err="1">
                <a:latin typeface="Viner Hand ITC" pitchFamily="66" charset="0"/>
              </a:rPr>
              <a:t>châu</a:t>
            </a:r>
            <a:r>
              <a:rPr lang="en-US" sz="2800" dirty="0">
                <a:latin typeface="Viner Hand ITC" pitchFamily="66" charset="0"/>
              </a:rPr>
              <a:t> </a:t>
            </a:r>
            <a:r>
              <a:rPr lang="en-US" sz="2800" dirty="0" err="1">
                <a:latin typeface="Viner Hand ITC" pitchFamily="66" charset="0"/>
              </a:rPr>
              <a:t>báu</a:t>
            </a:r>
            <a:r>
              <a:rPr lang="en-US" sz="2800" dirty="0">
                <a:latin typeface="Viner Hand ITC" pitchFamily="66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664" y="4645025"/>
            <a:ext cx="5108575" cy="221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Chúc-mừng-cậu-đã-thu-thập-được158754872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948264" y="60597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927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5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FE82E-BDFD-4992-94C5-F7DE5FA3E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A6EB37-5623-42BA-B33F-27CC2C4B04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595904-2FDC-4208-9248-CC5F9F8891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163" t="24801" r="27163" b="14444"/>
          <a:stretch/>
        </p:blipFill>
        <p:spPr>
          <a:xfrm>
            <a:off x="0" y="0"/>
            <a:ext cx="9144000" cy="6842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189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6AE58-6B8C-4960-B2F9-93E7487EA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05CA5DD-9869-4079-86DF-D4615A382D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40" y="0"/>
            <a:ext cx="11078160" cy="6858000"/>
          </a:xfrm>
        </p:spPr>
      </p:pic>
      <p:sp>
        <p:nvSpPr>
          <p:cNvPr id="6" name="Cloud 5">
            <a:extLst>
              <a:ext uri="{FF2B5EF4-FFF2-40B4-BE49-F238E27FC236}">
                <a16:creationId xmlns:a16="http://schemas.microsoft.com/office/drawing/2014/main" id="{20C8B4AE-3972-41D1-AA50-4935D013C498}"/>
              </a:ext>
            </a:extLst>
          </p:cNvPr>
          <p:cNvSpPr/>
          <p:nvPr/>
        </p:nvSpPr>
        <p:spPr>
          <a:xfrm>
            <a:off x="2592144" y="-99392"/>
            <a:ext cx="5842992" cy="5395064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96A1E7-29A1-4B25-AE54-90D1D483AC13}"/>
              </a:ext>
            </a:extLst>
          </p:cNvPr>
          <p:cNvSpPr txBox="1"/>
          <p:nvPr/>
        </p:nvSpPr>
        <p:spPr>
          <a:xfrm>
            <a:off x="3406860" y="1196752"/>
            <a:ext cx="4392488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latin typeface=".VnAvant" panose="020B7200000000000000" pitchFamily="34" charset="0"/>
              </a:rPr>
              <a:t>Bµi</a:t>
            </a:r>
            <a:r>
              <a:rPr lang="en-US" sz="4400" dirty="0">
                <a:latin typeface=".VnAvant" panose="020B7200000000000000" pitchFamily="34" charset="0"/>
              </a:rPr>
              <a:t> 51</a:t>
            </a:r>
          </a:p>
          <a:p>
            <a:pPr algn="ctr"/>
            <a:r>
              <a:rPr lang="en-US" sz="6600" dirty="0">
                <a:solidFill>
                  <a:srgbClr val="C00000"/>
                </a:solidFill>
                <a:latin typeface=".VnAvant" panose="020B7200000000000000" pitchFamily="34" charset="0"/>
              </a:rPr>
              <a:t>¤n </a:t>
            </a:r>
            <a:r>
              <a:rPr lang="en-US" sz="6600" dirty="0" err="1">
                <a:solidFill>
                  <a:srgbClr val="C00000"/>
                </a:solidFill>
                <a:latin typeface=".VnAvant" panose="020B7200000000000000" pitchFamily="34" charset="0"/>
              </a:rPr>
              <a:t>tËp</a:t>
            </a:r>
            <a:r>
              <a:rPr lang="en-US" sz="66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</a:p>
          <a:p>
            <a:pPr algn="ctr"/>
            <a:r>
              <a:rPr lang="en-US" sz="4400" dirty="0">
                <a:latin typeface=".VnAvant" panose="020B7200000000000000" pitchFamily="34" charset="0"/>
              </a:rPr>
              <a:t>(tr. 91)</a:t>
            </a:r>
          </a:p>
        </p:txBody>
      </p:sp>
    </p:spTree>
    <p:extLst>
      <p:ext uri="{BB962C8B-B14F-4D97-AF65-F5344CB8AC3E}">
        <p14:creationId xmlns:p14="http://schemas.microsoft.com/office/powerpoint/2010/main" val="3329830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5638" b="89991" l="40107" r="54961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297" t="44232" r="46040" b="5871"/>
          <a:stretch/>
        </p:blipFill>
        <p:spPr>
          <a:xfrm>
            <a:off x="179512" y="3356992"/>
            <a:ext cx="1571467" cy="37123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2913"/>
            <a:ext cx="1736767" cy="1324285"/>
          </a:xfrm>
          <a:prstGeom prst="rect">
            <a:avLst/>
          </a:prstGeom>
          <a:effectLst>
            <a:glow rad="101600">
              <a:srgbClr val="FFFF00">
                <a:alpha val="60000"/>
              </a:srgbClr>
            </a:glo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287" y="4465166"/>
            <a:ext cx="2786077" cy="23928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4004" l="8807" r="100000">
                        <a14:foregroundMark x1="8807" y1="94004" x2="8807" y2="94004"/>
                        <a14:backgroundMark x1="71236" y1="70949" x2="71236" y2="70949"/>
                        <a14:backgroundMark x1="86648" y1="75303" x2="86648" y2="75303"/>
                        <a14:backgroundMark x1="12784" y1="64097" x2="12784" y2="64097"/>
                        <a14:backgroundMark x1="39276" y1="25125" x2="39276" y2="25125"/>
                        <a14:backgroundMark x1="85582" y1="46752" x2="85582" y2="46752"/>
                        <a14:backgroundMark x1="68750" y1="4925" x2="68750" y2="4925"/>
                        <a14:backgroundMark x1="71591" y1="68094" x2="71591" y2="68094"/>
                        <a14:backgroundMark x1="67259" y1="65882" x2="67259" y2="65882"/>
                        <a14:backgroundMark x1="93821" y1="44254" x2="93821" y2="442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96139" y="172913"/>
            <a:ext cx="1944216" cy="219436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403648" y="1270095"/>
            <a:ext cx="6577614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en-US" sz="8000" b="1" cap="all" spc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glow rad="228600">
                    <a:srgbClr val="FFFF00"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</a:rPr>
              <a:t>BÍ MẬT </a:t>
            </a:r>
          </a:p>
          <a:p>
            <a:pPr algn="ctr"/>
            <a:r>
              <a:rPr lang="en-US" sz="8000" b="1" cap="all">
                <a:ln w="9000" cmpd="sng">
                  <a:solidFill>
                    <a:srgbClr val="FFFF00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glow rad="228600">
                    <a:srgbClr val="FFFF00"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</a:rPr>
              <a:t>KHO BÁU CỔ</a:t>
            </a:r>
            <a:endParaRPr lang="en-US" sz="8000" b="1" cap="all" spc="0">
              <a:ln w="9000" cmpd="sng">
                <a:solidFill>
                  <a:srgbClr val="FFFF00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glow rad="228600">
                  <a:srgbClr val="FFFF00">
                    <a:alpha val="40000"/>
                  </a:srgbClr>
                </a:glo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3" name="khobauInescapabl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828584" y="63078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9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30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3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839" y="332655"/>
            <a:ext cx="6338497" cy="4320481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5638" b="89991" l="40107" r="54961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297" t="44232" r="46040" b="5871"/>
          <a:stretch/>
        </p:blipFill>
        <p:spPr>
          <a:xfrm>
            <a:off x="179512" y="3356992"/>
            <a:ext cx="1571467" cy="371230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78612" y="1014785"/>
            <a:ext cx="5674951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Viner Hand ITC" pitchFamily="66" charset="0"/>
                <a:cs typeface="JasmineUPC" pitchFamily="18" charset="-34"/>
              </a:rPr>
              <a:t>Chào</a:t>
            </a:r>
            <a:r>
              <a:rPr lang="en-US" sz="2800" dirty="0">
                <a:latin typeface="Viner Hand ITC" pitchFamily="66" charset="0"/>
                <a:cs typeface="JasmineUPC" pitchFamily="18" charset="-34"/>
              </a:rPr>
              <a:t> </a:t>
            </a:r>
            <a:r>
              <a:rPr lang="en-US" sz="2800" dirty="0" err="1">
                <a:latin typeface="Viner Hand ITC" pitchFamily="66" charset="0"/>
                <a:cs typeface="JasmineUPC" pitchFamily="18" charset="-34"/>
              </a:rPr>
              <a:t>mừng</a:t>
            </a:r>
            <a:r>
              <a:rPr lang="en-US" sz="2800" dirty="0">
                <a:latin typeface="Viner Hand ITC" pitchFamily="66" charset="0"/>
                <a:cs typeface="JasmineUPC" pitchFamily="18" charset="-34"/>
              </a:rPr>
              <a:t> </a:t>
            </a:r>
            <a:r>
              <a:rPr lang="en-US" sz="2800" dirty="0" err="1">
                <a:latin typeface="Viner Hand ITC" pitchFamily="66" charset="0"/>
                <a:cs typeface="JasmineUPC" pitchFamily="18" charset="-34"/>
              </a:rPr>
              <a:t>các</a:t>
            </a:r>
            <a:r>
              <a:rPr lang="en-US" sz="2800" dirty="0">
                <a:latin typeface="Viner Hand ITC" pitchFamily="66" charset="0"/>
                <a:cs typeface="JasmineUPC" pitchFamily="18" charset="-34"/>
              </a:rPr>
              <a:t> </a:t>
            </a:r>
            <a:r>
              <a:rPr lang="en-US" sz="2800" dirty="0" err="1">
                <a:latin typeface="Viner Hand ITC" pitchFamily="66" charset="0"/>
                <a:cs typeface="JasmineUPC" pitchFamily="18" charset="-34"/>
              </a:rPr>
              <a:t>bạn</a:t>
            </a:r>
            <a:r>
              <a:rPr lang="en-US" sz="2800" dirty="0">
                <a:latin typeface="Viner Hand ITC" pitchFamily="66" charset="0"/>
                <a:cs typeface="JasmineUPC" pitchFamily="18" charset="-34"/>
              </a:rPr>
              <a:t> </a:t>
            </a:r>
            <a:r>
              <a:rPr lang="en-US" sz="2800" dirty="0" err="1">
                <a:latin typeface="Viner Hand ITC" pitchFamily="66" charset="0"/>
                <a:cs typeface="JasmineUPC" pitchFamily="18" charset="-34"/>
              </a:rPr>
              <a:t>đến</a:t>
            </a:r>
            <a:r>
              <a:rPr lang="en-US" sz="2800" dirty="0">
                <a:latin typeface="Viner Hand ITC" pitchFamily="66" charset="0"/>
                <a:cs typeface="JasmineUPC" pitchFamily="18" charset="-34"/>
              </a:rPr>
              <a:t> </a:t>
            </a:r>
            <a:r>
              <a:rPr lang="en-US" sz="2800" dirty="0" err="1">
                <a:latin typeface="Viner Hand ITC" pitchFamily="66" charset="0"/>
                <a:cs typeface="JasmineUPC" pitchFamily="18" charset="-34"/>
              </a:rPr>
              <a:t>với</a:t>
            </a:r>
            <a:r>
              <a:rPr lang="en-US" sz="2800" dirty="0">
                <a:latin typeface="Viner Hand ITC" pitchFamily="66" charset="0"/>
                <a:cs typeface="JasmineUPC" pitchFamily="18" charset="-34"/>
              </a:rPr>
              <a:t> </a:t>
            </a:r>
          </a:p>
          <a:p>
            <a:r>
              <a:rPr lang="en-US" sz="2800" dirty="0">
                <a:latin typeface="Viner Hand ITC" pitchFamily="66" charset="0"/>
                <a:cs typeface="JasmineUPC" pitchFamily="18" charset="-34"/>
              </a:rPr>
              <a:t>hang </a:t>
            </a:r>
            <a:r>
              <a:rPr lang="en-US" sz="2800" dirty="0" err="1">
                <a:latin typeface="Viner Hand ITC" pitchFamily="66" charset="0"/>
                <a:cs typeface="JasmineUPC" pitchFamily="18" charset="-34"/>
              </a:rPr>
              <a:t>động</a:t>
            </a:r>
            <a:r>
              <a:rPr lang="en-US" sz="2800" dirty="0">
                <a:latin typeface="Viner Hand ITC" pitchFamily="66" charset="0"/>
                <a:cs typeface="JasmineUPC" pitchFamily="18" charset="-34"/>
              </a:rPr>
              <a:t> </a:t>
            </a:r>
            <a:r>
              <a:rPr lang="en-US" sz="2800" dirty="0" err="1">
                <a:latin typeface="Viner Hand ITC" pitchFamily="66" charset="0"/>
                <a:cs typeface="JasmineUPC" pitchFamily="18" charset="-34"/>
              </a:rPr>
              <a:t>bí</a:t>
            </a:r>
            <a:r>
              <a:rPr lang="en-US" sz="2800" dirty="0">
                <a:latin typeface="Viner Hand ITC" pitchFamily="66" charset="0"/>
                <a:cs typeface="JasmineUPC" pitchFamily="18" charset="-34"/>
              </a:rPr>
              <a:t> </a:t>
            </a:r>
            <a:r>
              <a:rPr lang="en-US" sz="2800" dirty="0" err="1">
                <a:latin typeface="Viner Hand ITC" pitchFamily="66" charset="0"/>
                <a:cs typeface="JasmineUPC" pitchFamily="18" charset="-34"/>
              </a:rPr>
              <a:t>mật</a:t>
            </a:r>
            <a:r>
              <a:rPr lang="en-US" sz="2800" dirty="0">
                <a:latin typeface="Viner Hand ITC" pitchFamily="66" charset="0"/>
                <a:cs typeface="JasmineUPC" pitchFamily="18" charset="-34"/>
              </a:rPr>
              <a:t> </a:t>
            </a:r>
            <a:r>
              <a:rPr lang="en-US" sz="2800" dirty="0" err="1">
                <a:latin typeface="Viner Hand ITC" pitchFamily="66" charset="0"/>
                <a:cs typeface="JasmineUPC" pitchFamily="18" charset="-34"/>
              </a:rPr>
              <a:t>của</a:t>
            </a:r>
            <a:r>
              <a:rPr lang="en-US" sz="2800" dirty="0">
                <a:latin typeface="Viner Hand ITC" pitchFamily="66" charset="0"/>
                <a:cs typeface="JasmineUPC" pitchFamily="18" charset="-34"/>
              </a:rPr>
              <a:t> </a:t>
            </a:r>
            <a:r>
              <a:rPr lang="en-US" sz="2800" dirty="0" err="1">
                <a:latin typeface="Viner Hand ITC" pitchFamily="66" charset="0"/>
                <a:cs typeface="JasmineUPC" pitchFamily="18" charset="-34"/>
              </a:rPr>
              <a:t>đảo</a:t>
            </a:r>
            <a:r>
              <a:rPr lang="en-US" sz="2800" dirty="0">
                <a:latin typeface="Viner Hand ITC" pitchFamily="66" charset="0"/>
                <a:cs typeface="JasmineUPC" pitchFamily="18" charset="-34"/>
              </a:rPr>
              <a:t> </a:t>
            </a:r>
            <a:r>
              <a:rPr lang="en-US" sz="2800" dirty="0" err="1">
                <a:latin typeface="Viner Hand ITC" pitchFamily="66" charset="0"/>
                <a:cs typeface="JasmineUPC" pitchFamily="18" charset="-34"/>
              </a:rPr>
              <a:t>chim</a:t>
            </a:r>
            <a:r>
              <a:rPr lang="en-US" sz="2800" dirty="0">
                <a:latin typeface="Viner Hand ITC" pitchFamily="66" charset="0"/>
                <a:cs typeface="JasmineUPC" pitchFamily="18" charset="-34"/>
              </a:rPr>
              <a:t>!!!</a:t>
            </a:r>
          </a:p>
          <a:p>
            <a:r>
              <a:rPr lang="en-US" sz="2800" dirty="0">
                <a:latin typeface="Viner Hand ITC" pitchFamily="66" charset="0"/>
                <a:cs typeface="JasmineUPC" pitchFamily="18" charset="-34"/>
              </a:rPr>
              <a:t>Ta </a:t>
            </a:r>
            <a:r>
              <a:rPr lang="en-US" sz="2800" dirty="0" err="1">
                <a:latin typeface="Viner Hand ITC" pitchFamily="66" charset="0"/>
                <a:cs typeface="JasmineUPC" pitchFamily="18" charset="-34"/>
              </a:rPr>
              <a:t>sẽ</a:t>
            </a:r>
            <a:r>
              <a:rPr lang="en-US" sz="2800" dirty="0">
                <a:latin typeface="Viner Hand ITC" pitchFamily="66" charset="0"/>
                <a:cs typeface="JasmineUPC" pitchFamily="18" charset="-34"/>
              </a:rPr>
              <a:t> </a:t>
            </a:r>
            <a:r>
              <a:rPr lang="en-US" sz="2800" dirty="0" err="1">
                <a:latin typeface="Viner Hand ITC" pitchFamily="66" charset="0"/>
                <a:cs typeface="JasmineUPC" pitchFamily="18" charset="-34"/>
              </a:rPr>
              <a:t>tặng</a:t>
            </a:r>
            <a:r>
              <a:rPr lang="en-US" sz="2800" dirty="0">
                <a:latin typeface="Viner Hand ITC" pitchFamily="66" charset="0"/>
                <a:cs typeface="JasmineUPC" pitchFamily="18" charset="-34"/>
              </a:rPr>
              <a:t> </a:t>
            </a:r>
            <a:r>
              <a:rPr lang="en-US" sz="2800" dirty="0" err="1">
                <a:latin typeface="Viner Hand ITC" pitchFamily="66" charset="0"/>
                <a:cs typeface="JasmineUPC" pitchFamily="18" charset="-34"/>
              </a:rPr>
              <a:t>cậu</a:t>
            </a:r>
            <a:r>
              <a:rPr lang="en-US" sz="2800" dirty="0">
                <a:latin typeface="Viner Hand ITC" pitchFamily="66" charset="0"/>
                <a:cs typeface="JasmineUPC" pitchFamily="18" charset="-34"/>
              </a:rPr>
              <a:t> </a:t>
            </a:r>
            <a:r>
              <a:rPr lang="en-US" sz="2800" dirty="0" err="1">
                <a:latin typeface="Viner Hand ITC" pitchFamily="66" charset="0"/>
                <a:cs typeface="JasmineUPC" pitchFamily="18" charset="-34"/>
              </a:rPr>
              <a:t>những</a:t>
            </a:r>
            <a:r>
              <a:rPr lang="en-US" sz="2800" dirty="0">
                <a:latin typeface="Viner Hand ITC" pitchFamily="66" charset="0"/>
                <a:cs typeface="JasmineUPC" pitchFamily="18" charset="-34"/>
              </a:rPr>
              <a:t> </a:t>
            </a:r>
            <a:r>
              <a:rPr lang="en-US" sz="2800" dirty="0" err="1">
                <a:latin typeface="Viner Hand ITC" pitchFamily="66" charset="0"/>
                <a:cs typeface="JasmineUPC" pitchFamily="18" charset="-34"/>
              </a:rPr>
              <a:t>rương</a:t>
            </a:r>
            <a:r>
              <a:rPr lang="en-US" sz="2800" dirty="0">
                <a:latin typeface="Viner Hand ITC" pitchFamily="66" charset="0"/>
                <a:cs typeface="JasmineUPC" pitchFamily="18" charset="-34"/>
              </a:rPr>
              <a:t> </a:t>
            </a:r>
          </a:p>
          <a:p>
            <a:r>
              <a:rPr lang="en-US" sz="2800" dirty="0" err="1">
                <a:latin typeface="Viner Hand ITC" pitchFamily="66" charset="0"/>
                <a:cs typeface="JasmineUPC" pitchFamily="18" charset="-34"/>
              </a:rPr>
              <a:t>châu</a:t>
            </a:r>
            <a:r>
              <a:rPr lang="en-US" sz="2800" dirty="0">
                <a:latin typeface="Viner Hand ITC" pitchFamily="66" charset="0"/>
                <a:cs typeface="JasmineUPC" pitchFamily="18" charset="-34"/>
              </a:rPr>
              <a:t> </a:t>
            </a:r>
            <a:r>
              <a:rPr lang="en-US" sz="2800" dirty="0" err="1">
                <a:latin typeface="Viner Hand ITC" pitchFamily="66" charset="0"/>
                <a:cs typeface="JasmineUPC" pitchFamily="18" charset="-34"/>
              </a:rPr>
              <a:t>báu</a:t>
            </a:r>
            <a:r>
              <a:rPr lang="en-US" sz="2800" dirty="0">
                <a:latin typeface="Viner Hand ITC" pitchFamily="66" charset="0"/>
                <a:cs typeface="JasmineUPC" pitchFamily="18" charset="-34"/>
              </a:rPr>
              <a:t> </a:t>
            </a:r>
            <a:r>
              <a:rPr lang="en-US" sz="2800" dirty="0" err="1">
                <a:latin typeface="Viner Hand ITC" pitchFamily="66" charset="0"/>
                <a:cs typeface="JasmineUPC" pitchFamily="18" charset="-34"/>
              </a:rPr>
              <a:t>với</a:t>
            </a:r>
            <a:r>
              <a:rPr lang="en-US" sz="2800" dirty="0">
                <a:latin typeface="Viner Hand ITC" pitchFamily="66" charset="0"/>
                <a:cs typeface="JasmineUPC" pitchFamily="18" charset="-34"/>
              </a:rPr>
              <a:t> </a:t>
            </a:r>
            <a:r>
              <a:rPr lang="en-US" sz="2800" dirty="0" err="1">
                <a:latin typeface="Viner Hand ITC" pitchFamily="66" charset="0"/>
                <a:cs typeface="JasmineUPC" pitchFamily="18" charset="-34"/>
              </a:rPr>
              <a:t>điều</a:t>
            </a:r>
            <a:r>
              <a:rPr lang="en-US" sz="2800" dirty="0">
                <a:latin typeface="Viner Hand ITC" pitchFamily="66" charset="0"/>
                <a:cs typeface="JasmineUPC" pitchFamily="18" charset="-34"/>
              </a:rPr>
              <a:t> </a:t>
            </a:r>
            <a:r>
              <a:rPr lang="en-US" sz="2800" dirty="0" err="1">
                <a:latin typeface="Viner Hand ITC" pitchFamily="66" charset="0"/>
                <a:cs typeface="JasmineUPC" pitchFamily="18" charset="-34"/>
              </a:rPr>
              <a:t>kiện</a:t>
            </a:r>
            <a:r>
              <a:rPr lang="en-US" sz="2800" dirty="0">
                <a:latin typeface="Viner Hand ITC" pitchFamily="66" charset="0"/>
                <a:cs typeface="JasmineUPC" pitchFamily="18" charset="-34"/>
              </a:rPr>
              <a:t> </a:t>
            </a:r>
            <a:r>
              <a:rPr lang="en-US" sz="2800" dirty="0" err="1">
                <a:latin typeface="Viner Hand ITC" pitchFamily="66" charset="0"/>
                <a:cs typeface="JasmineUPC" pitchFamily="18" charset="-34"/>
              </a:rPr>
              <a:t>cậu</a:t>
            </a:r>
            <a:r>
              <a:rPr lang="en-US" sz="2800" dirty="0">
                <a:latin typeface="Viner Hand ITC" pitchFamily="66" charset="0"/>
                <a:cs typeface="JasmineUPC" pitchFamily="18" charset="-34"/>
              </a:rPr>
              <a:t> </a:t>
            </a:r>
          </a:p>
          <a:p>
            <a:r>
              <a:rPr lang="en-US" sz="2800" dirty="0" err="1">
                <a:latin typeface="Viner Hand ITC" pitchFamily="66" charset="0"/>
                <a:cs typeface="JasmineUPC" pitchFamily="18" charset="-34"/>
              </a:rPr>
              <a:t>phải</a:t>
            </a:r>
            <a:r>
              <a:rPr lang="en-US" sz="2800" dirty="0">
                <a:latin typeface="Viner Hand ITC" pitchFamily="66" charset="0"/>
                <a:cs typeface="JasmineUPC" pitchFamily="18" charset="-34"/>
              </a:rPr>
              <a:t> </a:t>
            </a:r>
            <a:r>
              <a:rPr lang="en-US" sz="2800" dirty="0" err="1">
                <a:latin typeface="Viner Hand ITC" pitchFamily="66" charset="0"/>
                <a:cs typeface="JasmineUPC" pitchFamily="18" charset="-34"/>
              </a:rPr>
              <a:t>tự</a:t>
            </a:r>
            <a:r>
              <a:rPr lang="en-US" sz="2800" dirty="0">
                <a:latin typeface="Viner Hand ITC" pitchFamily="66" charset="0"/>
                <a:cs typeface="JasmineUPC" pitchFamily="18" charset="-34"/>
              </a:rPr>
              <a:t> </a:t>
            </a:r>
            <a:r>
              <a:rPr lang="en-US" sz="2800" dirty="0" err="1">
                <a:latin typeface="Viner Hand ITC" pitchFamily="66" charset="0"/>
                <a:cs typeface="JasmineUPC" pitchFamily="18" charset="-34"/>
              </a:rPr>
              <a:t>vượt</a:t>
            </a:r>
            <a:r>
              <a:rPr lang="en-US" sz="2800" dirty="0">
                <a:latin typeface="Viner Hand ITC" pitchFamily="66" charset="0"/>
                <a:cs typeface="JasmineUPC" pitchFamily="18" charset="-34"/>
              </a:rPr>
              <a:t> qua </a:t>
            </a:r>
            <a:r>
              <a:rPr lang="en-US" sz="2800" dirty="0" err="1">
                <a:latin typeface="Viner Hand ITC" pitchFamily="66" charset="0"/>
                <a:cs typeface="JasmineUPC" pitchFamily="18" charset="-34"/>
              </a:rPr>
              <a:t>thử</a:t>
            </a:r>
            <a:r>
              <a:rPr lang="en-US" sz="2800" dirty="0">
                <a:latin typeface="Viner Hand ITC" pitchFamily="66" charset="0"/>
                <a:cs typeface="JasmineUPC" pitchFamily="18" charset="-34"/>
              </a:rPr>
              <a:t> </a:t>
            </a:r>
            <a:r>
              <a:rPr lang="en-US" sz="2800" dirty="0" err="1">
                <a:latin typeface="Viner Hand ITC" pitchFamily="66" charset="0"/>
                <a:cs typeface="JasmineUPC" pitchFamily="18" charset="-34"/>
              </a:rPr>
              <a:t>thách</a:t>
            </a:r>
            <a:endParaRPr lang="en-US" sz="2800" dirty="0">
              <a:latin typeface="Viner Hand ITC" pitchFamily="66" charset="0"/>
              <a:cs typeface="JasmineUPC" pitchFamily="18" charset="-34"/>
            </a:endParaRPr>
          </a:p>
          <a:p>
            <a:r>
              <a:rPr lang="en-US" sz="2800" dirty="0" err="1">
                <a:latin typeface="Viner Hand ITC" pitchFamily="66" charset="0"/>
                <a:cs typeface="JasmineUPC" pitchFamily="18" charset="-34"/>
              </a:rPr>
              <a:t>của</a:t>
            </a:r>
            <a:r>
              <a:rPr lang="en-US" sz="2800" dirty="0">
                <a:latin typeface="Viner Hand ITC" pitchFamily="66" charset="0"/>
                <a:cs typeface="JasmineUPC" pitchFamily="18" charset="-34"/>
              </a:rPr>
              <a:t> </a:t>
            </a:r>
            <a:r>
              <a:rPr lang="en-US" sz="2800" dirty="0" err="1">
                <a:latin typeface="Viner Hand ITC" pitchFamily="66" charset="0"/>
                <a:cs typeface="JasmineUPC" pitchFamily="18" charset="-34"/>
              </a:rPr>
              <a:t>những</a:t>
            </a:r>
            <a:r>
              <a:rPr lang="en-US" sz="2800" dirty="0">
                <a:latin typeface="Viner Hand ITC" pitchFamily="66" charset="0"/>
                <a:cs typeface="JasmineUPC" pitchFamily="18" charset="-34"/>
              </a:rPr>
              <a:t> </a:t>
            </a:r>
            <a:r>
              <a:rPr lang="en-US" sz="2800" dirty="0" err="1">
                <a:latin typeface="Viner Hand ITC" pitchFamily="66" charset="0"/>
                <a:cs typeface="JasmineUPC" pitchFamily="18" charset="-34"/>
              </a:rPr>
              <a:t>chiếc</a:t>
            </a:r>
            <a:r>
              <a:rPr lang="en-US" sz="2800" dirty="0">
                <a:latin typeface="Viner Hand ITC" pitchFamily="66" charset="0"/>
                <a:cs typeface="JasmineUPC" pitchFamily="18" charset="-34"/>
              </a:rPr>
              <a:t> </a:t>
            </a:r>
            <a:r>
              <a:rPr lang="en-US" sz="2800" dirty="0" err="1">
                <a:latin typeface="Viner Hand ITC" pitchFamily="66" charset="0"/>
                <a:cs typeface="JasmineUPC" pitchFamily="18" charset="-34"/>
              </a:rPr>
              <a:t>rương</a:t>
            </a:r>
            <a:r>
              <a:rPr lang="en-US" sz="2800" dirty="0">
                <a:latin typeface="Viner Hand ITC" pitchFamily="66" charset="0"/>
                <a:cs typeface="JasmineUPC" pitchFamily="18" charset="-34"/>
              </a:rPr>
              <a:t> </a:t>
            </a:r>
            <a:r>
              <a:rPr lang="en-US" sz="2800" dirty="0" err="1">
                <a:latin typeface="Viner Hand ITC" pitchFamily="66" charset="0"/>
                <a:cs typeface="JasmineUPC" pitchFamily="18" charset="-34"/>
              </a:rPr>
              <a:t>kia</a:t>
            </a:r>
            <a:r>
              <a:rPr lang="en-US" sz="2800" dirty="0">
                <a:latin typeface="Viner Hand ITC" pitchFamily="66" charset="0"/>
                <a:cs typeface="JasmineUPC" pitchFamily="18" charset="-34"/>
              </a:rPr>
              <a:t>!</a:t>
            </a:r>
          </a:p>
          <a:p>
            <a:r>
              <a:rPr lang="en-US" sz="2800" dirty="0" err="1">
                <a:latin typeface="Viner Hand ITC" pitchFamily="66" charset="0"/>
                <a:cs typeface="JasmineUPC" pitchFamily="18" charset="-34"/>
              </a:rPr>
              <a:t>Chúc</a:t>
            </a:r>
            <a:r>
              <a:rPr lang="en-US" sz="2800" dirty="0">
                <a:latin typeface="Viner Hand ITC" pitchFamily="66" charset="0"/>
                <a:cs typeface="JasmineUPC" pitchFamily="18" charset="-34"/>
              </a:rPr>
              <a:t> </a:t>
            </a:r>
            <a:r>
              <a:rPr lang="en-US" sz="2800" dirty="0" err="1">
                <a:latin typeface="Viner Hand ITC" pitchFamily="66" charset="0"/>
                <a:cs typeface="JasmineUPC" pitchFamily="18" charset="-34"/>
              </a:rPr>
              <a:t>cậu</a:t>
            </a:r>
            <a:r>
              <a:rPr lang="en-US" sz="2800" dirty="0">
                <a:latin typeface="Viner Hand ITC" pitchFamily="66" charset="0"/>
                <a:cs typeface="JasmineUPC" pitchFamily="18" charset="-34"/>
              </a:rPr>
              <a:t> may </a:t>
            </a:r>
            <a:r>
              <a:rPr lang="en-US" sz="2800" dirty="0" err="1">
                <a:latin typeface="Viner Hand ITC" pitchFamily="66" charset="0"/>
                <a:cs typeface="JasmineUPC" pitchFamily="18" charset="-34"/>
              </a:rPr>
              <a:t>mắn</a:t>
            </a:r>
            <a:r>
              <a:rPr lang="en-US" sz="2800" dirty="0">
                <a:latin typeface="Viner Hand ITC" pitchFamily="66" charset="0"/>
                <a:cs typeface="JasmineUPC" pitchFamily="18" charset="-34"/>
              </a:rPr>
              <a:t>...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2913"/>
            <a:ext cx="1736767" cy="1324285"/>
          </a:xfrm>
          <a:prstGeom prst="rect">
            <a:avLst/>
          </a:prstGeom>
          <a:effectLst>
            <a:glow rad="101600">
              <a:srgbClr val="FFFF00">
                <a:alpha val="60000"/>
              </a:srgbClr>
            </a:glo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923" y="4490723"/>
            <a:ext cx="2786077" cy="23928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4004" l="8807" r="100000">
                        <a14:foregroundMark x1="8807" y1="94004" x2="8807" y2="94004"/>
                        <a14:backgroundMark x1="71236" y1="70949" x2="71236" y2="70949"/>
                        <a14:backgroundMark x1="86648" y1="75303" x2="86648" y2="75303"/>
                        <a14:backgroundMark x1="12784" y1="64097" x2="12784" y2="64097"/>
                        <a14:backgroundMark x1="39276" y1="25125" x2="39276" y2="25125"/>
                        <a14:backgroundMark x1="85582" y1="46752" x2="85582" y2="46752"/>
                        <a14:backgroundMark x1="68750" y1="4925" x2="68750" y2="4925"/>
                        <a14:backgroundMark x1="71591" y1="68094" x2="71591" y2="68094"/>
                        <a14:backgroundMark x1="67259" y1="65882" x2="67259" y2="65882"/>
                        <a14:backgroundMark x1="93821" y1="44254" x2="93821" y2="442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96139" y="172913"/>
            <a:ext cx="1944216" cy="219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29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1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r3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95" b="100000" l="52500" r="10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818"/>
          <a:stretch/>
        </p:blipFill>
        <p:spPr>
          <a:xfrm>
            <a:off x="944200" y="1556792"/>
            <a:ext cx="1179529" cy="1440160"/>
          </a:xfrm>
          <a:prstGeom prst="rect">
            <a:avLst/>
          </a:prstGeom>
        </p:spPr>
      </p:pic>
      <p:pic>
        <p:nvPicPr>
          <p:cNvPr id="9" name="r4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 cstate="print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95" b="100000" l="52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818"/>
          <a:stretch/>
        </p:blipFill>
        <p:spPr>
          <a:xfrm>
            <a:off x="4139952" y="836712"/>
            <a:ext cx="1179529" cy="1440160"/>
          </a:xfrm>
          <a:prstGeom prst="rect">
            <a:avLst/>
          </a:prstGeom>
        </p:spPr>
      </p:pic>
      <p:pic>
        <p:nvPicPr>
          <p:cNvPr id="13" name="r7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695" b="100000" l="52500" r="10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818"/>
          <a:stretch/>
        </p:blipFill>
        <p:spPr>
          <a:xfrm flipH="1">
            <a:off x="6245551" y="4199245"/>
            <a:ext cx="1872208" cy="1797860"/>
          </a:xfrm>
          <a:prstGeom prst="rect">
            <a:avLst/>
          </a:prstGeom>
        </p:spPr>
      </p:pic>
      <p:pic>
        <p:nvPicPr>
          <p:cNvPr id="14" name="r1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695" b="100000" l="52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818"/>
          <a:stretch/>
        </p:blipFill>
        <p:spPr>
          <a:xfrm>
            <a:off x="1979712" y="4114369"/>
            <a:ext cx="1623222" cy="1656184"/>
          </a:xfrm>
          <a:prstGeom prst="rect">
            <a:avLst/>
          </a:prstGeom>
        </p:spPr>
      </p:pic>
      <p:pic>
        <p:nvPicPr>
          <p:cNvPr id="15" name="v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519" y="4016762"/>
            <a:ext cx="2592288" cy="1346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v4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51645" y="861800"/>
            <a:ext cx="1484450" cy="811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v3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1286" y="1498935"/>
            <a:ext cx="1628466" cy="993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v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53689" y="4016763"/>
            <a:ext cx="2027870" cy="1108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9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94004" l="8807" r="100000">
                        <a14:foregroundMark x1="8807" y1="94004" x2="8807" y2="94004"/>
                        <a14:backgroundMark x1="71236" y1="70949" x2="71236" y2="70949"/>
                        <a14:backgroundMark x1="86648" y1="75303" x2="86648" y2="75303"/>
                        <a14:backgroundMark x1="12784" y1="64097" x2="12784" y2="64097"/>
                        <a14:backgroundMark x1="39276" y1="25125" x2="39276" y2="25125"/>
                        <a14:backgroundMark x1="85582" y1="46752" x2="85582" y2="46752"/>
                        <a14:backgroundMark x1="68750" y1="4925" x2="68750" y2="4925"/>
                        <a14:backgroundMark x1="71591" y1="68094" x2="71591" y2="68094"/>
                        <a14:backgroundMark x1="67259" y1="65882" x2="67259" y2="65882"/>
                        <a14:backgroundMark x1="93821" y1="44254" x2="93821" y2="442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76256" y="-74944"/>
            <a:ext cx="1944216" cy="2194365"/>
          </a:xfrm>
          <a:prstGeom prst="rect">
            <a:avLst/>
          </a:prstGeom>
        </p:spPr>
      </p:pic>
      <p:sp>
        <p:nvSpPr>
          <p:cNvPr id="2" name="Arrow: Right 1">
            <a:hlinkClick r:id="rId18" action="ppaction://hlinksldjump"/>
            <a:extLst>
              <a:ext uri="{FF2B5EF4-FFF2-40B4-BE49-F238E27FC236}">
                <a16:creationId xmlns:a16="http://schemas.microsoft.com/office/drawing/2014/main" id="{C9F8F882-9485-4E4B-9943-3A1549D9AAF5}"/>
              </a:ext>
            </a:extLst>
          </p:cNvPr>
          <p:cNvSpPr/>
          <p:nvPr/>
        </p:nvSpPr>
        <p:spPr>
          <a:xfrm>
            <a:off x="8388424" y="51132"/>
            <a:ext cx="432048" cy="3535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28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2" action="ppaction://hlinksldjump"/>
            <a:extLst>
              <a:ext uri="{FF2B5EF4-FFF2-40B4-BE49-F238E27FC236}">
                <a16:creationId xmlns:a16="http://schemas.microsoft.com/office/drawing/2014/main" id="{793B7E37-5E2D-4E4B-A7FC-5770DEA839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1369" y="5108905"/>
            <a:ext cx="2036545" cy="17490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903CCD1-C967-4819-A8E5-F0B9517453F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075" t="65399" r="27643" b="16401"/>
          <a:stretch/>
        </p:blipFill>
        <p:spPr>
          <a:xfrm>
            <a:off x="111241" y="1184242"/>
            <a:ext cx="8853247" cy="17335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BFEFD05-4750-4060-A053-BDA7B9790EC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485" t="29765" r="21706" b="52035"/>
          <a:stretch/>
        </p:blipFill>
        <p:spPr>
          <a:xfrm>
            <a:off x="719976" y="3600037"/>
            <a:ext cx="8132357" cy="1440159"/>
          </a:xfrm>
          <a:prstGeom prst="rect">
            <a:avLst/>
          </a:prstGeom>
        </p:spPr>
      </p:pic>
      <p:pic>
        <p:nvPicPr>
          <p:cNvPr id="12" name="Content Placeholder 3">
            <a:extLst>
              <a:ext uri="{FF2B5EF4-FFF2-40B4-BE49-F238E27FC236}">
                <a16:creationId xmlns:a16="http://schemas.microsoft.com/office/drawing/2014/main" id="{DB91772D-22D3-4D23-8A39-46A4FAAA36F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5638" b="89991" l="40107" r="54961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297" t="44232" r="46040" b="5871"/>
          <a:stretch/>
        </p:blipFill>
        <p:spPr>
          <a:xfrm>
            <a:off x="85800" y="3777053"/>
            <a:ext cx="1533872" cy="308094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8B9E12A-055C-4AD1-97ED-4FECF0E301FB}"/>
              </a:ext>
            </a:extLst>
          </p:cNvPr>
          <p:cNvSpPr/>
          <p:nvPr/>
        </p:nvSpPr>
        <p:spPr>
          <a:xfrm>
            <a:off x="611560" y="95729"/>
            <a:ext cx="7992888" cy="1088513"/>
          </a:xfrm>
          <a:prstGeom prst="rect">
            <a:avLst/>
          </a:prstGeom>
          <a:noFill/>
          <a:ln w="28575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.VnAvant" panose="020B7200000000000000" pitchFamily="34" charset="0"/>
              </a:rPr>
              <a:t>1. 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Dì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hµng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 ë 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mçi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 toa 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tµu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vµo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mét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thÝch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hµng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thÝch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hîp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. </a:t>
            </a:r>
            <a:endParaRPr lang="en-US" sz="2800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F45693D-741D-43F3-B050-7DB37AD53834}"/>
              </a:ext>
            </a:extLst>
          </p:cNvPr>
          <p:cNvCxnSpPr/>
          <p:nvPr/>
        </p:nvCxnSpPr>
        <p:spPr>
          <a:xfrm>
            <a:off x="3347864" y="2492896"/>
            <a:ext cx="4248472" cy="144016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376629D-1F63-4DD8-A58B-35B074AA0102}"/>
              </a:ext>
            </a:extLst>
          </p:cNvPr>
          <p:cNvCxnSpPr>
            <a:cxnSpLocks/>
          </p:cNvCxnSpPr>
          <p:nvPr/>
        </p:nvCxnSpPr>
        <p:spPr>
          <a:xfrm>
            <a:off x="4716016" y="2424187"/>
            <a:ext cx="1080120" cy="157757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237BAEC-B33F-4635-B50F-A80F2FB52ADB}"/>
              </a:ext>
            </a:extLst>
          </p:cNvPr>
          <p:cNvCxnSpPr>
            <a:cxnSpLocks/>
          </p:cNvCxnSpPr>
          <p:nvPr/>
        </p:nvCxnSpPr>
        <p:spPr>
          <a:xfrm flipH="1">
            <a:off x="3851920" y="2424187"/>
            <a:ext cx="2336667" cy="157757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D92D754-FD5A-4861-BD38-91BBE16E8D79}"/>
              </a:ext>
            </a:extLst>
          </p:cNvPr>
          <p:cNvCxnSpPr>
            <a:cxnSpLocks/>
          </p:cNvCxnSpPr>
          <p:nvPr/>
        </p:nvCxnSpPr>
        <p:spPr>
          <a:xfrm flipH="1">
            <a:off x="1979712" y="2393608"/>
            <a:ext cx="5220581" cy="153944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3586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FC42A81-C38E-401E-B675-6C2614D499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00" t="19201" r="22666" b="30400"/>
          <a:stretch/>
        </p:blipFill>
        <p:spPr>
          <a:xfrm>
            <a:off x="-39943" y="877144"/>
            <a:ext cx="9223886" cy="5976664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3AA39CB-4145-45C3-A50E-A2C4B70CBA59}"/>
              </a:ext>
            </a:extLst>
          </p:cNvPr>
          <p:cNvCxnSpPr>
            <a:cxnSpLocks/>
          </p:cNvCxnSpPr>
          <p:nvPr/>
        </p:nvCxnSpPr>
        <p:spPr>
          <a:xfrm>
            <a:off x="6372200" y="2564904"/>
            <a:ext cx="1662271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FF09272-837D-4602-A760-42DC3896D04F}"/>
              </a:ext>
            </a:extLst>
          </p:cNvPr>
          <p:cNvCxnSpPr>
            <a:cxnSpLocks/>
          </p:cNvCxnSpPr>
          <p:nvPr/>
        </p:nvCxnSpPr>
        <p:spPr>
          <a:xfrm>
            <a:off x="1054821" y="2564904"/>
            <a:ext cx="1108181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63E2747-1F1E-4D7B-8A88-B80286DF635A}"/>
              </a:ext>
            </a:extLst>
          </p:cNvPr>
          <p:cNvCxnSpPr>
            <a:cxnSpLocks/>
          </p:cNvCxnSpPr>
          <p:nvPr/>
        </p:nvCxnSpPr>
        <p:spPr>
          <a:xfrm>
            <a:off x="1475656" y="3140968"/>
            <a:ext cx="981685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D5FCDA6-B345-4D05-B10B-0EF107667E6C}"/>
              </a:ext>
            </a:extLst>
          </p:cNvPr>
          <p:cNvCxnSpPr>
            <a:cxnSpLocks/>
          </p:cNvCxnSpPr>
          <p:nvPr/>
        </p:nvCxnSpPr>
        <p:spPr>
          <a:xfrm>
            <a:off x="4521241" y="3140968"/>
            <a:ext cx="981685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10AA54F-8AE3-4739-8235-D9FA3BB3C1B8}"/>
              </a:ext>
            </a:extLst>
          </p:cNvPr>
          <p:cNvCxnSpPr>
            <a:cxnSpLocks/>
          </p:cNvCxnSpPr>
          <p:nvPr/>
        </p:nvCxnSpPr>
        <p:spPr>
          <a:xfrm>
            <a:off x="1719719" y="4221088"/>
            <a:ext cx="1124089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70254C3-CBB6-4D49-AE21-35490DA8B1B7}"/>
              </a:ext>
            </a:extLst>
          </p:cNvPr>
          <p:cNvCxnSpPr>
            <a:cxnSpLocks/>
          </p:cNvCxnSpPr>
          <p:nvPr/>
        </p:nvCxnSpPr>
        <p:spPr>
          <a:xfrm>
            <a:off x="1331640" y="4725144"/>
            <a:ext cx="1211199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522CB02-FAFD-4A94-9288-7306BBE7E200}"/>
              </a:ext>
            </a:extLst>
          </p:cNvPr>
          <p:cNvCxnSpPr>
            <a:cxnSpLocks/>
          </p:cNvCxnSpPr>
          <p:nvPr/>
        </p:nvCxnSpPr>
        <p:spPr>
          <a:xfrm>
            <a:off x="1763688" y="5805264"/>
            <a:ext cx="96284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3626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0BB4A6-4248-4363-BFED-1C7C4C28A218}"/>
              </a:ext>
            </a:extLst>
          </p:cNvPr>
          <p:cNvSpPr txBox="1"/>
          <p:nvPr/>
        </p:nvSpPr>
        <p:spPr>
          <a:xfrm>
            <a:off x="683568" y="5517232"/>
            <a:ext cx="81369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N¬n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níp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lo </a:t>
            </a:r>
            <a:r>
              <a:rPr lang="en-US" sz="2800" dirty="0">
                <a:latin typeface=".VnAvant" panose="020B7200000000000000" pitchFamily="34" charset="0"/>
              </a:rPr>
              <a:t>lµ ë tr¹ng </a:t>
            </a:r>
            <a:r>
              <a:rPr lang="en-US" sz="2800" dirty="0" err="1">
                <a:latin typeface=".VnAvant" panose="020B7200000000000000" pitchFamily="34" charset="0"/>
              </a:rPr>
              <a:t>th¸i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lu«n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lu«n</a:t>
            </a:r>
            <a:r>
              <a:rPr lang="en-US" sz="2800" dirty="0">
                <a:latin typeface=".VnAvant" panose="020B7200000000000000" pitchFamily="34" charset="0"/>
              </a:rPr>
              <a:t> lo </a:t>
            </a:r>
            <a:r>
              <a:rPr lang="en-US" sz="2800" dirty="0" err="1">
                <a:latin typeface=".VnAvant" panose="020B7200000000000000" pitchFamily="34" charset="0"/>
              </a:rPr>
              <a:t>sî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vÒ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mét</a:t>
            </a:r>
            <a:r>
              <a:rPr lang="en-US" sz="2800" dirty="0">
                <a:latin typeface=".VnAvant" panose="020B7200000000000000" pitchFamily="34" charset="0"/>
              </a:rPr>
              <a:t> ®</a:t>
            </a:r>
            <a:r>
              <a:rPr lang="en-US" sz="2800" dirty="0" err="1">
                <a:latin typeface=".VnAvant" panose="020B7200000000000000" pitchFamily="34" charset="0"/>
              </a:rPr>
              <a:t>iÒu</a:t>
            </a:r>
            <a:r>
              <a:rPr lang="en-US" sz="2800" dirty="0">
                <a:latin typeface=".VnAvant" panose="020B7200000000000000" pitchFamily="34" charset="0"/>
              </a:rPr>
              <a:t> g× </a:t>
            </a:r>
            <a:r>
              <a:rPr lang="en-US" sz="2800" dirty="0" err="1">
                <a:latin typeface=".VnAvant" panose="020B7200000000000000" pitchFamily="34" charset="0"/>
              </a:rPr>
              <a:t>xÊu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sÏ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x¶y</a:t>
            </a:r>
            <a:r>
              <a:rPr lang="en-US" sz="2800" dirty="0">
                <a:latin typeface=".VnAvant" panose="020B7200000000000000" pitchFamily="34" charset="0"/>
              </a:rPr>
              <a:t> ra </a:t>
            </a:r>
            <a:r>
              <a:rPr lang="en-US" sz="2800" dirty="0" err="1">
                <a:latin typeface=".VnAvant" panose="020B7200000000000000" pitchFamily="34" charset="0"/>
              </a:rPr>
              <a:t>vµo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bÊt</a:t>
            </a:r>
            <a:r>
              <a:rPr lang="en-US" sz="2800" dirty="0">
                <a:latin typeface=".VnAvant" panose="020B7200000000000000" pitchFamily="34" charset="0"/>
              </a:rPr>
              <a:t> k× </a:t>
            </a:r>
            <a:r>
              <a:rPr lang="en-US" sz="2800" dirty="0" err="1">
                <a:latin typeface=".VnAvant" panose="020B7200000000000000" pitchFamily="34" charset="0"/>
              </a:rPr>
              <a:t>lóc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nµo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3DA746-9168-4F4A-9227-680F824935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084" y="1679004"/>
            <a:ext cx="3907364" cy="29390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48D587-24DC-4EC0-8FC2-EFF40350C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79004"/>
            <a:ext cx="3918688" cy="293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0493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1075</TotalTime>
  <Words>205</Words>
  <Application>Microsoft Office PowerPoint</Application>
  <PresentationFormat>On-screen Show (4:3)</PresentationFormat>
  <Paragraphs>30</Paragraphs>
  <Slides>16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.VnAvant</vt:lpstr>
      <vt:lpstr>Arial</vt:lpstr>
      <vt:lpstr>Calibri</vt:lpstr>
      <vt:lpstr>HP001 4 hàng</vt:lpstr>
      <vt:lpstr>Viner Hand ITC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Truong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BT Truc</dc:creator>
  <cp:lastModifiedBy>Khanh Dương</cp:lastModifiedBy>
  <cp:revision>100</cp:revision>
  <dcterms:created xsi:type="dcterms:W3CDTF">2020-04-21T07:57:46Z</dcterms:created>
  <dcterms:modified xsi:type="dcterms:W3CDTF">2020-08-12T02:47:03Z</dcterms:modified>
</cp:coreProperties>
</file>