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5"/>
  </p:notesMasterIdLst>
  <p:sldIdLst>
    <p:sldId id="276" r:id="rId2"/>
    <p:sldId id="277" r:id="rId3"/>
    <p:sldId id="286" r:id="rId4"/>
    <p:sldId id="272" r:id="rId5"/>
    <p:sldId id="273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</p:sldIdLst>
  <p:sldSz cx="12192000" cy="6858000"/>
  <p:notesSz cx="6858000" cy="9144000"/>
  <p:custDataLst>
    <p:tags r:id="rId1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03CD"/>
    <a:srgbClr val="FC8957"/>
    <a:srgbClr val="FFC44F"/>
    <a:srgbClr val="724502"/>
    <a:srgbClr val="81A1D2"/>
    <a:srgbClr val="BBDBED"/>
    <a:srgbClr val="ECC6E9"/>
    <a:srgbClr val="FFFFFF"/>
    <a:srgbClr val="8ED2B5"/>
    <a:srgbClr val="F193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87" autoAdjust="0"/>
    <p:restoredTop sz="84471" autoAdjust="0"/>
  </p:normalViewPr>
  <p:slideViewPr>
    <p:cSldViewPr snapToGrid="0">
      <p:cViewPr>
        <p:scale>
          <a:sx n="50" d="100"/>
          <a:sy n="50" d="100"/>
        </p:scale>
        <p:origin x="1352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295EDD-84DE-43AC-9520-5452F1A4F107}" type="datetimeFigureOut">
              <a:rPr lang="zh-CN" altLang="en-US" smtClean="0"/>
              <a:t>2020/8/12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6A8B35-59C6-4B61-AD68-5A0ADACE56C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1428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altLang="zh-CN" dirty="0" err="1"/>
              <a:t>Ấn</a:t>
            </a:r>
            <a:r>
              <a:rPr lang="en-US" altLang="zh-CN" dirty="0"/>
              <a:t> 1 </a:t>
            </a:r>
            <a:r>
              <a:rPr lang="en-US" altLang="zh-CN" dirty="0" err="1"/>
              <a:t>lần</a:t>
            </a:r>
            <a:r>
              <a:rPr lang="en-US" altLang="zh-CN" dirty="0"/>
              <a:t> </a:t>
            </a:r>
            <a:r>
              <a:rPr lang="en-US" altLang="zh-CN" dirty="0" err="1"/>
              <a:t>để</a:t>
            </a:r>
            <a:r>
              <a:rPr lang="en-US" altLang="zh-CN" dirty="0"/>
              <a:t> </a:t>
            </a:r>
            <a:r>
              <a:rPr lang="en-US" altLang="zh-CN" dirty="0" err="1"/>
              <a:t>phương</a:t>
            </a:r>
            <a:r>
              <a:rPr lang="en-US" altLang="zh-CN" dirty="0"/>
              <a:t> </a:t>
            </a:r>
            <a:r>
              <a:rPr lang="en-US" altLang="zh-CN" dirty="0" err="1"/>
              <a:t>tiện</a:t>
            </a:r>
            <a:r>
              <a:rPr lang="en-US" altLang="zh-CN" dirty="0"/>
              <a:t> </a:t>
            </a:r>
            <a:r>
              <a:rPr lang="en-US" altLang="zh-CN" dirty="0" err="1"/>
              <a:t>xuất</a:t>
            </a:r>
            <a:r>
              <a:rPr lang="en-US" altLang="zh-CN" dirty="0"/>
              <a:t> </a:t>
            </a:r>
            <a:r>
              <a:rPr lang="en-US" altLang="zh-CN" dirty="0" err="1"/>
              <a:t>hiện</a:t>
            </a:r>
            <a:r>
              <a:rPr lang="en-US" altLang="zh-CN" dirty="0"/>
              <a:t>.</a:t>
            </a:r>
          </a:p>
          <a:p>
            <a:pPr marL="171450" indent="-171450">
              <a:buFontTx/>
              <a:buChar char="-"/>
            </a:pPr>
            <a:r>
              <a:rPr lang="en-US" altLang="zh-CN" dirty="0" err="1"/>
              <a:t>Ấn</a:t>
            </a:r>
            <a:r>
              <a:rPr lang="en-US" altLang="zh-CN" dirty="0"/>
              <a:t> </a:t>
            </a:r>
            <a:r>
              <a:rPr lang="en-US" altLang="zh-CN" dirty="0" err="1"/>
              <a:t>vào</a:t>
            </a:r>
            <a:r>
              <a:rPr lang="en-US" altLang="zh-CN" dirty="0"/>
              <a:t> </a:t>
            </a:r>
            <a:r>
              <a:rPr lang="en-US" altLang="zh-CN" dirty="0" err="1"/>
              <a:t>số</a:t>
            </a:r>
            <a:r>
              <a:rPr lang="en-US" altLang="zh-CN" dirty="0"/>
              <a:t> </a:t>
            </a:r>
            <a:r>
              <a:rPr lang="en-US" altLang="zh-CN" dirty="0" err="1"/>
              <a:t>để</a:t>
            </a:r>
            <a:r>
              <a:rPr lang="en-US" altLang="zh-CN" dirty="0"/>
              <a:t> </a:t>
            </a:r>
            <a:r>
              <a:rPr lang="en-US" altLang="zh-CN" dirty="0" err="1"/>
              <a:t>hiện</a:t>
            </a:r>
            <a:r>
              <a:rPr lang="en-US" altLang="zh-CN" dirty="0"/>
              <a:t> </a:t>
            </a:r>
            <a:r>
              <a:rPr lang="en-US" altLang="zh-CN" dirty="0" err="1"/>
              <a:t>bài</a:t>
            </a:r>
            <a:r>
              <a:rPr lang="en-US" altLang="zh-CN" dirty="0"/>
              <a:t> </a:t>
            </a:r>
            <a:r>
              <a:rPr lang="en-US" altLang="zh-CN" dirty="0" err="1"/>
              <a:t>tập</a:t>
            </a:r>
            <a:r>
              <a:rPr lang="en-US" altLang="zh-CN" dirty="0"/>
              <a:t>.</a:t>
            </a:r>
          </a:p>
          <a:p>
            <a:pPr marL="171450" indent="-171450">
              <a:buFontTx/>
              <a:buChar char="-"/>
            </a:pPr>
            <a:r>
              <a:rPr lang="en-US" altLang="zh-CN" dirty="0" err="1"/>
              <a:t>Ấn</a:t>
            </a:r>
            <a:r>
              <a:rPr lang="en-US" altLang="zh-CN" dirty="0"/>
              <a:t> </a:t>
            </a:r>
            <a:r>
              <a:rPr lang="en-US" altLang="zh-CN" dirty="0" err="1"/>
              <a:t>vào</a:t>
            </a:r>
            <a:r>
              <a:rPr lang="en-US" altLang="zh-CN" dirty="0"/>
              <a:t> </a:t>
            </a:r>
            <a:r>
              <a:rPr lang="en-US" altLang="zh-CN" dirty="0" err="1"/>
              <a:t>chú</a:t>
            </a:r>
            <a:r>
              <a:rPr lang="en-US" altLang="zh-CN" dirty="0"/>
              <a:t> </a:t>
            </a:r>
            <a:r>
              <a:rPr lang="en-US" altLang="zh-CN" dirty="0" err="1"/>
              <a:t>công</a:t>
            </a:r>
            <a:r>
              <a:rPr lang="en-US" altLang="zh-CN" dirty="0"/>
              <a:t> an </a:t>
            </a:r>
            <a:r>
              <a:rPr lang="en-US" altLang="zh-CN" dirty="0" err="1"/>
              <a:t>để</a:t>
            </a:r>
            <a:r>
              <a:rPr lang="en-US" altLang="zh-CN" dirty="0"/>
              <a:t> </a:t>
            </a:r>
            <a:r>
              <a:rPr lang="en-US" altLang="zh-CN" dirty="0" err="1"/>
              <a:t>dẫn</a:t>
            </a:r>
            <a:r>
              <a:rPr lang="en-US" altLang="zh-CN" dirty="0"/>
              <a:t> </a:t>
            </a:r>
            <a:r>
              <a:rPr lang="en-US" altLang="zh-CN" dirty="0" err="1"/>
              <a:t>người</a:t>
            </a:r>
            <a:r>
              <a:rPr lang="en-US" altLang="zh-CN" dirty="0"/>
              <a:t> qua </a:t>
            </a:r>
            <a:r>
              <a:rPr lang="en-US" altLang="zh-CN" dirty="0" err="1"/>
              <a:t>đường</a:t>
            </a:r>
            <a:r>
              <a:rPr lang="en-US" altLang="zh-CN" dirty="0"/>
              <a:t>.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6A8B35-59C6-4B61-AD68-5A0ADACE56CB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81788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2020/8/12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5260587"/>
      </p:ext>
    </p:extLst>
  </p:cSld>
  <p:clrMapOvr>
    <a:masterClrMapping/>
  </p:clrMapOvr>
  <p:transition spd="slow" advTm="12737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2020/8/12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2599436"/>
      </p:ext>
    </p:extLst>
  </p:cSld>
  <p:clrMapOvr>
    <a:masterClrMapping/>
  </p:clrMapOvr>
  <p:transition spd="slow" advTm="12737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2020/8/12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9958636"/>
      </p:ext>
    </p:extLst>
  </p:cSld>
  <p:clrMapOvr>
    <a:masterClrMapping/>
  </p:clrMapOvr>
  <p:transition spd="slow" advTm="12737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2020/8/12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7232080"/>
      </p:ext>
    </p:extLst>
  </p:cSld>
  <p:clrMapOvr>
    <a:masterClrMapping/>
  </p:clrMapOvr>
  <p:transition spd="slow" advTm="12737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2020/8/12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4002690"/>
      </p:ext>
    </p:extLst>
  </p:cSld>
  <p:clrMapOvr>
    <a:masterClrMapping/>
  </p:clrMapOvr>
  <p:transition spd="slow" advTm="12737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2020/8/12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8161234"/>
      </p:ext>
    </p:extLst>
  </p:cSld>
  <p:clrMapOvr>
    <a:masterClrMapping/>
  </p:clrMapOvr>
  <p:transition spd="slow" advTm="12737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2020/8/12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094040"/>
      </p:ext>
    </p:extLst>
  </p:cSld>
  <p:clrMapOvr>
    <a:masterClrMapping/>
  </p:clrMapOvr>
  <p:transition spd="slow" advTm="12737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2020/8/12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6433242"/>
      </p:ext>
    </p:extLst>
  </p:cSld>
  <p:clrMapOvr>
    <a:masterClrMapping/>
  </p:clrMapOvr>
  <p:transition spd="slow" advTm="12737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2020/8/12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9615211"/>
      </p:ext>
    </p:extLst>
  </p:cSld>
  <p:clrMapOvr>
    <a:masterClrMapping/>
  </p:clrMapOvr>
  <p:transition spd="slow" advTm="12737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2020/8/12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9620434"/>
      </p:ext>
    </p:extLst>
  </p:cSld>
  <p:clrMapOvr>
    <a:masterClrMapping/>
  </p:clrMapOvr>
  <p:transition spd="slow" advTm="12737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2020/8/12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5359470"/>
      </p:ext>
    </p:extLst>
  </p:cSld>
  <p:clrMapOvr>
    <a:masterClrMapping/>
  </p:clrMapOvr>
  <p:transition spd="slow" advTm="12737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FB761-B3F0-4EEF-A476-27C2809F41E6}" type="datetimeFigureOut">
              <a:rPr lang="zh-CN" altLang="en-US" smtClean="0"/>
              <a:t>2020/8/12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297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Tm="12737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21" Type="http://schemas.openxmlformats.org/officeDocument/2006/relationships/slide" Target="slide12.xml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8.png"/><Relationship Id="rId20" Type="http://schemas.openxmlformats.org/officeDocument/2006/relationships/slide" Target="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slide" Target="slide5.xml"/><Relationship Id="rId4" Type="http://schemas.openxmlformats.org/officeDocument/2006/relationships/image" Target="../media/image6.jpe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F791749-57FE-4A14-BE24-490B0D9F5EE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D3FAB8-5B45-41E9-8689-36EC12F34B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8484"/>
            <a:ext cx="12192000" cy="5989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185144"/>
      </p:ext>
    </p:extLst>
  </p:cSld>
  <p:clrMapOvr>
    <a:masterClrMapping/>
  </p:clrMapOvr>
  <p:transition spd="slow" advTm="12737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33F5D60F-A429-4DCB-AE1F-C9BBF50701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12195544" cy="689987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3F225D7-4ACB-4D47-B598-08BA12B0B939}"/>
              </a:ext>
            </a:extLst>
          </p:cNvPr>
          <p:cNvSpPr txBox="1"/>
          <p:nvPr/>
        </p:nvSpPr>
        <p:spPr>
          <a:xfrm>
            <a:off x="1181433" y="1169270"/>
            <a:ext cx="1024978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FF0000"/>
                </a:solidFill>
                <a:latin typeface=".VnAvant" panose="020B7200000000000000" pitchFamily="34" charset="0"/>
              </a:rPr>
              <a:t>Tãm</a:t>
            </a:r>
            <a:r>
              <a:rPr lang="en-US" sz="2800" dirty="0">
                <a:solidFill>
                  <a:srgbClr val="FF000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.VnAvant" panose="020B7200000000000000" pitchFamily="34" charset="0"/>
              </a:rPr>
              <a:t>cæ</a:t>
            </a:r>
            <a:r>
              <a:rPr lang="en-US" sz="2800" dirty="0">
                <a:solidFill>
                  <a:srgbClr val="FF000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.VnAvant" panose="020B7200000000000000" pitchFamily="34" charset="0"/>
              </a:rPr>
              <a:t>kÎ</a:t>
            </a:r>
            <a:r>
              <a:rPr lang="en-US" sz="2800" dirty="0">
                <a:solidFill>
                  <a:srgbClr val="FF000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.VnAvant" panose="020B7200000000000000" pitchFamily="34" charset="0"/>
              </a:rPr>
              <a:t>trém</a:t>
            </a:r>
            <a:endParaRPr lang="en-US" sz="2800" dirty="0">
              <a:solidFill>
                <a:srgbClr val="FF0000"/>
              </a:solidFill>
              <a:latin typeface=".VnAvant" panose="020B7200000000000000" pitchFamily="34" charset="0"/>
            </a:endParaRPr>
          </a:p>
          <a:p>
            <a:r>
              <a:rPr lang="en-US" sz="2800" dirty="0">
                <a:latin typeface=".VnAvant" panose="020B7200000000000000" pitchFamily="34" charset="0"/>
              </a:rPr>
              <a:t>	Qu¹ </a:t>
            </a:r>
            <a:r>
              <a:rPr lang="en-US" sz="2800" dirty="0" err="1">
                <a:latin typeface=".VnAvant" panose="020B7200000000000000" pitchFamily="34" charset="0"/>
              </a:rPr>
              <a:t>ghÐ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xãm</a:t>
            </a:r>
            <a:r>
              <a:rPr lang="en-US" sz="2800" dirty="0">
                <a:latin typeface=".VnAvant" panose="020B7200000000000000" pitchFamily="34" charset="0"/>
              </a:rPr>
              <a:t> gµ. Gµ m¬ </a:t>
            </a:r>
            <a:r>
              <a:rPr lang="en-US" sz="2800" dirty="0" err="1">
                <a:latin typeface=".VnAvant" panose="020B7200000000000000" pitchFamily="34" charset="0"/>
              </a:rPr>
              <a:t>ngê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ngî</a:t>
            </a:r>
            <a:r>
              <a:rPr lang="en-US" sz="2800" dirty="0">
                <a:latin typeface=".VnAvant" panose="020B7200000000000000" pitchFamily="34" charset="0"/>
              </a:rPr>
              <a:t>: “ Qu¹ la cµ </a:t>
            </a:r>
          </a:p>
          <a:p>
            <a:r>
              <a:rPr lang="en-US" sz="2800" dirty="0" err="1">
                <a:latin typeface=".VnAvant" panose="020B7200000000000000" pitchFamily="34" charset="0"/>
              </a:rPr>
              <a:t>lµm</a:t>
            </a:r>
            <a:r>
              <a:rPr lang="en-US" sz="2800" dirty="0">
                <a:latin typeface=".VnAvant" panose="020B7200000000000000" pitchFamily="34" charset="0"/>
              </a:rPr>
              <a:t> g×?’’.</a:t>
            </a:r>
          </a:p>
          <a:p>
            <a:r>
              <a:rPr lang="en-US" sz="2800" dirty="0">
                <a:latin typeface=".VnAvant" panose="020B7200000000000000" pitchFamily="34" charset="0"/>
              </a:rPr>
              <a:t>	</a:t>
            </a:r>
            <a:r>
              <a:rPr lang="en-US" sz="2800" dirty="0" err="1">
                <a:latin typeface=".VnAvant" panose="020B7200000000000000" pitchFamily="34" charset="0"/>
              </a:rPr>
              <a:t>Sím</a:t>
            </a:r>
            <a:r>
              <a:rPr lang="en-US" sz="2800" dirty="0">
                <a:latin typeface=".VnAvant" panose="020B7200000000000000" pitchFamily="34" charset="0"/>
              </a:rPr>
              <a:t> ra, gµ </a:t>
            </a:r>
            <a:r>
              <a:rPr lang="en-US" sz="2800" dirty="0" err="1">
                <a:latin typeface=".VnAvant" panose="020B7200000000000000" pitchFamily="34" charset="0"/>
              </a:rPr>
              <a:t>tÝa</a:t>
            </a:r>
            <a:r>
              <a:rPr lang="en-US" sz="2800" dirty="0">
                <a:latin typeface=".VnAvant" panose="020B7200000000000000" pitchFamily="34" charset="0"/>
              </a:rPr>
              <a:t> la om </a:t>
            </a:r>
            <a:r>
              <a:rPr lang="en-US" sz="2800" dirty="0" err="1">
                <a:latin typeface=".VnAvant" panose="020B7200000000000000" pitchFamily="34" charset="0"/>
              </a:rPr>
              <a:t>sßm</a:t>
            </a:r>
            <a:r>
              <a:rPr lang="en-US" sz="2800" dirty="0">
                <a:latin typeface=".VnAvant" panose="020B7200000000000000" pitchFamily="34" charset="0"/>
              </a:rPr>
              <a:t>: “</a:t>
            </a:r>
            <a:r>
              <a:rPr lang="en-US" sz="2800" dirty="0" err="1">
                <a:latin typeface=".VnAvant" panose="020B7200000000000000" pitchFamily="34" charset="0"/>
              </a:rPr>
              <a:t>Cã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trém</a:t>
            </a:r>
            <a:r>
              <a:rPr lang="en-US" sz="2800" dirty="0">
                <a:latin typeface=".VnAvant" panose="020B7200000000000000" pitchFamily="34" charset="0"/>
              </a:rPr>
              <a:t>!”. Gµ m¬ than:</a:t>
            </a:r>
          </a:p>
          <a:p>
            <a:r>
              <a:rPr lang="en-US" sz="2800" dirty="0">
                <a:latin typeface=".VnAvant" panose="020B7200000000000000" pitchFamily="34" charset="0"/>
              </a:rPr>
              <a:t>“</a:t>
            </a:r>
            <a:r>
              <a:rPr lang="en-US" sz="2800" dirty="0" err="1">
                <a:latin typeface=".VnAvant" panose="020B7200000000000000" pitchFamily="34" charset="0"/>
              </a:rPr>
              <a:t>Cã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kÎ</a:t>
            </a:r>
            <a:r>
              <a:rPr lang="en-US" sz="2800" dirty="0">
                <a:latin typeface=".VnAvant" panose="020B7200000000000000" pitchFamily="34" charset="0"/>
              </a:rPr>
              <a:t> ®· </a:t>
            </a:r>
            <a:r>
              <a:rPr lang="en-US" sz="2800" dirty="0" err="1">
                <a:latin typeface=".VnAvant" panose="020B7200000000000000" pitchFamily="34" charset="0"/>
              </a:rPr>
              <a:t>cuçm</a:t>
            </a:r>
            <a:r>
              <a:rPr lang="en-US" sz="2800" dirty="0">
                <a:latin typeface=".VnAvant" panose="020B7200000000000000" pitchFamily="34" charset="0"/>
              </a:rPr>
              <a:t> gµ </a:t>
            </a:r>
            <a:r>
              <a:rPr lang="en-US" sz="2800" dirty="0" err="1">
                <a:latin typeface=".VnAvant" panose="020B7200000000000000" pitchFamily="34" charset="0"/>
              </a:rPr>
              <a:t>nhÐp</a:t>
            </a:r>
            <a:r>
              <a:rPr lang="en-US" sz="2800" dirty="0">
                <a:latin typeface=".VnAvant" panose="020B7200000000000000" pitchFamily="34" charset="0"/>
              </a:rPr>
              <a:t>!”.</a:t>
            </a:r>
          </a:p>
          <a:p>
            <a:r>
              <a:rPr lang="en-US" sz="2800" dirty="0">
                <a:latin typeface=".VnAvant" panose="020B7200000000000000" pitchFamily="34" charset="0"/>
              </a:rPr>
              <a:t>	</a:t>
            </a:r>
            <a:r>
              <a:rPr lang="en-US" sz="2800" dirty="0" err="1">
                <a:latin typeface=".VnAvant" panose="020B7200000000000000" pitchFamily="34" charset="0"/>
              </a:rPr>
              <a:t>Võa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khi</a:t>
            </a:r>
            <a:r>
              <a:rPr lang="en-US" sz="2800" dirty="0">
                <a:latin typeface=".VnAvant" panose="020B7200000000000000" pitchFamily="34" charset="0"/>
              </a:rPr>
              <a:t> ®ã, </a:t>
            </a:r>
            <a:r>
              <a:rPr lang="en-US" sz="2800" dirty="0" err="1">
                <a:latin typeface=".VnAvant" panose="020B7200000000000000" pitchFamily="34" charset="0"/>
              </a:rPr>
              <a:t>th¸m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tö</a:t>
            </a:r>
            <a:r>
              <a:rPr lang="en-US" sz="2800" dirty="0">
                <a:latin typeface=".VnAvant" panose="020B7200000000000000" pitchFamily="34" charset="0"/>
              </a:rPr>
              <a:t> gµ </a:t>
            </a:r>
            <a:r>
              <a:rPr lang="en-US" sz="2800" dirty="0" err="1">
                <a:latin typeface=".VnAvant" panose="020B7200000000000000" pitchFamily="34" charset="0"/>
              </a:rPr>
              <a:t>cå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tãm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cæ</a:t>
            </a:r>
            <a:r>
              <a:rPr lang="en-US" sz="2800" dirty="0">
                <a:latin typeface=".VnAvant" panose="020B7200000000000000" pitchFamily="34" charset="0"/>
              </a:rPr>
              <a:t> qu¹. C¶ </a:t>
            </a:r>
            <a:r>
              <a:rPr lang="en-US" sz="2800" dirty="0" err="1">
                <a:latin typeface=".VnAvant" panose="020B7200000000000000" pitchFamily="34" charset="0"/>
              </a:rPr>
              <a:t>xãm</a:t>
            </a:r>
            <a:r>
              <a:rPr lang="en-US" sz="2800" dirty="0">
                <a:latin typeface=".VnAvant" panose="020B7200000000000000" pitchFamily="34" charset="0"/>
              </a:rPr>
              <a:t> å ra, nom </a:t>
            </a:r>
            <a:r>
              <a:rPr lang="en-US" sz="2800" dirty="0" err="1">
                <a:latin typeface=".VnAvant" panose="020B7200000000000000" pitchFamily="34" charset="0"/>
              </a:rPr>
              <a:t>râ</a:t>
            </a:r>
            <a:r>
              <a:rPr lang="en-US" sz="2800" dirty="0">
                <a:latin typeface=".VnAvant" panose="020B7200000000000000" pitchFamily="34" charset="0"/>
              </a:rPr>
              <a:t> qu¹ </a:t>
            </a:r>
            <a:r>
              <a:rPr lang="en-US" sz="2800" dirty="0" err="1">
                <a:latin typeface=".VnAvant" panose="020B7200000000000000" pitchFamily="34" charset="0"/>
              </a:rPr>
              <a:t>tha</a:t>
            </a:r>
            <a:r>
              <a:rPr lang="en-US" sz="2800" dirty="0">
                <a:latin typeface=".VnAvant" panose="020B7200000000000000" pitchFamily="34" charset="0"/>
              </a:rPr>
              <a:t> gµ </a:t>
            </a:r>
            <a:r>
              <a:rPr lang="en-US" sz="2800" dirty="0" err="1">
                <a:latin typeface=".VnAvant" panose="020B7200000000000000" pitchFamily="34" charset="0"/>
              </a:rPr>
              <a:t>nhÐp</a:t>
            </a:r>
            <a:r>
              <a:rPr lang="en-US" sz="2800" dirty="0">
                <a:latin typeface=".VnAvant" panose="020B7200000000000000" pitchFamily="34" charset="0"/>
              </a:rPr>
              <a:t>.</a:t>
            </a:r>
          </a:p>
          <a:p>
            <a:pPr algn="r"/>
            <a:r>
              <a:rPr lang="en-US" sz="2000" dirty="0" err="1">
                <a:latin typeface=".VnAvant" panose="020B7200000000000000" pitchFamily="34" charset="0"/>
              </a:rPr>
              <a:t>Pháng</a:t>
            </a:r>
            <a:r>
              <a:rPr lang="en-US" sz="2000" dirty="0">
                <a:latin typeface=".VnAvant" panose="020B7200000000000000" pitchFamily="34" charset="0"/>
              </a:rPr>
              <a:t> </a:t>
            </a:r>
            <a:r>
              <a:rPr lang="en-US" sz="2000" dirty="0" err="1">
                <a:latin typeface=".VnAvant" panose="020B7200000000000000" pitchFamily="34" charset="0"/>
              </a:rPr>
              <a:t>theo</a:t>
            </a:r>
            <a:r>
              <a:rPr lang="en-US" sz="2000" dirty="0">
                <a:latin typeface=".VnAvant" panose="020B7200000000000000" pitchFamily="34" charset="0"/>
              </a:rPr>
              <a:t> PHONG THU</a:t>
            </a:r>
          </a:p>
        </p:txBody>
      </p:sp>
      <p:pic>
        <p:nvPicPr>
          <p:cNvPr id="9" name="Picture 8">
            <a:hlinkClick r:id="rId3" action="ppaction://hlinksldjump"/>
            <a:extLst>
              <a:ext uri="{FF2B5EF4-FFF2-40B4-BE49-F238E27FC236}">
                <a16:creationId xmlns:a16="http://schemas.microsoft.com/office/drawing/2014/main" id="{EC800459-3C53-4660-9FC2-C783E324394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21" r="26597" b="-1045"/>
          <a:stretch/>
        </p:blipFill>
        <p:spPr>
          <a:xfrm>
            <a:off x="122828" y="3895509"/>
            <a:ext cx="1275906" cy="2877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68038"/>
      </p:ext>
    </p:extLst>
  </p:cSld>
  <p:clrMapOvr>
    <a:masterClrMapping/>
  </p:clrMapOvr>
  <p:transition spd="slow" advTm="12737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3C3651F-6B85-4160-A44B-E28E555CA8A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DE7BE8-2DBB-485D-BC1A-D3174F9081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063" t="62222" r="43437" b="33055"/>
          <a:stretch/>
        </p:blipFill>
        <p:spPr>
          <a:xfrm>
            <a:off x="3214687" y="148141"/>
            <a:ext cx="5762625" cy="4709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CF0BC04-3DF5-436F-ABD4-4ED4D5980D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254" t="66530" r="24073" b="17710"/>
          <a:stretch/>
        </p:blipFill>
        <p:spPr>
          <a:xfrm>
            <a:off x="411125" y="1200592"/>
            <a:ext cx="11695814" cy="246354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59A1A6C-523A-4B31-8EB9-2C387B530EE4}"/>
              </a:ext>
            </a:extLst>
          </p:cNvPr>
          <p:cNvSpPr/>
          <p:nvPr/>
        </p:nvSpPr>
        <p:spPr>
          <a:xfrm>
            <a:off x="209107" y="3540529"/>
            <a:ext cx="2619375" cy="657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Gµ </a:t>
            </a: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cå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D43F9C7-8E94-434D-80B6-00EFC3D8B4C4}"/>
              </a:ext>
            </a:extLst>
          </p:cNvPr>
          <p:cNvSpPr/>
          <p:nvPr/>
        </p:nvSpPr>
        <p:spPr>
          <a:xfrm>
            <a:off x="2473842" y="3540529"/>
            <a:ext cx="2619375" cy="657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Qu¹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6CEB60-13A0-4029-806B-AA99389D226B}"/>
              </a:ext>
            </a:extLst>
          </p:cNvPr>
          <p:cNvSpPr/>
          <p:nvPr/>
        </p:nvSpPr>
        <p:spPr>
          <a:xfrm>
            <a:off x="4949344" y="3540529"/>
            <a:ext cx="2619375" cy="657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Gµ </a:t>
            </a: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tÝa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E28F12C-B606-4E74-8FCE-461AC4735D06}"/>
              </a:ext>
            </a:extLst>
          </p:cNvPr>
          <p:cNvSpPr/>
          <p:nvPr/>
        </p:nvSpPr>
        <p:spPr>
          <a:xfrm>
            <a:off x="7357952" y="3540529"/>
            <a:ext cx="2619375" cy="657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Gµ </a:t>
            </a: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nhÐp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DE2DBF3-41C9-41FA-9D19-52E460E78059}"/>
              </a:ext>
            </a:extLst>
          </p:cNvPr>
          <p:cNvSpPr/>
          <p:nvPr/>
        </p:nvSpPr>
        <p:spPr>
          <a:xfrm>
            <a:off x="9572625" y="3540529"/>
            <a:ext cx="2619375" cy="657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Gµ m¬</a:t>
            </a:r>
            <a:endParaRPr lang="en-US" sz="2800" dirty="0">
              <a:solidFill>
                <a:srgbClr val="C00000"/>
              </a:solidFill>
            </a:endParaRPr>
          </a:p>
        </p:txBody>
      </p:sp>
      <p:pic>
        <p:nvPicPr>
          <p:cNvPr id="14" name="Picture 13">
            <a:hlinkClick r:id="rId3" action="ppaction://hlinksldjump"/>
            <a:extLst>
              <a:ext uri="{FF2B5EF4-FFF2-40B4-BE49-F238E27FC236}">
                <a16:creationId xmlns:a16="http://schemas.microsoft.com/office/drawing/2014/main" id="{4B1108A0-5A6F-4C36-B549-7ADDF04693E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21" r="26597" b="-1045"/>
          <a:stretch/>
        </p:blipFill>
        <p:spPr>
          <a:xfrm>
            <a:off x="11098196" y="4391247"/>
            <a:ext cx="1093804" cy="2466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868555"/>
      </p:ext>
    </p:extLst>
  </p:cSld>
  <p:clrMapOvr>
    <a:masterClrMapping/>
  </p:clrMapOvr>
  <p:transition spd="slow" advTm="12737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BB7DF95-7499-4A47-9191-A3973AE2873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D03B30-7284-4AF9-957F-E504688317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000" t="19380" r="25698" b="45582"/>
          <a:stretch/>
        </p:blipFill>
        <p:spPr>
          <a:xfrm>
            <a:off x="673395" y="723014"/>
            <a:ext cx="10845210" cy="3604437"/>
          </a:xfrm>
          <a:prstGeom prst="rect">
            <a:avLst/>
          </a:prstGeom>
        </p:spPr>
      </p:pic>
      <p:pic>
        <p:nvPicPr>
          <p:cNvPr id="6" name="HopeYou-V.A-3640547.mp3">
            <a:hlinkClick r:id="" action="ppaction://media"/>
            <a:extLst>
              <a:ext uri="{FF2B5EF4-FFF2-40B4-BE49-F238E27FC236}">
                <a16:creationId xmlns:a16="http://schemas.microsoft.com/office/drawing/2014/main" id="{B0931E6A-91D7-4ED4-8591-2777AAA565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07237" y="5936776"/>
            <a:ext cx="787884" cy="78788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8906FEB-B78A-4DFF-9063-A6C5F73A75CA}"/>
              </a:ext>
            </a:extLst>
          </p:cNvPr>
          <p:cNvSpPr/>
          <p:nvPr/>
        </p:nvSpPr>
        <p:spPr>
          <a:xfrm>
            <a:off x="6453963" y="1765005"/>
            <a:ext cx="2179674" cy="82933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cuçm</a:t>
            </a: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/ </a:t>
            </a: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tha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C013E35-E531-4886-8D42-25B19B24C741}"/>
              </a:ext>
            </a:extLst>
          </p:cNvPr>
          <p:cNvSpPr/>
          <p:nvPr/>
        </p:nvSpPr>
        <p:spPr>
          <a:xfrm>
            <a:off x="5170968" y="3317358"/>
            <a:ext cx="1920948" cy="82933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tãm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07A7DD4-F420-4C56-ACB7-AD93E3AE416F}"/>
              </a:ext>
            </a:extLst>
          </p:cNvPr>
          <p:cNvSpPr/>
          <p:nvPr/>
        </p:nvSpPr>
        <p:spPr>
          <a:xfrm>
            <a:off x="7145081" y="3317358"/>
            <a:ext cx="1920948" cy="82933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cæ</a:t>
            </a:r>
            <a:endParaRPr lang="en-US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2098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8850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98B99EC-83AB-4A7E-AA31-FE0F48720EB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14FFA04-DEDB-46CE-A5C8-6F482D88E833}"/>
              </a:ext>
            </a:extLst>
          </p:cNvPr>
          <p:cNvSpPr/>
          <p:nvPr/>
        </p:nvSpPr>
        <p:spPr>
          <a:xfrm>
            <a:off x="2509289" y="329609"/>
            <a:ext cx="7612911" cy="8080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.VnAvant" panose="020B7200000000000000" pitchFamily="34" charset="0"/>
              </a:rPr>
              <a:t>b) </a:t>
            </a:r>
            <a:r>
              <a:rPr lang="en-US" sz="2800" dirty="0" err="1">
                <a:latin typeface=".VnAvant" panose="020B7200000000000000" pitchFamily="34" charset="0"/>
              </a:rPr>
              <a:t>Th¸m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tö</a:t>
            </a:r>
            <a:r>
              <a:rPr lang="en-US" sz="2800" dirty="0">
                <a:latin typeface=".VnAvant" panose="020B7200000000000000" pitchFamily="34" charset="0"/>
              </a:rPr>
              <a:t> gµ </a:t>
            </a:r>
            <a:r>
              <a:rPr lang="en-US" sz="2800" dirty="0" err="1">
                <a:latin typeface=".VnAvant" panose="020B7200000000000000" pitchFamily="34" charset="0"/>
              </a:rPr>
              <a:t>cå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tãm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cæ</a:t>
            </a:r>
            <a:r>
              <a:rPr lang="en-US" sz="2800" dirty="0">
                <a:latin typeface=".VnAvant" panose="020B7200000000000000" pitchFamily="34" charset="0"/>
              </a:rPr>
              <a:t> qu¹.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DFF52382-6E82-49B9-82C2-012D50A0372D}"/>
              </a:ext>
            </a:extLst>
          </p:cNvPr>
          <p:cNvSpPr/>
          <p:nvPr/>
        </p:nvSpPr>
        <p:spPr>
          <a:xfrm rot="5400000">
            <a:off x="2381697" y="457201"/>
            <a:ext cx="808076" cy="552893"/>
          </a:xfrm>
          <a:prstGeom prst="triangle">
            <a:avLst>
              <a:gd name="adj" fmla="val 5131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7">
            <a:extLst>
              <a:ext uri="{FF2B5EF4-FFF2-40B4-BE49-F238E27FC236}">
                <a16:creationId xmlns:a16="http://schemas.microsoft.com/office/drawing/2014/main" id="{C3975F79-C5EB-4624-BF6A-70F7A4169C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759"/>
          <a:stretch/>
        </p:blipFill>
        <p:spPr bwMode="auto">
          <a:xfrm>
            <a:off x="2489907" y="2160856"/>
            <a:ext cx="7897596" cy="291013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123E691-953B-4087-9474-7A69B25A76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6607" y="2807352"/>
            <a:ext cx="8413304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1pPr>
            <a:lvl2pPr marL="742950" indent="-28575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2pPr>
            <a:lvl3pPr marL="1143000" indent="-22860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3pPr>
            <a:lvl4pPr marL="1600200" indent="-22860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4pPr>
            <a:lvl5pPr marL="2057400" indent="-22860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9pPr>
          </a:lstStyle>
          <a:p>
            <a:r>
              <a:rPr lang="en-US" altLang="en-US" sz="6300" b="1" dirty="0" err="1">
                <a:latin typeface="HP001 4 hàng" panose="020B0603050302020204" pitchFamily="34" charset="0"/>
              </a:rPr>
              <a:t>Ǉhám</a:t>
            </a:r>
            <a:r>
              <a:rPr lang="en-US" altLang="en-US" sz="6300" b="1" dirty="0">
                <a:latin typeface="HP001 4 hàng" panose="020B0603050302020204" pitchFamily="34" charset="0"/>
              </a:rPr>
              <a:t> </a:t>
            </a:r>
            <a:r>
              <a:rPr lang="en-US" altLang="en-US" sz="6300" b="1" dirty="0" err="1">
                <a:latin typeface="HP001 4 hàng" panose="020B0603050302020204" pitchFamily="34" charset="0"/>
              </a:rPr>
              <a:t>Ǉử</a:t>
            </a:r>
            <a:r>
              <a:rPr lang="en-US" altLang="en-US" sz="6300" b="1" dirty="0">
                <a:latin typeface="HP001 4 hàng" panose="020B0603050302020204" pitchFamily="34" charset="0"/>
              </a:rPr>
              <a:t> </a:t>
            </a:r>
            <a:r>
              <a:rPr lang="en-US" altLang="en-US" sz="6300" b="1" dirty="0" err="1">
                <a:latin typeface="HP001 4 hàng" panose="020B0603050302020204" pitchFamily="34" charset="0"/>
              </a:rPr>
              <a:t>gà</a:t>
            </a:r>
            <a:r>
              <a:rPr lang="en-US" altLang="en-US" sz="6300" b="1" dirty="0">
                <a:latin typeface="HP001 4 hàng" panose="020B0603050302020204" pitchFamily="34" charset="0"/>
              </a:rPr>
              <a:t> </a:t>
            </a:r>
            <a:r>
              <a:rPr lang="en-US" altLang="en-US" sz="6300" b="1" dirty="0" err="1">
                <a:latin typeface="HP001 4 hàng" panose="020B0603050302020204" pitchFamily="34" charset="0"/>
              </a:rPr>
              <a:t>cồ</a:t>
            </a:r>
            <a:r>
              <a:rPr lang="en-US" altLang="en-US" sz="6300" b="1" dirty="0">
                <a:latin typeface="HP001 4 hàng" panose="020B0603050302020204" pitchFamily="34" charset="0"/>
              </a:rPr>
              <a:t> </a:t>
            </a:r>
            <a:r>
              <a:rPr lang="en-US" altLang="en-US" sz="6300" b="1" dirty="0" err="1">
                <a:latin typeface="HP001 4 hàng" panose="020B0603050302020204" pitchFamily="34" charset="0"/>
              </a:rPr>
              <a:t>Ǉóm</a:t>
            </a:r>
            <a:r>
              <a:rPr lang="en-US" altLang="en-US" sz="6300" b="1" dirty="0">
                <a:latin typeface="HP001 4 hàng" panose="020B0603050302020204" pitchFamily="34" charset="0"/>
              </a:rPr>
              <a:t> </a:t>
            </a:r>
            <a:r>
              <a:rPr lang="en-US" altLang="en-US" sz="6300" b="1" dirty="0" err="1">
                <a:latin typeface="HP001 4 hàng" panose="020B0603050302020204" pitchFamily="34" charset="0"/>
              </a:rPr>
              <a:t>cổ</a:t>
            </a:r>
            <a:r>
              <a:rPr lang="en-US" altLang="en-US" sz="6300" b="1" dirty="0">
                <a:latin typeface="HP001 4 hàng" panose="020B0603050302020204" pitchFamily="34" charset="0"/>
              </a:rPr>
              <a:t> </a:t>
            </a:r>
          </a:p>
          <a:p>
            <a:r>
              <a:rPr lang="en-US" altLang="en-US" sz="6300" b="1" dirty="0">
                <a:latin typeface="HP001 4 hàng" panose="020B0603050302020204" pitchFamily="34" charset="0"/>
              </a:rPr>
              <a:t> 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823EBA-5E6B-47E0-A9A2-8E525F5167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0751" y="4024559"/>
            <a:ext cx="4572000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1pPr>
            <a:lvl2pPr marL="742950" indent="-28575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2pPr>
            <a:lvl3pPr marL="1143000" indent="-22860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3pPr>
            <a:lvl4pPr marL="1600200" indent="-22860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4pPr>
            <a:lvl5pPr marL="2057400" indent="-22860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9pPr>
          </a:lstStyle>
          <a:p>
            <a:r>
              <a:rPr lang="en-US" altLang="en-US" sz="6200" b="1" dirty="0" err="1">
                <a:latin typeface="HP001 4 hàng" panose="020B0603050302020204" pitchFamily="34" charset="0"/>
              </a:rPr>
              <a:t>quạ</a:t>
            </a:r>
            <a:r>
              <a:rPr lang="en-US" altLang="en-US" sz="6200" b="1" dirty="0">
                <a:latin typeface="HP001 4 hàng" panose="020B0603050302020204" pitchFamily="34" charset="0"/>
              </a:rPr>
              <a:t>.</a:t>
            </a:r>
            <a:endParaRPr lang="en-US" altLang="en-US" sz="6200" dirty="0"/>
          </a:p>
        </p:txBody>
      </p:sp>
      <p:pic>
        <p:nvPicPr>
          <p:cNvPr id="14" name="Picture 13">
            <a:hlinkClick r:id="rId3" action="ppaction://hlinksldjump"/>
            <a:extLst>
              <a:ext uri="{FF2B5EF4-FFF2-40B4-BE49-F238E27FC236}">
                <a16:creationId xmlns:a16="http://schemas.microsoft.com/office/drawing/2014/main" id="{E93C680F-10C9-4DE7-B381-DF5CD4E8CD6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21" r="26597" b="-1045"/>
          <a:stretch/>
        </p:blipFill>
        <p:spPr>
          <a:xfrm>
            <a:off x="10947570" y="4276507"/>
            <a:ext cx="1144682" cy="2581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224147"/>
      </p:ext>
    </p:extLst>
  </p:cSld>
  <p:clrMapOvr>
    <a:masterClrMapping/>
  </p:clrMapOvr>
  <p:transition spd="slow" advTm="12737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2798234-6A33-4E8B-95ED-0109D8BB593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CB4AEA0-D6A1-4469-9629-5864073C67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516" t="19444" r="23906" b="16666"/>
          <a:stretch/>
        </p:blipFill>
        <p:spPr>
          <a:xfrm>
            <a:off x="981074" y="33337"/>
            <a:ext cx="10401301" cy="6791325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FA9F0CD4-3AD2-45C2-AE82-5F1C1320DF0F}"/>
              </a:ext>
            </a:extLst>
          </p:cNvPr>
          <p:cNvSpPr/>
          <p:nvPr/>
        </p:nvSpPr>
        <p:spPr>
          <a:xfrm>
            <a:off x="981074" y="657225"/>
            <a:ext cx="2447926" cy="67627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311706"/>
      </p:ext>
    </p:extLst>
  </p:cSld>
  <p:clrMapOvr>
    <a:masterClrMapping/>
  </p:clrMapOvr>
  <p:transition spd="slow" advTm="12737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540DC3-8437-49B1-BA03-5756D537D5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88" y="1"/>
            <a:ext cx="12201188" cy="684884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64EF9A1-DA7F-4F9E-855E-FBE675FBFC7D}"/>
              </a:ext>
            </a:extLst>
          </p:cNvPr>
          <p:cNvSpPr/>
          <p:nvPr/>
        </p:nvSpPr>
        <p:spPr>
          <a:xfrm>
            <a:off x="3450101" y="1754599"/>
            <a:ext cx="5282609" cy="21050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tx1"/>
                </a:solidFill>
                <a:latin typeface=".VnAvant" panose="020B7200000000000000" pitchFamily="34" charset="0"/>
              </a:rPr>
              <a:t>Bµi</a:t>
            </a:r>
            <a:r>
              <a:rPr lang="en-US" sz="4000" dirty="0">
                <a:solidFill>
                  <a:schemeClr val="tx1"/>
                </a:solidFill>
                <a:latin typeface=".VnAvant" panose="020B7200000000000000" pitchFamily="34" charset="0"/>
              </a:rPr>
              <a:t> 57</a:t>
            </a:r>
          </a:p>
          <a:p>
            <a:pPr algn="ctr"/>
            <a:r>
              <a:rPr lang="en-US" sz="8000" dirty="0">
                <a:solidFill>
                  <a:srgbClr val="C00000"/>
                </a:solidFill>
                <a:latin typeface=".VnAvant" panose="020B7200000000000000" pitchFamily="34" charset="0"/>
              </a:rPr>
              <a:t>¤n </a:t>
            </a:r>
            <a:r>
              <a:rPr lang="en-US" sz="8000" dirty="0" err="1">
                <a:solidFill>
                  <a:srgbClr val="C00000"/>
                </a:solidFill>
                <a:latin typeface=".VnAvant" panose="020B7200000000000000" pitchFamily="34" charset="0"/>
              </a:rPr>
              <a:t>tËp</a:t>
            </a:r>
            <a:endParaRPr lang="en-US" sz="8000" dirty="0">
              <a:solidFill>
                <a:srgbClr val="C00000"/>
              </a:solidFill>
              <a:latin typeface=".VnAvant" panose="020B7200000000000000" pitchFamily="34" charset="0"/>
            </a:endParaRP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(tr. 105)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0056416"/>
      </p:ext>
    </p:extLst>
  </p:cSld>
  <p:clrMapOvr>
    <a:masterClrMapping/>
  </p:clrMapOvr>
  <p:transition spd="slow" advTm="12737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811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4284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6741" y="1857769"/>
            <a:ext cx="15201901" cy="2439647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001" y="247261"/>
            <a:ext cx="1663545" cy="151787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9AB65BE-78C3-4B39-A54C-3B43EFF1A34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42" t="22508" r="47382" b="13382"/>
          <a:stretch/>
        </p:blipFill>
        <p:spPr>
          <a:xfrm>
            <a:off x="8401824" y="2524314"/>
            <a:ext cx="1076378" cy="189699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AB70358-BC4B-4B74-8A73-7796323EFA0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30" t="20724" r="17706" b="15567"/>
          <a:stretch/>
        </p:blipFill>
        <p:spPr>
          <a:xfrm>
            <a:off x="5984383" y="2496738"/>
            <a:ext cx="859457" cy="189699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50AC5AC-3885-4854-9328-53904710C7B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33" t="40145" r="51159" b="4058"/>
          <a:stretch/>
        </p:blipFill>
        <p:spPr>
          <a:xfrm>
            <a:off x="3826586" y="2638311"/>
            <a:ext cx="1189771" cy="178897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A3F93E92-0B72-4AC3-89A1-9D274B41B425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36" t="38383" r="13364" b="3595"/>
          <a:stretch/>
        </p:blipFill>
        <p:spPr>
          <a:xfrm>
            <a:off x="2064546" y="2568060"/>
            <a:ext cx="1168144" cy="182198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AF71D56-48BE-4299-B0B6-BB9FACAAF068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579"/>
          <a:stretch/>
        </p:blipFill>
        <p:spPr>
          <a:xfrm>
            <a:off x="3065460" y="1831206"/>
            <a:ext cx="982873" cy="261762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F2BEB210-8264-448E-B6FC-EC0AAEA8081E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13" r="52988" b="523"/>
          <a:stretch/>
        </p:blipFill>
        <p:spPr>
          <a:xfrm>
            <a:off x="11128822" y="1835925"/>
            <a:ext cx="960500" cy="2569023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907821B8-76F6-4BAC-8E88-E5A7E2E3205A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74" r="25235" b="5400"/>
          <a:stretch/>
        </p:blipFill>
        <p:spPr>
          <a:xfrm>
            <a:off x="11758606" y="1934394"/>
            <a:ext cx="1322159" cy="265044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19B09DD3-E7C4-44E1-BA3F-D63556C96B2B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21" r="26597" b="-1045"/>
          <a:stretch/>
        </p:blipFill>
        <p:spPr>
          <a:xfrm>
            <a:off x="1244600" y="1857769"/>
            <a:ext cx="1132043" cy="255299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2565" y="2891078"/>
            <a:ext cx="1802596" cy="278773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38404" y="3140016"/>
            <a:ext cx="1713823" cy="265044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4503463"/>
            <a:ext cx="4610047" cy="2574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311" y="2445934"/>
            <a:ext cx="1979505" cy="4591590"/>
          </a:xfrm>
          <a:prstGeom prst="rect">
            <a:avLst/>
          </a:prstGeom>
        </p:spPr>
      </p:pic>
      <p:sp>
        <p:nvSpPr>
          <p:cNvPr id="14" name="任意多边形 13"/>
          <p:cNvSpPr/>
          <p:nvPr/>
        </p:nvSpPr>
        <p:spPr>
          <a:xfrm>
            <a:off x="465441" y="2797235"/>
            <a:ext cx="556359" cy="437245"/>
          </a:xfrm>
          <a:custGeom>
            <a:avLst/>
            <a:gdLst>
              <a:gd name="connsiteX0" fmla="*/ 7832 w 587682"/>
              <a:gd name="connsiteY0" fmla="*/ 178850 h 475048"/>
              <a:gd name="connsiteX1" fmla="*/ 44542 w 587682"/>
              <a:gd name="connsiteY1" fmla="*/ 102094 h 475048"/>
              <a:gd name="connsiteX2" fmla="*/ 94600 w 587682"/>
              <a:gd name="connsiteY2" fmla="*/ 55373 h 475048"/>
              <a:gd name="connsiteX3" fmla="*/ 301508 w 587682"/>
              <a:gd name="connsiteY3" fmla="*/ 8652 h 475048"/>
              <a:gd name="connsiteX4" fmla="*/ 434997 w 587682"/>
              <a:gd name="connsiteY4" fmla="*/ 1977 h 475048"/>
              <a:gd name="connsiteX5" fmla="*/ 531777 w 587682"/>
              <a:gd name="connsiteY5" fmla="*/ 32012 h 475048"/>
              <a:gd name="connsiteX6" fmla="*/ 581835 w 587682"/>
              <a:gd name="connsiteY6" fmla="*/ 132129 h 475048"/>
              <a:gd name="connsiteX7" fmla="*/ 581835 w 587682"/>
              <a:gd name="connsiteY7" fmla="*/ 262281 h 475048"/>
              <a:gd name="connsiteX8" fmla="*/ 538451 w 587682"/>
              <a:gd name="connsiteY8" fmla="*/ 385758 h 475048"/>
              <a:gd name="connsiteX9" fmla="*/ 354904 w 587682"/>
              <a:gd name="connsiteY9" fmla="*/ 465852 h 475048"/>
              <a:gd name="connsiteX10" fmla="*/ 117961 w 587682"/>
              <a:gd name="connsiteY10" fmla="*/ 465852 h 475048"/>
              <a:gd name="connsiteX11" fmla="*/ 37867 w 587682"/>
              <a:gd name="connsiteY11" fmla="*/ 399107 h 475048"/>
              <a:gd name="connsiteX12" fmla="*/ 1158 w 587682"/>
              <a:gd name="connsiteY12" fmla="*/ 278967 h 475048"/>
              <a:gd name="connsiteX13" fmla="*/ 7832 w 587682"/>
              <a:gd name="connsiteY13" fmla="*/ 178850 h 475048"/>
              <a:gd name="connsiteX0" fmla="*/ 7832 w 587682"/>
              <a:gd name="connsiteY0" fmla="*/ 178850 h 475048"/>
              <a:gd name="connsiteX1" fmla="*/ 94600 w 587682"/>
              <a:gd name="connsiteY1" fmla="*/ 55373 h 475048"/>
              <a:gd name="connsiteX2" fmla="*/ 301508 w 587682"/>
              <a:gd name="connsiteY2" fmla="*/ 8652 h 475048"/>
              <a:gd name="connsiteX3" fmla="*/ 434997 w 587682"/>
              <a:gd name="connsiteY3" fmla="*/ 1977 h 475048"/>
              <a:gd name="connsiteX4" fmla="*/ 531777 w 587682"/>
              <a:gd name="connsiteY4" fmla="*/ 32012 h 475048"/>
              <a:gd name="connsiteX5" fmla="*/ 581835 w 587682"/>
              <a:gd name="connsiteY5" fmla="*/ 132129 h 475048"/>
              <a:gd name="connsiteX6" fmla="*/ 581835 w 587682"/>
              <a:gd name="connsiteY6" fmla="*/ 262281 h 475048"/>
              <a:gd name="connsiteX7" fmla="*/ 538451 w 587682"/>
              <a:gd name="connsiteY7" fmla="*/ 385758 h 475048"/>
              <a:gd name="connsiteX8" fmla="*/ 354904 w 587682"/>
              <a:gd name="connsiteY8" fmla="*/ 465852 h 475048"/>
              <a:gd name="connsiteX9" fmla="*/ 117961 w 587682"/>
              <a:gd name="connsiteY9" fmla="*/ 465852 h 475048"/>
              <a:gd name="connsiteX10" fmla="*/ 37867 w 587682"/>
              <a:gd name="connsiteY10" fmla="*/ 399107 h 475048"/>
              <a:gd name="connsiteX11" fmla="*/ 1158 w 587682"/>
              <a:gd name="connsiteY11" fmla="*/ 278967 h 475048"/>
              <a:gd name="connsiteX12" fmla="*/ 7832 w 587682"/>
              <a:gd name="connsiteY12" fmla="*/ 178850 h 47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87682" h="475048">
                <a:moveTo>
                  <a:pt x="7832" y="178850"/>
                </a:moveTo>
                <a:cubicBezTo>
                  <a:pt x="23406" y="141584"/>
                  <a:pt x="45654" y="83739"/>
                  <a:pt x="94600" y="55373"/>
                </a:cubicBezTo>
                <a:cubicBezTo>
                  <a:pt x="143546" y="27007"/>
                  <a:pt x="244775" y="17551"/>
                  <a:pt x="301508" y="8652"/>
                </a:cubicBezTo>
                <a:cubicBezTo>
                  <a:pt x="358241" y="-247"/>
                  <a:pt x="396619" y="-1916"/>
                  <a:pt x="434997" y="1977"/>
                </a:cubicBezTo>
                <a:cubicBezTo>
                  <a:pt x="473375" y="5870"/>
                  <a:pt x="507304" y="10320"/>
                  <a:pt x="531777" y="32012"/>
                </a:cubicBezTo>
                <a:cubicBezTo>
                  <a:pt x="556250" y="53704"/>
                  <a:pt x="573492" y="93751"/>
                  <a:pt x="581835" y="132129"/>
                </a:cubicBezTo>
                <a:cubicBezTo>
                  <a:pt x="590178" y="170507"/>
                  <a:pt x="589066" y="220010"/>
                  <a:pt x="581835" y="262281"/>
                </a:cubicBezTo>
                <a:cubicBezTo>
                  <a:pt x="574604" y="304552"/>
                  <a:pt x="576273" y="351830"/>
                  <a:pt x="538451" y="385758"/>
                </a:cubicBezTo>
                <a:cubicBezTo>
                  <a:pt x="500629" y="419686"/>
                  <a:pt x="424986" y="452503"/>
                  <a:pt x="354904" y="465852"/>
                </a:cubicBezTo>
                <a:cubicBezTo>
                  <a:pt x="284822" y="479201"/>
                  <a:pt x="170800" y="476976"/>
                  <a:pt x="117961" y="465852"/>
                </a:cubicBezTo>
                <a:cubicBezTo>
                  <a:pt x="65122" y="454728"/>
                  <a:pt x="57334" y="430254"/>
                  <a:pt x="37867" y="399107"/>
                </a:cubicBezTo>
                <a:cubicBezTo>
                  <a:pt x="18400" y="367960"/>
                  <a:pt x="3939" y="316789"/>
                  <a:pt x="1158" y="278967"/>
                </a:cubicBezTo>
                <a:cubicBezTo>
                  <a:pt x="-1623" y="241145"/>
                  <a:pt x="601" y="208329"/>
                  <a:pt x="7832" y="17885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5" name="任意多边形 14"/>
          <p:cNvSpPr/>
          <p:nvPr/>
        </p:nvSpPr>
        <p:spPr>
          <a:xfrm>
            <a:off x="497471" y="3312371"/>
            <a:ext cx="556359" cy="437245"/>
          </a:xfrm>
          <a:custGeom>
            <a:avLst/>
            <a:gdLst>
              <a:gd name="connsiteX0" fmla="*/ 7832 w 587682"/>
              <a:gd name="connsiteY0" fmla="*/ 178850 h 475048"/>
              <a:gd name="connsiteX1" fmla="*/ 44542 w 587682"/>
              <a:gd name="connsiteY1" fmla="*/ 102094 h 475048"/>
              <a:gd name="connsiteX2" fmla="*/ 94600 w 587682"/>
              <a:gd name="connsiteY2" fmla="*/ 55373 h 475048"/>
              <a:gd name="connsiteX3" fmla="*/ 301508 w 587682"/>
              <a:gd name="connsiteY3" fmla="*/ 8652 h 475048"/>
              <a:gd name="connsiteX4" fmla="*/ 434997 w 587682"/>
              <a:gd name="connsiteY4" fmla="*/ 1977 h 475048"/>
              <a:gd name="connsiteX5" fmla="*/ 531777 w 587682"/>
              <a:gd name="connsiteY5" fmla="*/ 32012 h 475048"/>
              <a:gd name="connsiteX6" fmla="*/ 581835 w 587682"/>
              <a:gd name="connsiteY6" fmla="*/ 132129 h 475048"/>
              <a:gd name="connsiteX7" fmla="*/ 581835 w 587682"/>
              <a:gd name="connsiteY7" fmla="*/ 262281 h 475048"/>
              <a:gd name="connsiteX8" fmla="*/ 538451 w 587682"/>
              <a:gd name="connsiteY8" fmla="*/ 385758 h 475048"/>
              <a:gd name="connsiteX9" fmla="*/ 354904 w 587682"/>
              <a:gd name="connsiteY9" fmla="*/ 465852 h 475048"/>
              <a:gd name="connsiteX10" fmla="*/ 117961 w 587682"/>
              <a:gd name="connsiteY10" fmla="*/ 465852 h 475048"/>
              <a:gd name="connsiteX11" fmla="*/ 37867 w 587682"/>
              <a:gd name="connsiteY11" fmla="*/ 399107 h 475048"/>
              <a:gd name="connsiteX12" fmla="*/ 1158 w 587682"/>
              <a:gd name="connsiteY12" fmla="*/ 278967 h 475048"/>
              <a:gd name="connsiteX13" fmla="*/ 7832 w 587682"/>
              <a:gd name="connsiteY13" fmla="*/ 178850 h 475048"/>
              <a:gd name="connsiteX0" fmla="*/ 7832 w 587682"/>
              <a:gd name="connsiteY0" fmla="*/ 178850 h 475048"/>
              <a:gd name="connsiteX1" fmla="*/ 94600 w 587682"/>
              <a:gd name="connsiteY1" fmla="*/ 55373 h 475048"/>
              <a:gd name="connsiteX2" fmla="*/ 301508 w 587682"/>
              <a:gd name="connsiteY2" fmla="*/ 8652 h 475048"/>
              <a:gd name="connsiteX3" fmla="*/ 434997 w 587682"/>
              <a:gd name="connsiteY3" fmla="*/ 1977 h 475048"/>
              <a:gd name="connsiteX4" fmla="*/ 531777 w 587682"/>
              <a:gd name="connsiteY4" fmla="*/ 32012 h 475048"/>
              <a:gd name="connsiteX5" fmla="*/ 581835 w 587682"/>
              <a:gd name="connsiteY5" fmla="*/ 132129 h 475048"/>
              <a:gd name="connsiteX6" fmla="*/ 581835 w 587682"/>
              <a:gd name="connsiteY6" fmla="*/ 262281 h 475048"/>
              <a:gd name="connsiteX7" fmla="*/ 538451 w 587682"/>
              <a:gd name="connsiteY7" fmla="*/ 385758 h 475048"/>
              <a:gd name="connsiteX8" fmla="*/ 354904 w 587682"/>
              <a:gd name="connsiteY8" fmla="*/ 465852 h 475048"/>
              <a:gd name="connsiteX9" fmla="*/ 117961 w 587682"/>
              <a:gd name="connsiteY9" fmla="*/ 465852 h 475048"/>
              <a:gd name="connsiteX10" fmla="*/ 37867 w 587682"/>
              <a:gd name="connsiteY10" fmla="*/ 399107 h 475048"/>
              <a:gd name="connsiteX11" fmla="*/ 1158 w 587682"/>
              <a:gd name="connsiteY11" fmla="*/ 278967 h 475048"/>
              <a:gd name="connsiteX12" fmla="*/ 7832 w 587682"/>
              <a:gd name="connsiteY12" fmla="*/ 178850 h 47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87682" h="475048">
                <a:moveTo>
                  <a:pt x="7832" y="178850"/>
                </a:moveTo>
                <a:cubicBezTo>
                  <a:pt x="23406" y="141584"/>
                  <a:pt x="45654" y="83739"/>
                  <a:pt x="94600" y="55373"/>
                </a:cubicBezTo>
                <a:cubicBezTo>
                  <a:pt x="143546" y="27007"/>
                  <a:pt x="244775" y="17551"/>
                  <a:pt x="301508" y="8652"/>
                </a:cubicBezTo>
                <a:cubicBezTo>
                  <a:pt x="358241" y="-247"/>
                  <a:pt x="396619" y="-1916"/>
                  <a:pt x="434997" y="1977"/>
                </a:cubicBezTo>
                <a:cubicBezTo>
                  <a:pt x="473375" y="5870"/>
                  <a:pt x="507304" y="10320"/>
                  <a:pt x="531777" y="32012"/>
                </a:cubicBezTo>
                <a:cubicBezTo>
                  <a:pt x="556250" y="53704"/>
                  <a:pt x="573492" y="93751"/>
                  <a:pt x="581835" y="132129"/>
                </a:cubicBezTo>
                <a:cubicBezTo>
                  <a:pt x="590178" y="170507"/>
                  <a:pt x="589066" y="220010"/>
                  <a:pt x="581835" y="262281"/>
                </a:cubicBezTo>
                <a:cubicBezTo>
                  <a:pt x="574604" y="304552"/>
                  <a:pt x="576273" y="351830"/>
                  <a:pt x="538451" y="385758"/>
                </a:cubicBezTo>
                <a:cubicBezTo>
                  <a:pt x="500629" y="419686"/>
                  <a:pt x="424986" y="452503"/>
                  <a:pt x="354904" y="465852"/>
                </a:cubicBezTo>
                <a:cubicBezTo>
                  <a:pt x="284822" y="479201"/>
                  <a:pt x="170800" y="476976"/>
                  <a:pt x="117961" y="465852"/>
                </a:cubicBezTo>
                <a:cubicBezTo>
                  <a:pt x="65122" y="454728"/>
                  <a:pt x="57334" y="430254"/>
                  <a:pt x="37867" y="399107"/>
                </a:cubicBezTo>
                <a:cubicBezTo>
                  <a:pt x="18400" y="367960"/>
                  <a:pt x="3939" y="316789"/>
                  <a:pt x="1158" y="278967"/>
                </a:cubicBezTo>
                <a:cubicBezTo>
                  <a:pt x="-1623" y="241145"/>
                  <a:pt x="601" y="208329"/>
                  <a:pt x="7832" y="178850"/>
                </a:cubicBezTo>
                <a:close/>
              </a:path>
            </a:pathLst>
          </a:custGeom>
          <a:solidFill>
            <a:srgbClr val="FFC4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6" name="任意多边形 15"/>
          <p:cNvSpPr/>
          <p:nvPr/>
        </p:nvSpPr>
        <p:spPr>
          <a:xfrm>
            <a:off x="533543" y="3803088"/>
            <a:ext cx="556359" cy="437245"/>
          </a:xfrm>
          <a:custGeom>
            <a:avLst/>
            <a:gdLst>
              <a:gd name="connsiteX0" fmla="*/ 7832 w 587682"/>
              <a:gd name="connsiteY0" fmla="*/ 178850 h 475048"/>
              <a:gd name="connsiteX1" fmla="*/ 44542 w 587682"/>
              <a:gd name="connsiteY1" fmla="*/ 102094 h 475048"/>
              <a:gd name="connsiteX2" fmla="*/ 94600 w 587682"/>
              <a:gd name="connsiteY2" fmla="*/ 55373 h 475048"/>
              <a:gd name="connsiteX3" fmla="*/ 301508 w 587682"/>
              <a:gd name="connsiteY3" fmla="*/ 8652 h 475048"/>
              <a:gd name="connsiteX4" fmla="*/ 434997 w 587682"/>
              <a:gd name="connsiteY4" fmla="*/ 1977 h 475048"/>
              <a:gd name="connsiteX5" fmla="*/ 531777 w 587682"/>
              <a:gd name="connsiteY5" fmla="*/ 32012 h 475048"/>
              <a:gd name="connsiteX6" fmla="*/ 581835 w 587682"/>
              <a:gd name="connsiteY6" fmla="*/ 132129 h 475048"/>
              <a:gd name="connsiteX7" fmla="*/ 581835 w 587682"/>
              <a:gd name="connsiteY7" fmla="*/ 262281 h 475048"/>
              <a:gd name="connsiteX8" fmla="*/ 538451 w 587682"/>
              <a:gd name="connsiteY8" fmla="*/ 385758 h 475048"/>
              <a:gd name="connsiteX9" fmla="*/ 354904 w 587682"/>
              <a:gd name="connsiteY9" fmla="*/ 465852 h 475048"/>
              <a:gd name="connsiteX10" fmla="*/ 117961 w 587682"/>
              <a:gd name="connsiteY10" fmla="*/ 465852 h 475048"/>
              <a:gd name="connsiteX11" fmla="*/ 37867 w 587682"/>
              <a:gd name="connsiteY11" fmla="*/ 399107 h 475048"/>
              <a:gd name="connsiteX12" fmla="*/ 1158 w 587682"/>
              <a:gd name="connsiteY12" fmla="*/ 278967 h 475048"/>
              <a:gd name="connsiteX13" fmla="*/ 7832 w 587682"/>
              <a:gd name="connsiteY13" fmla="*/ 178850 h 475048"/>
              <a:gd name="connsiteX0" fmla="*/ 7832 w 587682"/>
              <a:gd name="connsiteY0" fmla="*/ 178850 h 475048"/>
              <a:gd name="connsiteX1" fmla="*/ 94600 w 587682"/>
              <a:gd name="connsiteY1" fmla="*/ 55373 h 475048"/>
              <a:gd name="connsiteX2" fmla="*/ 301508 w 587682"/>
              <a:gd name="connsiteY2" fmla="*/ 8652 h 475048"/>
              <a:gd name="connsiteX3" fmla="*/ 434997 w 587682"/>
              <a:gd name="connsiteY3" fmla="*/ 1977 h 475048"/>
              <a:gd name="connsiteX4" fmla="*/ 531777 w 587682"/>
              <a:gd name="connsiteY4" fmla="*/ 32012 h 475048"/>
              <a:gd name="connsiteX5" fmla="*/ 581835 w 587682"/>
              <a:gd name="connsiteY5" fmla="*/ 132129 h 475048"/>
              <a:gd name="connsiteX6" fmla="*/ 581835 w 587682"/>
              <a:gd name="connsiteY6" fmla="*/ 262281 h 475048"/>
              <a:gd name="connsiteX7" fmla="*/ 538451 w 587682"/>
              <a:gd name="connsiteY7" fmla="*/ 385758 h 475048"/>
              <a:gd name="connsiteX8" fmla="*/ 354904 w 587682"/>
              <a:gd name="connsiteY8" fmla="*/ 465852 h 475048"/>
              <a:gd name="connsiteX9" fmla="*/ 117961 w 587682"/>
              <a:gd name="connsiteY9" fmla="*/ 465852 h 475048"/>
              <a:gd name="connsiteX10" fmla="*/ 37867 w 587682"/>
              <a:gd name="connsiteY10" fmla="*/ 399107 h 475048"/>
              <a:gd name="connsiteX11" fmla="*/ 1158 w 587682"/>
              <a:gd name="connsiteY11" fmla="*/ 278967 h 475048"/>
              <a:gd name="connsiteX12" fmla="*/ 7832 w 587682"/>
              <a:gd name="connsiteY12" fmla="*/ 178850 h 47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87682" h="475048">
                <a:moveTo>
                  <a:pt x="7832" y="178850"/>
                </a:moveTo>
                <a:cubicBezTo>
                  <a:pt x="23406" y="141584"/>
                  <a:pt x="45654" y="83739"/>
                  <a:pt x="94600" y="55373"/>
                </a:cubicBezTo>
                <a:cubicBezTo>
                  <a:pt x="143546" y="27007"/>
                  <a:pt x="244775" y="17551"/>
                  <a:pt x="301508" y="8652"/>
                </a:cubicBezTo>
                <a:cubicBezTo>
                  <a:pt x="358241" y="-247"/>
                  <a:pt x="396619" y="-1916"/>
                  <a:pt x="434997" y="1977"/>
                </a:cubicBezTo>
                <a:cubicBezTo>
                  <a:pt x="473375" y="5870"/>
                  <a:pt x="507304" y="10320"/>
                  <a:pt x="531777" y="32012"/>
                </a:cubicBezTo>
                <a:cubicBezTo>
                  <a:pt x="556250" y="53704"/>
                  <a:pt x="573492" y="93751"/>
                  <a:pt x="581835" y="132129"/>
                </a:cubicBezTo>
                <a:cubicBezTo>
                  <a:pt x="590178" y="170507"/>
                  <a:pt x="589066" y="220010"/>
                  <a:pt x="581835" y="262281"/>
                </a:cubicBezTo>
                <a:cubicBezTo>
                  <a:pt x="574604" y="304552"/>
                  <a:pt x="576273" y="351830"/>
                  <a:pt x="538451" y="385758"/>
                </a:cubicBezTo>
                <a:cubicBezTo>
                  <a:pt x="500629" y="419686"/>
                  <a:pt x="424986" y="452503"/>
                  <a:pt x="354904" y="465852"/>
                </a:cubicBezTo>
                <a:cubicBezTo>
                  <a:pt x="284822" y="479201"/>
                  <a:pt x="170800" y="476976"/>
                  <a:pt x="117961" y="465852"/>
                </a:cubicBezTo>
                <a:cubicBezTo>
                  <a:pt x="65122" y="454728"/>
                  <a:pt x="57334" y="430254"/>
                  <a:pt x="37867" y="399107"/>
                </a:cubicBezTo>
                <a:cubicBezTo>
                  <a:pt x="18400" y="367960"/>
                  <a:pt x="3939" y="316789"/>
                  <a:pt x="1158" y="278967"/>
                </a:cubicBezTo>
                <a:cubicBezTo>
                  <a:pt x="-1623" y="241145"/>
                  <a:pt x="601" y="208329"/>
                  <a:pt x="7832" y="178850"/>
                </a:cubicBezTo>
                <a:close/>
              </a:path>
            </a:pathLst>
          </a:custGeom>
          <a:solidFill>
            <a:srgbClr val="0486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2" name="Oval 41">
            <a:hlinkClick r:id="rId19" action="ppaction://hlinksldjump"/>
            <a:extLst>
              <a:ext uri="{FF2B5EF4-FFF2-40B4-BE49-F238E27FC236}">
                <a16:creationId xmlns:a16="http://schemas.microsoft.com/office/drawing/2014/main" id="{B4805BC5-C3BA-46A4-8511-9C63F015C724}"/>
              </a:ext>
            </a:extLst>
          </p:cNvPr>
          <p:cNvSpPr/>
          <p:nvPr/>
        </p:nvSpPr>
        <p:spPr>
          <a:xfrm>
            <a:off x="3341549" y="1333162"/>
            <a:ext cx="430694" cy="409969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43" name="Oval 42">
            <a:hlinkClick r:id="rId20" action="ppaction://hlinksldjump"/>
            <a:extLst>
              <a:ext uri="{FF2B5EF4-FFF2-40B4-BE49-F238E27FC236}">
                <a16:creationId xmlns:a16="http://schemas.microsoft.com/office/drawing/2014/main" id="{6689DABD-4EEC-41BA-B70B-7080D2F5F769}"/>
              </a:ext>
            </a:extLst>
          </p:cNvPr>
          <p:cNvSpPr/>
          <p:nvPr/>
        </p:nvSpPr>
        <p:spPr>
          <a:xfrm>
            <a:off x="11393725" y="1323908"/>
            <a:ext cx="430694" cy="409969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44" name="Oval 43">
            <a:hlinkClick r:id="rId21" action="ppaction://hlinksldjump"/>
            <a:extLst>
              <a:ext uri="{FF2B5EF4-FFF2-40B4-BE49-F238E27FC236}">
                <a16:creationId xmlns:a16="http://schemas.microsoft.com/office/drawing/2014/main" id="{405D3BA8-BE95-401E-BF55-D896C8B5012F}"/>
              </a:ext>
            </a:extLst>
          </p:cNvPr>
          <p:cNvSpPr/>
          <p:nvPr/>
        </p:nvSpPr>
        <p:spPr>
          <a:xfrm>
            <a:off x="1595145" y="1401484"/>
            <a:ext cx="430694" cy="409969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7819877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7" presetClass="emph" presetSubtype="0" repeatCount="3000" fill="remove" grpId="1" nodeType="withEffect">
                                  <p:stCondLst>
                                    <p:cond delay="18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4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5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5" presetClass="path" presetSubtype="0" accel="50000" decel="50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Motion origin="layout" path="M -2.5E-6 -2.96296E-6 L -0.51159 -2.96296E-6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586" y="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35" presetClass="path" presetSubtype="0" accel="50000" decel="50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Motion origin="layout" path="M 2.29167E-6 1.48148E-6 L -0.36276 -0.04653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38" y="-2338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35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1.66667E-6 2.59259E-6 L -0.33099 2.59259E-6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54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-0.6677 0.00972 " pathEditMode="relative" rAng="0" ptsTypes="AA">
                                      <p:cBhvr>
                                        <p:cTn id="47" dur="3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385" y="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81481E-6 L -0.32096 -0.00231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55" y="-116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0 L -0.36862 -0.00625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38" y="-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6979 0.01366 L -0.675 0.78773 " pathEditMode="relative" ptsTypes="AA">
                                      <p:cBhvr>
                                        <p:cTn id="55" dur="3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2187 -0.00046 L -0.33437 0.72547 " pathEditMode="relative" ptsTypes="AA">
                                      <p:cBhvr>
                                        <p:cTn id="57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6966 -0.0081 L -0.36445 0.72894 " pathEditMode="relative" ptsTypes="AA">
                                      <p:cBhvr>
                                        <p:cTn id="59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44444E-6 L 0.10846 0.00232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17" y="116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1.48148E-6 L -0.67513 0.00417 " pathEditMode="relative" rAng="0" ptsTypes="AA">
                                      <p:cBhvr>
                                        <p:cTn id="66" dur="5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763" y="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0"/>
                            </p:stCondLst>
                            <p:childTnLst>
                              <p:par>
                                <p:cTn id="6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846 0.00232 L 0.10742 0.81922 " pathEditMode="relative" rAng="0" ptsTypes="AA">
                                      <p:cBhvr>
                                        <p:cTn id="69" dur="3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40833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7591 0.00625 L -0.6707 0.80093 " pathEditMode="relative" rAng="0" ptsTypes="AA">
                                      <p:cBhvr>
                                        <p:cTn id="71" dur="3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39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6" dur="50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7" dur="50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8" dur="50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50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1093 -0.00162 L -1.33034 0.00232 " pathEditMode="relative" rAng="0" ptsTypes="AA">
                                      <p:cBhvr>
                                        <p:cTn id="81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977" y="185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3099 2.59259E-6 L -0.33646 0.00069 L -1.26849 0.0118 " pathEditMode="relative" rAng="0" ptsTypes="AAA">
                                      <p:cBhvr>
                                        <p:cTn id="83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875" y="579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6524 -0.05255 L -1.12774 -0.07246 " pathEditMode="relative" rAng="0" ptsTypes="AA">
                                      <p:cBhvr>
                                        <p:cTn id="85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125" y="-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0494 0.77408 " pathEditMode="relative" ptsTypes="AA">
                                      <p:cBhvr>
                                        <p:cTn id="90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0494 0.77408 " pathEditMode="relative" ptsTypes="AA">
                                      <p:cBhvr>
                                        <p:cTn id="92" dur="3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0494 0.77408 " pathEditMode="relative" ptsTypes="AA">
                                      <p:cBhvr>
                                        <p:cTn id="94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6" grpId="0" animBg="1"/>
      <p:bldP spid="42" grpId="0" animBg="1"/>
      <p:bldP spid="43" grpId="0" animBg="1"/>
      <p:bldP spid="4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0324E45-9230-4C7A-950A-12D96DB2A47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6815350-08DD-40AB-B048-2F3621CF13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500" t="51389" r="28672" b="26389"/>
          <a:stretch/>
        </p:blipFill>
        <p:spPr>
          <a:xfrm>
            <a:off x="597945" y="666633"/>
            <a:ext cx="10996110" cy="5756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948406"/>
      </p:ext>
    </p:extLst>
  </p:cSld>
  <p:clrMapOvr>
    <a:masterClrMapping/>
  </p:clrMapOvr>
  <p:transition spd="slow" advTm="12737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423B4CB-83FB-461B-B491-89DDDC12F84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B8C49D-7883-4B95-A465-4BCA96BFBDBB}"/>
              </a:ext>
            </a:extLst>
          </p:cNvPr>
          <p:cNvSpPr txBox="1"/>
          <p:nvPr/>
        </p:nvSpPr>
        <p:spPr>
          <a:xfrm>
            <a:off x="1201480" y="733646"/>
            <a:ext cx="1024978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FF0000"/>
                </a:solidFill>
                <a:latin typeface=".VnAvant" panose="020B7200000000000000" pitchFamily="34" charset="0"/>
              </a:rPr>
              <a:t>Tãm</a:t>
            </a:r>
            <a:r>
              <a:rPr lang="en-US" sz="2800" dirty="0">
                <a:solidFill>
                  <a:srgbClr val="FF000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.VnAvant" panose="020B7200000000000000" pitchFamily="34" charset="0"/>
              </a:rPr>
              <a:t>cæ</a:t>
            </a:r>
            <a:r>
              <a:rPr lang="en-US" sz="2800" dirty="0">
                <a:solidFill>
                  <a:srgbClr val="FF000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.VnAvant" panose="020B7200000000000000" pitchFamily="34" charset="0"/>
              </a:rPr>
              <a:t>kÎ</a:t>
            </a:r>
            <a:r>
              <a:rPr lang="en-US" sz="2800" dirty="0">
                <a:solidFill>
                  <a:srgbClr val="FF000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.VnAvant" panose="020B7200000000000000" pitchFamily="34" charset="0"/>
              </a:rPr>
              <a:t>trém</a:t>
            </a:r>
            <a:endParaRPr lang="en-US" sz="2800" dirty="0">
              <a:solidFill>
                <a:srgbClr val="FF0000"/>
              </a:solidFill>
              <a:latin typeface=".VnAvant" panose="020B7200000000000000" pitchFamily="34" charset="0"/>
            </a:endParaRPr>
          </a:p>
          <a:p>
            <a:r>
              <a:rPr lang="en-US" sz="2800" dirty="0">
                <a:latin typeface=".VnAvant" panose="020B7200000000000000" pitchFamily="34" charset="0"/>
              </a:rPr>
              <a:t>	Qu¹ </a:t>
            </a:r>
            <a:r>
              <a:rPr lang="en-US" sz="2800" dirty="0" err="1">
                <a:latin typeface=".VnAvant" panose="020B7200000000000000" pitchFamily="34" charset="0"/>
              </a:rPr>
              <a:t>ghÐ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xãm</a:t>
            </a:r>
            <a:r>
              <a:rPr lang="en-US" sz="2800" dirty="0">
                <a:latin typeface=".VnAvant" panose="020B7200000000000000" pitchFamily="34" charset="0"/>
              </a:rPr>
              <a:t> gµ. Gµ m¬ </a:t>
            </a:r>
            <a:r>
              <a:rPr lang="en-US" sz="2800" dirty="0" err="1">
                <a:latin typeface=".VnAvant" panose="020B7200000000000000" pitchFamily="34" charset="0"/>
              </a:rPr>
              <a:t>ngê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ngî</a:t>
            </a:r>
            <a:r>
              <a:rPr lang="en-US" sz="2800" dirty="0">
                <a:latin typeface=".VnAvant" panose="020B7200000000000000" pitchFamily="34" charset="0"/>
              </a:rPr>
              <a:t>:  “ Qu¹ la cµ </a:t>
            </a:r>
          </a:p>
          <a:p>
            <a:r>
              <a:rPr lang="en-US" sz="2800" dirty="0" err="1">
                <a:latin typeface=".VnAvant" panose="020B7200000000000000" pitchFamily="34" charset="0"/>
              </a:rPr>
              <a:t>lµm</a:t>
            </a:r>
            <a:r>
              <a:rPr lang="en-US" sz="2800" dirty="0">
                <a:latin typeface=".VnAvant" panose="020B7200000000000000" pitchFamily="34" charset="0"/>
              </a:rPr>
              <a:t> g×?’’.</a:t>
            </a:r>
          </a:p>
          <a:p>
            <a:r>
              <a:rPr lang="en-US" sz="2800" dirty="0">
                <a:latin typeface=".VnAvant" panose="020B7200000000000000" pitchFamily="34" charset="0"/>
              </a:rPr>
              <a:t>	</a:t>
            </a:r>
            <a:r>
              <a:rPr lang="en-US" sz="2800" dirty="0" err="1">
                <a:latin typeface=".VnAvant" panose="020B7200000000000000" pitchFamily="34" charset="0"/>
              </a:rPr>
              <a:t>Sím</a:t>
            </a:r>
            <a:r>
              <a:rPr lang="en-US" sz="2800" dirty="0">
                <a:latin typeface=".VnAvant" panose="020B7200000000000000" pitchFamily="34" charset="0"/>
              </a:rPr>
              <a:t> ra, gµ </a:t>
            </a:r>
            <a:r>
              <a:rPr lang="en-US" sz="2800" dirty="0" err="1">
                <a:latin typeface=".VnAvant" panose="020B7200000000000000" pitchFamily="34" charset="0"/>
              </a:rPr>
              <a:t>tÝa</a:t>
            </a:r>
            <a:r>
              <a:rPr lang="en-US" sz="2800" dirty="0">
                <a:latin typeface=".VnAvant" panose="020B7200000000000000" pitchFamily="34" charset="0"/>
              </a:rPr>
              <a:t> la om </a:t>
            </a:r>
            <a:r>
              <a:rPr lang="en-US" sz="2800" dirty="0" err="1">
                <a:latin typeface=".VnAvant" panose="020B7200000000000000" pitchFamily="34" charset="0"/>
              </a:rPr>
              <a:t>sßm</a:t>
            </a:r>
            <a:r>
              <a:rPr lang="en-US" sz="2800" dirty="0">
                <a:latin typeface=".VnAvant" panose="020B7200000000000000" pitchFamily="34" charset="0"/>
              </a:rPr>
              <a:t>: “</a:t>
            </a:r>
            <a:r>
              <a:rPr lang="en-US" sz="2800" dirty="0" err="1">
                <a:latin typeface=".VnAvant" panose="020B7200000000000000" pitchFamily="34" charset="0"/>
              </a:rPr>
              <a:t>Cã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trém</a:t>
            </a:r>
            <a:r>
              <a:rPr lang="en-US" sz="2800" dirty="0">
                <a:latin typeface=".VnAvant" panose="020B7200000000000000" pitchFamily="34" charset="0"/>
              </a:rPr>
              <a:t>!”. Gµ m¬ than:</a:t>
            </a:r>
          </a:p>
          <a:p>
            <a:r>
              <a:rPr lang="en-US" sz="2800" dirty="0">
                <a:latin typeface=".VnAvant" panose="020B7200000000000000" pitchFamily="34" charset="0"/>
              </a:rPr>
              <a:t>“</a:t>
            </a:r>
            <a:r>
              <a:rPr lang="en-US" sz="2800" dirty="0" err="1">
                <a:latin typeface=".VnAvant" panose="020B7200000000000000" pitchFamily="34" charset="0"/>
              </a:rPr>
              <a:t>Cã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kÎ</a:t>
            </a:r>
            <a:r>
              <a:rPr lang="en-US" sz="2800" dirty="0">
                <a:latin typeface=".VnAvant" panose="020B7200000000000000" pitchFamily="34" charset="0"/>
              </a:rPr>
              <a:t> ®· </a:t>
            </a:r>
            <a:r>
              <a:rPr lang="en-US" sz="2800" dirty="0" err="1">
                <a:latin typeface=".VnAvant" panose="020B7200000000000000" pitchFamily="34" charset="0"/>
              </a:rPr>
              <a:t>cuçm</a:t>
            </a:r>
            <a:r>
              <a:rPr lang="en-US" sz="2800" dirty="0">
                <a:latin typeface=".VnAvant" panose="020B7200000000000000" pitchFamily="34" charset="0"/>
              </a:rPr>
              <a:t> gµ </a:t>
            </a:r>
            <a:r>
              <a:rPr lang="en-US" sz="2800" dirty="0" err="1">
                <a:latin typeface=".VnAvant" panose="020B7200000000000000" pitchFamily="34" charset="0"/>
              </a:rPr>
              <a:t>nhÐp</a:t>
            </a:r>
            <a:r>
              <a:rPr lang="en-US" sz="2800" dirty="0">
                <a:latin typeface=".VnAvant" panose="020B7200000000000000" pitchFamily="34" charset="0"/>
              </a:rPr>
              <a:t>!”.</a:t>
            </a:r>
          </a:p>
          <a:p>
            <a:r>
              <a:rPr lang="en-US" sz="2800" dirty="0">
                <a:latin typeface=".VnAvant" panose="020B7200000000000000" pitchFamily="34" charset="0"/>
              </a:rPr>
              <a:t>	</a:t>
            </a:r>
            <a:r>
              <a:rPr lang="en-US" sz="2800" dirty="0" err="1">
                <a:latin typeface=".VnAvant" panose="020B7200000000000000" pitchFamily="34" charset="0"/>
              </a:rPr>
              <a:t>Võa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khi</a:t>
            </a:r>
            <a:r>
              <a:rPr lang="en-US" sz="2800" dirty="0">
                <a:latin typeface=".VnAvant" panose="020B7200000000000000" pitchFamily="34" charset="0"/>
              </a:rPr>
              <a:t> ®ã, </a:t>
            </a:r>
            <a:r>
              <a:rPr lang="en-US" sz="2800" dirty="0" err="1">
                <a:latin typeface=".VnAvant" panose="020B7200000000000000" pitchFamily="34" charset="0"/>
              </a:rPr>
              <a:t>th¸m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tö</a:t>
            </a:r>
            <a:r>
              <a:rPr lang="en-US" sz="2800" dirty="0">
                <a:latin typeface=".VnAvant" panose="020B7200000000000000" pitchFamily="34" charset="0"/>
              </a:rPr>
              <a:t> gµ </a:t>
            </a:r>
            <a:r>
              <a:rPr lang="en-US" sz="2800" dirty="0" err="1">
                <a:latin typeface=".VnAvant" panose="020B7200000000000000" pitchFamily="34" charset="0"/>
              </a:rPr>
              <a:t>cå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tãm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cæ</a:t>
            </a:r>
            <a:r>
              <a:rPr lang="en-US" sz="2800" dirty="0">
                <a:latin typeface=".VnAvant" panose="020B7200000000000000" pitchFamily="34" charset="0"/>
              </a:rPr>
              <a:t> qu¹. C¶ </a:t>
            </a:r>
            <a:r>
              <a:rPr lang="en-US" sz="2800" dirty="0" err="1">
                <a:latin typeface=".VnAvant" panose="020B7200000000000000" pitchFamily="34" charset="0"/>
              </a:rPr>
              <a:t>xãm</a:t>
            </a:r>
            <a:r>
              <a:rPr lang="en-US" sz="2800" dirty="0">
                <a:latin typeface=".VnAvant" panose="020B7200000000000000" pitchFamily="34" charset="0"/>
              </a:rPr>
              <a:t> å ra, nom </a:t>
            </a:r>
            <a:r>
              <a:rPr lang="en-US" sz="2800" dirty="0" err="1">
                <a:latin typeface=".VnAvant" panose="020B7200000000000000" pitchFamily="34" charset="0"/>
              </a:rPr>
              <a:t>râ</a:t>
            </a:r>
            <a:r>
              <a:rPr lang="en-US" sz="2800" dirty="0">
                <a:latin typeface=".VnAvant" panose="020B7200000000000000" pitchFamily="34" charset="0"/>
              </a:rPr>
              <a:t> qu¹ </a:t>
            </a:r>
            <a:r>
              <a:rPr lang="en-US" sz="2800" dirty="0" err="1">
                <a:latin typeface=".VnAvant" panose="020B7200000000000000" pitchFamily="34" charset="0"/>
              </a:rPr>
              <a:t>tha</a:t>
            </a:r>
            <a:r>
              <a:rPr lang="en-US" sz="2800" dirty="0">
                <a:latin typeface=".VnAvant" panose="020B7200000000000000" pitchFamily="34" charset="0"/>
              </a:rPr>
              <a:t> gµ </a:t>
            </a:r>
            <a:r>
              <a:rPr lang="en-US" sz="2800" dirty="0" err="1">
                <a:latin typeface=".VnAvant" panose="020B7200000000000000" pitchFamily="34" charset="0"/>
              </a:rPr>
              <a:t>nhÐp</a:t>
            </a:r>
            <a:r>
              <a:rPr lang="en-US" sz="2800" dirty="0">
                <a:latin typeface=".VnAvant" panose="020B7200000000000000" pitchFamily="34" charset="0"/>
              </a:rPr>
              <a:t>.</a:t>
            </a:r>
          </a:p>
          <a:p>
            <a:pPr algn="r"/>
            <a:r>
              <a:rPr lang="en-US" sz="2000" dirty="0" err="1">
                <a:latin typeface=".VnAvant" panose="020B7200000000000000" pitchFamily="34" charset="0"/>
              </a:rPr>
              <a:t>Pháng</a:t>
            </a:r>
            <a:r>
              <a:rPr lang="en-US" sz="2000" dirty="0">
                <a:latin typeface=".VnAvant" panose="020B7200000000000000" pitchFamily="34" charset="0"/>
              </a:rPr>
              <a:t> </a:t>
            </a:r>
            <a:r>
              <a:rPr lang="en-US" sz="2000" dirty="0" err="1">
                <a:latin typeface=".VnAvant" panose="020B7200000000000000" pitchFamily="34" charset="0"/>
              </a:rPr>
              <a:t>theo</a:t>
            </a:r>
            <a:r>
              <a:rPr lang="en-US" sz="2000" dirty="0">
                <a:latin typeface=".VnAvant" panose="020B7200000000000000" pitchFamily="34" charset="0"/>
              </a:rPr>
              <a:t> PHONG THU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2733D4D-BCE2-459C-8A3B-5A689108E8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500" t="51389" r="28672" b="26389"/>
          <a:stretch/>
        </p:blipFill>
        <p:spPr>
          <a:xfrm>
            <a:off x="1724111" y="4105275"/>
            <a:ext cx="8981989" cy="275272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6079F9A-851D-4812-9168-92770085447B}"/>
              </a:ext>
            </a:extLst>
          </p:cNvPr>
          <p:cNvSpPr/>
          <p:nvPr/>
        </p:nvSpPr>
        <p:spPr>
          <a:xfrm>
            <a:off x="2819400" y="1106013"/>
            <a:ext cx="2619375" cy="657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ghÐ</a:t>
            </a: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xãm</a:t>
            </a: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 gµ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FF7A156-2280-4D60-A789-3E195D77746C}"/>
              </a:ext>
            </a:extLst>
          </p:cNvPr>
          <p:cNvSpPr/>
          <p:nvPr/>
        </p:nvSpPr>
        <p:spPr>
          <a:xfrm>
            <a:off x="6124575" y="1106013"/>
            <a:ext cx="2619375" cy="657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ngê</a:t>
            </a: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ngî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9B331A0-FA41-41D2-BB37-6D5A78A244E8}"/>
              </a:ext>
            </a:extLst>
          </p:cNvPr>
          <p:cNvSpPr/>
          <p:nvPr/>
        </p:nvSpPr>
        <p:spPr>
          <a:xfrm>
            <a:off x="4295775" y="1957944"/>
            <a:ext cx="2619375" cy="657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la om </a:t>
            </a: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sßm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916FA76-09AF-47CD-B844-711969828324}"/>
              </a:ext>
            </a:extLst>
          </p:cNvPr>
          <p:cNvSpPr/>
          <p:nvPr/>
        </p:nvSpPr>
        <p:spPr>
          <a:xfrm>
            <a:off x="2321553" y="2389118"/>
            <a:ext cx="2619375" cy="657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cuçm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0A0B12-E248-43ED-A3EF-1C52960710B6}"/>
              </a:ext>
            </a:extLst>
          </p:cNvPr>
          <p:cNvSpPr/>
          <p:nvPr/>
        </p:nvSpPr>
        <p:spPr>
          <a:xfrm>
            <a:off x="3702678" y="2820513"/>
            <a:ext cx="3587048" cy="657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th¸m</a:t>
            </a: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tö</a:t>
            </a: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 gµ </a:t>
            </a: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cå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CF2FEF0-2D5F-46BA-BE82-DFCDB9F7048F}"/>
              </a:ext>
            </a:extLst>
          </p:cNvPr>
          <p:cNvSpPr/>
          <p:nvPr/>
        </p:nvSpPr>
        <p:spPr>
          <a:xfrm>
            <a:off x="5677177" y="2820513"/>
            <a:ext cx="3587048" cy="657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tãm</a:t>
            </a: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cæ</a:t>
            </a:r>
            <a:endParaRPr lang="en-US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3568122"/>
      </p:ext>
    </p:extLst>
  </p:cSld>
  <p:clrMapOvr>
    <a:masterClrMapping/>
  </p:clrMapOvr>
  <p:transition spd="slow" advTm="12737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6CE637F-92D3-407B-A4CB-648ECC644F8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299E46-5D17-43BC-891F-CA16FEEBB0AA}"/>
              </a:ext>
            </a:extLst>
          </p:cNvPr>
          <p:cNvSpPr txBox="1"/>
          <p:nvPr/>
        </p:nvSpPr>
        <p:spPr>
          <a:xfrm>
            <a:off x="781050" y="5619750"/>
            <a:ext cx="108965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C00000"/>
                </a:solidFill>
                <a:latin typeface=".VnAvant" panose="020B7200000000000000" pitchFamily="34" charset="0"/>
              </a:rPr>
              <a:t>Cuçm</a:t>
            </a:r>
            <a:r>
              <a:rPr lang="en-US" sz="3200" dirty="0">
                <a:latin typeface=".VnAvant" panose="020B7200000000000000" pitchFamily="34" charset="0"/>
              </a:rPr>
              <a:t> lµ </a:t>
            </a:r>
            <a:r>
              <a:rPr lang="en-US" sz="3200" dirty="0" err="1">
                <a:latin typeface=".VnAvant" panose="020B7200000000000000" pitchFamily="34" charset="0"/>
              </a:rPr>
              <a:t>chiÕm</a:t>
            </a:r>
            <a:r>
              <a:rPr lang="en-US" sz="3200" dirty="0">
                <a:latin typeface=".VnAvant" panose="020B7200000000000000" pitchFamily="34" charset="0"/>
              </a:rPr>
              <a:t> </a:t>
            </a:r>
            <a:r>
              <a:rPr lang="en-US" sz="3200" dirty="0" err="1">
                <a:latin typeface=".VnAvant" panose="020B7200000000000000" pitchFamily="34" charset="0"/>
              </a:rPr>
              <a:t>lÊy</a:t>
            </a:r>
            <a:r>
              <a:rPr lang="en-US" sz="3200" dirty="0">
                <a:latin typeface=".VnAvant" panose="020B7200000000000000" pitchFamily="34" charset="0"/>
              </a:rPr>
              <a:t> vµ </a:t>
            </a:r>
            <a:r>
              <a:rPr lang="en-US" sz="3200" dirty="0" err="1">
                <a:latin typeface=".VnAvant" panose="020B7200000000000000" pitchFamily="34" charset="0"/>
              </a:rPr>
              <a:t>mang</a:t>
            </a:r>
            <a:r>
              <a:rPr lang="en-US" sz="3200" dirty="0">
                <a:latin typeface=".VnAvant" panose="020B7200000000000000" pitchFamily="34" charset="0"/>
              </a:rPr>
              <a:t> ®</a:t>
            </a:r>
            <a:r>
              <a:rPr lang="en-US" sz="3200" dirty="0" err="1">
                <a:latin typeface=".VnAvant" panose="020B7200000000000000" pitchFamily="34" charset="0"/>
              </a:rPr>
              <a:t>i</a:t>
            </a:r>
            <a:r>
              <a:rPr lang="en-US" sz="3200" dirty="0">
                <a:latin typeface=".VnAvant" panose="020B7200000000000000" pitchFamily="34" charset="0"/>
              </a:rPr>
              <a:t> </a:t>
            </a:r>
            <a:r>
              <a:rPr lang="en-US" sz="3200" dirty="0" err="1">
                <a:latin typeface=".VnAvant" panose="020B7200000000000000" pitchFamily="34" charset="0"/>
              </a:rPr>
              <a:t>mét</a:t>
            </a:r>
            <a:r>
              <a:rPr lang="en-US" sz="3200" dirty="0">
                <a:latin typeface=".VnAvant" panose="020B7200000000000000" pitchFamily="34" charset="0"/>
              </a:rPr>
              <a:t> </a:t>
            </a:r>
            <a:r>
              <a:rPr lang="en-US" sz="3200" dirty="0" err="1">
                <a:latin typeface=".VnAvant" panose="020B7200000000000000" pitchFamily="34" charset="0"/>
              </a:rPr>
              <a:t>c¸ch</a:t>
            </a:r>
            <a:r>
              <a:rPr lang="en-US" sz="3200" dirty="0">
                <a:latin typeface=".VnAvant" panose="020B7200000000000000" pitchFamily="34" charset="0"/>
              </a:rPr>
              <a:t> </a:t>
            </a:r>
            <a:r>
              <a:rPr lang="en-US" sz="3200" dirty="0" err="1">
                <a:latin typeface=".VnAvant" panose="020B7200000000000000" pitchFamily="34" charset="0"/>
              </a:rPr>
              <a:t>nhanh</a:t>
            </a:r>
            <a:r>
              <a:rPr lang="en-US" sz="3200" dirty="0">
                <a:latin typeface=".VnAvant" panose="020B7200000000000000" pitchFamily="34" charset="0"/>
              </a:rPr>
              <a:t> </a:t>
            </a:r>
            <a:r>
              <a:rPr lang="en-US" sz="3200" dirty="0" err="1">
                <a:latin typeface=".VnAvant" panose="020B7200000000000000" pitchFamily="34" charset="0"/>
              </a:rPr>
              <a:t>gän</a:t>
            </a:r>
            <a:endParaRPr lang="en-US" sz="3200" dirty="0">
              <a:latin typeface=".VnAvant" panose="020B7200000000000000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B38093B-0EC4-4950-9DC5-C2295AE15B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0" y="450764"/>
            <a:ext cx="6496050" cy="4783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681479"/>
      </p:ext>
    </p:extLst>
  </p:cSld>
  <p:clrMapOvr>
    <a:masterClrMapping/>
  </p:clrMapOvr>
  <p:transition spd="slow" advTm="12737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E9E8519-2509-426D-89D4-2CEDAD80EDD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BBA2B7-1407-4E08-837A-117467107F66}"/>
              </a:ext>
            </a:extLst>
          </p:cNvPr>
          <p:cNvSpPr txBox="1"/>
          <p:nvPr/>
        </p:nvSpPr>
        <p:spPr>
          <a:xfrm>
            <a:off x="1117637" y="714596"/>
            <a:ext cx="1024978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FF0000"/>
                </a:solidFill>
                <a:latin typeface=".VnAvant" panose="020B7200000000000000" pitchFamily="34" charset="0"/>
              </a:rPr>
              <a:t>Tãm</a:t>
            </a:r>
            <a:r>
              <a:rPr lang="en-US" sz="2800" dirty="0">
                <a:solidFill>
                  <a:srgbClr val="FF000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.VnAvant" panose="020B7200000000000000" pitchFamily="34" charset="0"/>
              </a:rPr>
              <a:t>cæ</a:t>
            </a:r>
            <a:r>
              <a:rPr lang="en-US" sz="2800" dirty="0">
                <a:solidFill>
                  <a:srgbClr val="FF000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.VnAvant" panose="020B7200000000000000" pitchFamily="34" charset="0"/>
              </a:rPr>
              <a:t>kÎ</a:t>
            </a:r>
            <a:r>
              <a:rPr lang="en-US" sz="2800" dirty="0">
                <a:solidFill>
                  <a:srgbClr val="FF000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.VnAvant" panose="020B7200000000000000" pitchFamily="34" charset="0"/>
              </a:rPr>
              <a:t>trém</a:t>
            </a:r>
            <a:endParaRPr lang="en-US" sz="2800" dirty="0">
              <a:solidFill>
                <a:srgbClr val="FF0000"/>
              </a:solidFill>
              <a:latin typeface=".VnAvant" panose="020B7200000000000000" pitchFamily="34" charset="0"/>
            </a:endParaRPr>
          </a:p>
          <a:p>
            <a:r>
              <a:rPr lang="en-US" sz="2800" dirty="0">
                <a:latin typeface=".VnAvant" panose="020B7200000000000000" pitchFamily="34" charset="0"/>
              </a:rPr>
              <a:t>	Qu¹ </a:t>
            </a:r>
            <a:r>
              <a:rPr lang="en-US" sz="2800" dirty="0" err="1">
                <a:latin typeface=".VnAvant" panose="020B7200000000000000" pitchFamily="34" charset="0"/>
              </a:rPr>
              <a:t>ghÐ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xãm</a:t>
            </a:r>
            <a:r>
              <a:rPr lang="en-US" sz="2800" dirty="0">
                <a:latin typeface=".VnAvant" panose="020B7200000000000000" pitchFamily="34" charset="0"/>
              </a:rPr>
              <a:t> gµ.    Gµ m¬ </a:t>
            </a:r>
            <a:r>
              <a:rPr lang="en-US" sz="2800" dirty="0" err="1">
                <a:latin typeface=".VnAvant" panose="020B7200000000000000" pitchFamily="34" charset="0"/>
              </a:rPr>
              <a:t>ngê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ngî</a:t>
            </a:r>
            <a:r>
              <a:rPr lang="en-US" sz="2800" dirty="0">
                <a:latin typeface=".VnAvant" panose="020B7200000000000000" pitchFamily="34" charset="0"/>
              </a:rPr>
              <a:t>:    “ Qu¹ la cµ </a:t>
            </a:r>
          </a:p>
          <a:p>
            <a:r>
              <a:rPr lang="en-US" sz="2800" dirty="0" err="1">
                <a:latin typeface=".VnAvant" panose="020B7200000000000000" pitchFamily="34" charset="0"/>
              </a:rPr>
              <a:t>lµm</a:t>
            </a:r>
            <a:r>
              <a:rPr lang="en-US" sz="2800" dirty="0">
                <a:latin typeface=".VnAvant" panose="020B7200000000000000" pitchFamily="34" charset="0"/>
              </a:rPr>
              <a:t> g×?’’.</a:t>
            </a:r>
          </a:p>
          <a:p>
            <a:r>
              <a:rPr lang="en-US" sz="2800" dirty="0">
                <a:latin typeface=".VnAvant" panose="020B7200000000000000" pitchFamily="34" charset="0"/>
              </a:rPr>
              <a:t>	</a:t>
            </a:r>
            <a:r>
              <a:rPr lang="en-US" sz="2800" dirty="0" err="1">
                <a:latin typeface=".VnAvant" panose="020B7200000000000000" pitchFamily="34" charset="0"/>
              </a:rPr>
              <a:t>Sím</a:t>
            </a:r>
            <a:r>
              <a:rPr lang="en-US" sz="2800" dirty="0">
                <a:latin typeface=".VnAvant" panose="020B7200000000000000" pitchFamily="34" charset="0"/>
              </a:rPr>
              <a:t> ra, gµ </a:t>
            </a:r>
            <a:r>
              <a:rPr lang="en-US" sz="2800" dirty="0" err="1">
                <a:latin typeface=".VnAvant" panose="020B7200000000000000" pitchFamily="34" charset="0"/>
              </a:rPr>
              <a:t>tÝa</a:t>
            </a:r>
            <a:r>
              <a:rPr lang="en-US" sz="2800" dirty="0">
                <a:latin typeface=".VnAvant" panose="020B7200000000000000" pitchFamily="34" charset="0"/>
              </a:rPr>
              <a:t> la om </a:t>
            </a:r>
            <a:r>
              <a:rPr lang="en-US" sz="2800" dirty="0" err="1">
                <a:latin typeface=".VnAvant" panose="020B7200000000000000" pitchFamily="34" charset="0"/>
              </a:rPr>
              <a:t>sßm</a:t>
            </a:r>
            <a:r>
              <a:rPr lang="en-US" sz="2800" dirty="0">
                <a:latin typeface=".VnAvant" panose="020B7200000000000000" pitchFamily="34" charset="0"/>
              </a:rPr>
              <a:t>:    “</a:t>
            </a:r>
            <a:r>
              <a:rPr lang="en-US" sz="2800" dirty="0" err="1">
                <a:latin typeface=".VnAvant" panose="020B7200000000000000" pitchFamily="34" charset="0"/>
              </a:rPr>
              <a:t>Cã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trém</a:t>
            </a:r>
            <a:r>
              <a:rPr lang="en-US" sz="2800" dirty="0">
                <a:latin typeface=".VnAvant" panose="020B7200000000000000" pitchFamily="34" charset="0"/>
              </a:rPr>
              <a:t>!”.   Gµ m¬ than:</a:t>
            </a:r>
          </a:p>
          <a:p>
            <a:r>
              <a:rPr lang="en-US" sz="2800" dirty="0">
                <a:latin typeface=".VnAvant" panose="020B7200000000000000" pitchFamily="34" charset="0"/>
              </a:rPr>
              <a:t>“</a:t>
            </a:r>
            <a:r>
              <a:rPr lang="en-US" sz="2800" dirty="0" err="1">
                <a:latin typeface=".VnAvant" panose="020B7200000000000000" pitchFamily="34" charset="0"/>
              </a:rPr>
              <a:t>Cã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kÎ</a:t>
            </a:r>
            <a:r>
              <a:rPr lang="en-US" sz="2800" dirty="0">
                <a:latin typeface=".VnAvant" panose="020B7200000000000000" pitchFamily="34" charset="0"/>
              </a:rPr>
              <a:t> ®· </a:t>
            </a:r>
            <a:r>
              <a:rPr lang="en-US" sz="2800" dirty="0" err="1">
                <a:latin typeface=".VnAvant" panose="020B7200000000000000" pitchFamily="34" charset="0"/>
              </a:rPr>
              <a:t>cuçm</a:t>
            </a:r>
            <a:r>
              <a:rPr lang="en-US" sz="2800" dirty="0">
                <a:latin typeface=".VnAvant" panose="020B7200000000000000" pitchFamily="34" charset="0"/>
              </a:rPr>
              <a:t> gµ </a:t>
            </a:r>
            <a:r>
              <a:rPr lang="en-US" sz="2800" dirty="0" err="1">
                <a:latin typeface=".VnAvant" panose="020B7200000000000000" pitchFamily="34" charset="0"/>
              </a:rPr>
              <a:t>nhÐp</a:t>
            </a:r>
            <a:r>
              <a:rPr lang="en-US" sz="2800" dirty="0">
                <a:latin typeface=".VnAvant" panose="020B7200000000000000" pitchFamily="34" charset="0"/>
              </a:rPr>
              <a:t>!”.</a:t>
            </a:r>
          </a:p>
          <a:p>
            <a:r>
              <a:rPr lang="en-US" sz="2800" dirty="0">
                <a:latin typeface=".VnAvant" panose="020B7200000000000000" pitchFamily="34" charset="0"/>
              </a:rPr>
              <a:t>	</a:t>
            </a:r>
            <a:r>
              <a:rPr lang="en-US" sz="2800" dirty="0" err="1">
                <a:latin typeface=".VnAvant" panose="020B7200000000000000" pitchFamily="34" charset="0"/>
              </a:rPr>
              <a:t>Võa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khi</a:t>
            </a:r>
            <a:r>
              <a:rPr lang="en-US" sz="2800" dirty="0">
                <a:latin typeface=".VnAvant" panose="020B7200000000000000" pitchFamily="34" charset="0"/>
              </a:rPr>
              <a:t> ®ã, </a:t>
            </a:r>
            <a:r>
              <a:rPr lang="en-US" sz="2800" dirty="0" err="1">
                <a:latin typeface=".VnAvant" panose="020B7200000000000000" pitchFamily="34" charset="0"/>
              </a:rPr>
              <a:t>th¸m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tö</a:t>
            </a:r>
            <a:r>
              <a:rPr lang="en-US" sz="2800" dirty="0">
                <a:latin typeface=".VnAvant" panose="020B7200000000000000" pitchFamily="34" charset="0"/>
              </a:rPr>
              <a:t> gµ </a:t>
            </a:r>
            <a:r>
              <a:rPr lang="en-US" sz="2800" dirty="0" err="1">
                <a:latin typeface=".VnAvant" panose="020B7200000000000000" pitchFamily="34" charset="0"/>
              </a:rPr>
              <a:t>cå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tãm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cæ</a:t>
            </a:r>
            <a:r>
              <a:rPr lang="en-US" sz="2800" dirty="0">
                <a:latin typeface=".VnAvant" panose="020B7200000000000000" pitchFamily="34" charset="0"/>
              </a:rPr>
              <a:t> qu¹.   C¶ </a:t>
            </a:r>
            <a:r>
              <a:rPr lang="en-US" sz="2800" dirty="0" err="1">
                <a:latin typeface=".VnAvant" panose="020B7200000000000000" pitchFamily="34" charset="0"/>
              </a:rPr>
              <a:t>xãm</a:t>
            </a:r>
            <a:r>
              <a:rPr lang="en-US" sz="2800" dirty="0">
                <a:latin typeface=".VnAvant" panose="020B7200000000000000" pitchFamily="34" charset="0"/>
              </a:rPr>
              <a:t> å ra, nom </a:t>
            </a:r>
            <a:r>
              <a:rPr lang="en-US" sz="2800" dirty="0" err="1">
                <a:latin typeface=".VnAvant" panose="020B7200000000000000" pitchFamily="34" charset="0"/>
              </a:rPr>
              <a:t>râ</a:t>
            </a:r>
            <a:r>
              <a:rPr lang="en-US" sz="2800" dirty="0">
                <a:latin typeface=".VnAvant" panose="020B7200000000000000" pitchFamily="34" charset="0"/>
              </a:rPr>
              <a:t> qu¹ </a:t>
            </a:r>
            <a:r>
              <a:rPr lang="en-US" sz="2800" dirty="0" err="1">
                <a:latin typeface=".VnAvant" panose="020B7200000000000000" pitchFamily="34" charset="0"/>
              </a:rPr>
              <a:t>tha</a:t>
            </a:r>
            <a:r>
              <a:rPr lang="en-US" sz="2800" dirty="0">
                <a:latin typeface=".VnAvant" panose="020B7200000000000000" pitchFamily="34" charset="0"/>
              </a:rPr>
              <a:t> gµ </a:t>
            </a:r>
            <a:r>
              <a:rPr lang="en-US" sz="2800" dirty="0" err="1">
                <a:latin typeface=".VnAvant" panose="020B7200000000000000" pitchFamily="34" charset="0"/>
              </a:rPr>
              <a:t>nhÐp</a:t>
            </a:r>
            <a:r>
              <a:rPr lang="en-US" sz="2800" dirty="0">
                <a:latin typeface=".VnAvant" panose="020B7200000000000000" pitchFamily="34" charset="0"/>
              </a:rPr>
              <a:t>.</a:t>
            </a:r>
          </a:p>
          <a:p>
            <a:pPr algn="r"/>
            <a:r>
              <a:rPr lang="en-US" sz="2000" dirty="0" err="1">
                <a:latin typeface=".VnAvant" panose="020B7200000000000000" pitchFamily="34" charset="0"/>
              </a:rPr>
              <a:t>Pháng</a:t>
            </a:r>
            <a:r>
              <a:rPr lang="en-US" sz="2000" dirty="0">
                <a:latin typeface=".VnAvant" panose="020B7200000000000000" pitchFamily="34" charset="0"/>
              </a:rPr>
              <a:t> </a:t>
            </a:r>
            <a:r>
              <a:rPr lang="en-US" sz="2000" dirty="0" err="1">
                <a:latin typeface=".VnAvant" panose="020B7200000000000000" pitchFamily="34" charset="0"/>
              </a:rPr>
              <a:t>theo</a:t>
            </a:r>
            <a:r>
              <a:rPr lang="en-US" sz="2000" dirty="0">
                <a:latin typeface=".VnAvant" panose="020B7200000000000000" pitchFamily="34" charset="0"/>
              </a:rPr>
              <a:t> PHONG THU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B316D9E-29C0-403E-9DC5-ED56C577A9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500" t="51389" r="28672" b="26389"/>
          <a:stretch/>
        </p:blipFill>
        <p:spPr>
          <a:xfrm>
            <a:off x="1668843" y="4105275"/>
            <a:ext cx="8981989" cy="2752725"/>
          </a:xfrm>
          <a:prstGeom prst="rect">
            <a:avLst/>
          </a:prstGeom>
        </p:spPr>
      </p:pic>
      <p:sp>
        <p:nvSpPr>
          <p:cNvPr id="8" name="Star: 6 Points 7">
            <a:extLst>
              <a:ext uri="{FF2B5EF4-FFF2-40B4-BE49-F238E27FC236}">
                <a16:creationId xmlns:a16="http://schemas.microsoft.com/office/drawing/2014/main" id="{995E8714-92A8-4479-9403-58D39DA84F7A}"/>
              </a:ext>
            </a:extLst>
          </p:cNvPr>
          <p:cNvSpPr/>
          <p:nvPr/>
        </p:nvSpPr>
        <p:spPr>
          <a:xfrm>
            <a:off x="1733549" y="1114425"/>
            <a:ext cx="419100" cy="514350"/>
          </a:xfrm>
          <a:prstGeom prst="star6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1</a:t>
            </a:r>
          </a:p>
        </p:txBody>
      </p:sp>
      <p:sp>
        <p:nvSpPr>
          <p:cNvPr id="9" name="Star: 6 Points 8">
            <a:extLst>
              <a:ext uri="{FF2B5EF4-FFF2-40B4-BE49-F238E27FC236}">
                <a16:creationId xmlns:a16="http://schemas.microsoft.com/office/drawing/2014/main" id="{E0F354D7-687D-444C-8641-4BC7A7D153FC}"/>
              </a:ext>
            </a:extLst>
          </p:cNvPr>
          <p:cNvSpPr/>
          <p:nvPr/>
        </p:nvSpPr>
        <p:spPr>
          <a:xfrm>
            <a:off x="5238750" y="1114425"/>
            <a:ext cx="419100" cy="514350"/>
          </a:xfrm>
          <a:prstGeom prst="star6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2</a:t>
            </a:r>
          </a:p>
        </p:txBody>
      </p:sp>
      <p:sp>
        <p:nvSpPr>
          <p:cNvPr id="10" name="Star: 6 Points 9">
            <a:extLst>
              <a:ext uri="{FF2B5EF4-FFF2-40B4-BE49-F238E27FC236}">
                <a16:creationId xmlns:a16="http://schemas.microsoft.com/office/drawing/2014/main" id="{85853609-BA20-449E-B140-3AF416F8AB71}"/>
              </a:ext>
            </a:extLst>
          </p:cNvPr>
          <p:cNvSpPr/>
          <p:nvPr/>
        </p:nvSpPr>
        <p:spPr>
          <a:xfrm>
            <a:off x="8486775" y="1114425"/>
            <a:ext cx="419100" cy="514350"/>
          </a:xfrm>
          <a:prstGeom prst="star6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3</a:t>
            </a:r>
          </a:p>
        </p:txBody>
      </p:sp>
      <p:sp>
        <p:nvSpPr>
          <p:cNvPr id="11" name="Star: 6 Points 10">
            <a:extLst>
              <a:ext uri="{FF2B5EF4-FFF2-40B4-BE49-F238E27FC236}">
                <a16:creationId xmlns:a16="http://schemas.microsoft.com/office/drawing/2014/main" id="{06EB00A1-84D0-4F3E-8E6E-B3092F048E04}"/>
              </a:ext>
            </a:extLst>
          </p:cNvPr>
          <p:cNvSpPr/>
          <p:nvPr/>
        </p:nvSpPr>
        <p:spPr>
          <a:xfrm>
            <a:off x="1733549" y="1966312"/>
            <a:ext cx="419100" cy="514350"/>
          </a:xfrm>
          <a:prstGeom prst="star6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4</a:t>
            </a:r>
          </a:p>
        </p:txBody>
      </p:sp>
      <p:sp>
        <p:nvSpPr>
          <p:cNvPr id="12" name="Star: 6 Points 11">
            <a:extLst>
              <a:ext uri="{FF2B5EF4-FFF2-40B4-BE49-F238E27FC236}">
                <a16:creationId xmlns:a16="http://schemas.microsoft.com/office/drawing/2014/main" id="{EC12DBF0-D80D-419D-BE1F-4E6DE9FA275A}"/>
              </a:ext>
            </a:extLst>
          </p:cNvPr>
          <p:cNvSpPr/>
          <p:nvPr/>
        </p:nvSpPr>
        <p:spPr>
          <a:xfrm>
            <a:off x="6524624" y="1966312"/>
            <a:ext cx="419100" cy="514350"/>
          </a:xfrm>
          <a:prstGeom prst="star6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5</a:t>
            </a:r>
          </a:p>
        </p:txBody>
      </p:sp>
      <p:sp>
        <p:nvSpPr>
          <p:cNvPr id="13" name="Star: 6 Points 12">
            <a:extLst>
              <a:ext uri="{FF2B5EF4-FFF2-40B4-BE49-F238E27FC236}">
                <a16:creationId xmlns:a16="http://schemas.microsoft.com/office/drawing/2014/main" id="{9D65E683-B872-449A-8152-E84BA80BDE77}"/>
              </a:ext>
            </a:extLst>
          </p:cNvPr>
          <p:cNvSpPr/>
          <p:nvPr/>
        </p:nvSpPr>
        <p:spPr>
          <a:xfrm>
            <a:off x="8754582" y="1966312"/>
            <a:ext cx="419100" cy="514350"/>
          </a:xfrm>
          <a:prstGeom prst="star6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6</a:t>
            </a:r>
          </a:p>
        </p:txBody>
      </p:sp>
      <p:sp>
        <p:nvSpPr>
          <p:cNvPr id="14" name="Star: 6 Points 13">
            <a:extLst>
              <a:ext uri="{FF2B5EF4-FFF2-40B4-BE49-F238E27FC236}">
                <a16:creationId xmlns:a16="http://schemas.microsoft.com/office/drawing/2014/main" id="{932FE5DB-0DD6-4BA0-9DE9-B15825E5168C}"/>
              </a:ext>
            </a:extLst>
          </p:cNvPr>
          <p:cNvSpPr/>
          <p:nvPr/>
        </p:nvSpPr>
        <p:spPr>
          <a:xfrm>
            <a:off x="1733549" y="2822361"/>
            <a:ext cx="419100" cy="514350"/>
          </a:xfrm>
          <a:prstGeom prst="star6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8</a:t>
            </a:r>
          </a:p>
        </p:txBody>
      </p:sp>
      <p:sp>
        <p:nvSpPr>
          <p:cNvPr id="15" name="Star: 6 Points 14">
            <a:extLst>
              <a:ext uri="{FF2B5EF4-FFF2-40B4-BE49-F238E27FC236}">
                <a16:creationId xmlns:a16="http://schemas.microsoft.com/office/drawing/2014/main" id="{16C6718F-1100-491A-B6B2-F10FD9B50BC0}"/>
              </a:ext>
            </a:extLst>
          </p:cNvPr>
          <p:cNvSpPr/>
          <p:nvPr/>
        </p:nvSpPr>
        <p:spPr>
          <a:xfrm>
            <a:off x="8896350" y="2822361"/>
            <a:ext cx="419100" cy="514350"/>
          </a:xfrm>
          <a:prstGeom prst="star6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9</a:t>
            </a:r>
          </a:p>
        </p:txBody>
      </p:sp>
      <p:sp>
        <p:nvSpPr>
          <p:cNvPr id="2" name="Star: 6 Points 1">
            <a:extLst>
              <a:ext uri="{FF2B5EF4-FFF2-40B4-BE49-F238E27FC236}">
                <a16:creationId xmlns:a16="http://schemas.microsoft.com/office/drawing/2014/main" id="{F6FFB6B1-8C91-4243-83C4-E6EAD1FF33BA}"/>
              </a:ext>
            </a:extLst>
          </p:cNvPr>
          <p:cNvSpPr/>
          <p:nvPr/>
        </p:nvSpPr>
        <p:spPr>
          <a:xfrm>
            <a:off x="824577" y="2416637"/>
            <a:ext cx="419100" cy="514350"/>
          </a:xfrm>
          <a:prstGeom prst="star6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357755907"/>
      </p:ext>
    </p:extLst>
  </p:cSld>
  <p:clrMapOvr>
    <a:masterClrMapping/>
  </p:clrMapOvr>
  <p:transition spd="slow" advTm="12737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A53B990-C2BA-4A68-B502-6930E13F183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8DF6FF-50A2-4278-AC5C-E5130427F4D0}"/>
              </a:ext>
            </a:extLst>
          </p:cNvPr>
          <p:cNvSpPr txBox="1"/>
          <p:nvPr/>
        </p:nvSpPr>
        <p:spPr>
          <a:xfrm>
            <a:off x="1172905" y="714596"/>
            <a:ext cx="1024978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FF0000"/>
                </a:solidFill>
                <a:latin typeface=".VnAvant" panose="020B7200000000000000" pitchFamily="34" charset="0"/>
              </a:rPr>
              <a:t>Tãm</a:t>
            </a:r>
            <a:r>
              <a:rPr lang="en-US" sz="2800" dirty="0">
                <a:solidFill>
                  <a:srgbClr val="FF000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.VnAvant" panose="020B7200000000000000" pitchFamily="34" charset="0"/>
              </a:rPr>
              <a:t>cæ</a:t>
            </a:r>
            <a:r>
              <a:rPr lang="en-US" sz="2800" dirty="0">
                <a:solidFill>
                  <a:srgbClr val="FF000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.VnAvant" panose="020B7200000000000000" pitchFamily="34" charset="0"/>
              </a:rPr>
              <a:t>kÎ</a:t>
            </a:r>
            <a:r>
              <a:rPr lang="en-US" sz="2800" dirty="0">
                <a:solidFill>
                  <a:srgbClr val="FF000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.VnAvant" panose="020B7200000000000000" pitchFamily="34" charset="0"/>
              </a:rPr>
              <a:t>trém</a:t>
            </a:r>
            <a:endParaRPr lang="en-US" sz="2800" dirty="0">
              <a:solidFill>
                <a:srgbClr val="FF0000"/>
              </a:solidFill>
              <a:latin typeface=".VnAvant" panose="020B7200000000000000" pitchFamily="34" charset="0"/>
            </a:endParaRPr>
          </a:p>
          <a:p>
            <a:r>
              <a:rPr lang="en-US" sz="2800" dirty="0">
                <a:latin typeface=".VnAvant" panose="020B7200000000000000" pitchFamily="34" charset="0"/>
              </a:rPr>
              <a:t>	Qu¹ </a:t>
            </a:r>
            <a:r>
              <a:rPr lang="en-US" sz="2800" dirty="0" err="1">
                <a:latin typeface=".VnAvant" panose="020B7200000000000000" pitchFamily="34" charset="0"/>
              </a:rPr>
              <a:t>ghÐ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xãm</a:t>
            </a:r>
            <a:r>
              <a:rPr lang="en-US" sz="2800" dirty="0">
                <a:latin typeface=".VnAvant" panose="020B7200000000000000" pitchFamily="34" charset="0"/>
              </a:rPr>
              <a:t> gµ. Gµ m¬ </a:t>
            </a:r>
            <a:r>
              <a:rPr lang="en-US" sz="2800" dirty="0" err="1">
                <a:latin typeface=".VnAvant" panose="020B7200000000000000" pitchFamily="34" charset="0"/>
              </a:rPr>
              <a:t>ngê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ngî</a:t>
            </a:r>
            <a:r>
              <a:rPr lang="en-US" sz="2800" dirty="0">
                <a:latin typeface=".VnAvant" panose="020B7200000000000000" pitchFamily="34" charset="0"/>
              </a:rPr>
              <a:t>: “ Qu¹ la cµ </a:t>
            </a:r>
          </a:p>
          <a:p>
            <a:r>
              <a:rPr lang="en-US" sz="2800" dirty="0" err="1">
                <a:latin typeface=".VnAvant" panose="020B7200000000000000" pitchFamily="34" charset="0"/>
              </a:rPr>
              <a:t>lµm</a:t>
            </a:r>
            <a:r>
              <a:rPr lang="en-US" sz="2800" dirty="0">
                <a:latin typeface=".VnAvant" panose="020B7200000000000000" pitchFamily="34" charset="0"/>
              </a:rPr>
              <a:t> g×?’’.</a:t>
            </a:r>
          </a:p>
          <a:p>
            <a:r>
              <a:rPr lang="en-US" sz="2800" dirty="0">
                <a:latin typeface=".VnAvant" panose="020B7200000000000000" pitchFamily="34" charset="0"/>
              </a:rPr>
              <a:t>	</a:t>
            </a:r>
            <a:r>
              <a:rPr lang="en-US" sz="2800" dirty="0" err="1">
                <a:latin typeface=".VnAvant" panose="020B7200000000000000" pitchFamily="34" charset="0"/>
              </a:rPr>
              <a:t>Sím</a:t>
            </a:r>
            <a:r>
              <a:rPr lang="en-US" sz="2800" dirty="0">
                <a:latin typeface=".VnAvant" panose="020B7200000000000000" pitchFamily="34" charset="0"/>
              </a:rPr>
              <a:t> ra, gµ </a:t>
            </a:r>
            <a:r>
              <a:rPr lang="en-US" sz="2800" dirty="0" err="1">
                <a:latin typeface=".VnAvant" panose="020B7200000000000000" pitchFamily="34" charset="0"/>
              </a:rPr>
              <a:t>tÝa</a:t>
            </a:r>
            <a:r>
              <a:rPr lang="en-US" sz="2800" dirty="0">
                <a:latin typeface=".VnAvant" panose="020B7200000000000000" pitchFamily="34" charset="0"/>
              </a:rPr>
              <a:t> la om </a:t>
            </a:r>
            <a:r>
              <a:rPr lang="en-US" sz="2800" dirty="0" err="1">
                <a:latin typeface=".VnAvant" panose="020B7200000000000000" pitchFamily="34" charset="0"/>
              </a:rPr>
              <a:t>sßm</a:t>
            </a:r>
            <a:r>
              <a:rPr lang="en-US" sz="2800" dirty="0">
                <a:latin typeface=".VnAvant" panose="020B7200000000000000" pitchFamily="34" charset="0"/>
              </a:rPr>
              <a:t>: “</a:t>
            </a:r>
            <a:r>
              <a:rPr lang="en-US" sz="2800" dirty="0" err="1">
                <a:latin typeface=".VnAvant" panose="020B7200000000000000" pitchFamily="34" charset="0"/>
              </a:rPr>
              <a:t>Cã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trém</a:t>
            </a:r>
            <a:r>
              <a:rPr lang="en-US" sz="2800" dirty="0">
                <a:latin typeface=".VnAvant" panose="020B7200000000000000" pitchFamily="34" charset="0"/>
              </a:rPr>
              <a:t>!”. Gµ m¬ than:</a:t>
            </a:r>
          </a:p>
          <a:p>
            <a:r>
              <a:rPr lang="en-US" sz="2800" dirty="0">
                <a:latin typeface=".VnAvant" panose="020B7200000000000000" pitchFamily="34" charset="0"/>
              </a:rPr>
              <a:t>“</a:t>
            </a:r>
            <a:r>
              <a:rPr lang="en-US" sz="2800" dirty="0" err="1">
                <a:latin typeface=".VnAvant" panose="020B7200000000000000" pitchFamily="34" charset="0"/>
              </a:rPr>
              <a:t>Cã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kÎ</a:t>
            </a:r>
            <a:r>
              <a:rPr lang="en-US" sz="2800" dirty="0">
                <a:latin typeface=".VnAvant" panose="020B7200000000000000" pitchFamily="34" charset="0"/>
              </a:rPr>
              <a:t> ®· </a:t>
            </a:r>
            <a:r>
              <a:rPr lang="en-US" sz="2800" dirty="0" err="1">
                <a:latin typeface=".VnAvant" panose="020B7200000000000000" pitchFamily="34" charset="0"/>
              </a:rPr>
              <a:t>cuçm</a:t>
            </a:r>
            <a:r>
              <a:rPr lang="en-US" sz="2800" dirty="0">
                <a:latin typeface=".VnAvant" panose="020B7200000000000000" pitchFamily="34" charset="0"/>
              </a:rPr>
              <a:t> gµ </a:t>
            </a:r>
            <a:r>
              <a:rPr lang="en-US" sz="2800" dirty="0" err="1">
                <a:latin typeface=".VnAvant" panose="020B7200000000000000" pitchFamily="34" charset="0"/>
              </a:rPr>
              <a:t>nhÐp</a:t>
            </a:r>
            <a:r>
              <a:rPr lang="en-US" sz="2800" dirty="0">
                <a:latin typeface=".VnAvant" panose="020B7200000000000000" pitchFamily="34" charset="0"/>
              </a:rPr>
              <a:t>!”.</a:t>
            </a:r>
          </a:p>
          <a:p>
            <a:r>
              <a:rPr lang="en-US" sz="2800" dirty="0">
                <a:latin typeface=".VnAvant" panose="020B7200000000000000" pitchFamily="34" charset="0"/>
              </a:rPr>
              <a:t>	</a:t>
            </a:r>
            <a:r>
              <a:rPr lang="en-US" sz="2800" dirty="0" err="1">
                <a:latin typeface=".VnAvant" panose="020B7200000000000000" pitchFamily="34" charset="0"/>
              </a:rPr>
              <a:t>Võa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khi</a:t>
            </a:r>
            <a:r>
              <a:rPr lang="en-US" sz="2800" dirty="0">
                <a:latin typeface=".VnAvant" panose="020B7200000000000000" pitchFamily="34" charset="0"/>
              </a:rPr>
              <a:t> ®ã, </a:t>
            </a:r>
            <a:r>
              <a:rPr lang="en-US" sz="2800" dirty="0" err="1">
                <a:latin typeface=".VnAvant" panose="020B7200000000000000" pitchFamily="34" charset="0"/>
              </a:rPr>
              <a:t>th¸m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tö</a:t>
            </a:r>
            <a:r>
              <a:rPr lang="en-US" sz="2800" dirty="0">
                <a:latin typeface=".VnAvant" panose="020B7200000000000000" pitchFamily="34" charset="0"/>
              </a:rPr>
              <a:t> gµ </a:t>
            </a:r>
            <a:r>
              <a:rPr lang="en-US" sz="2800" dirty="0" err="1">
                <a:latin typeface=".VnAvant" panose="020B7200000000000000" pitchFamily="34" charset="0"/>
              </a:rPr>
              <a:t>cå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tãm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cæ</a:t>
            </a:r>
            <a:r>
              <a:rPr lang="en-US" sz="2800" dirty="0">
                <a:latin typeface=".VnAvant" panose="020B7200000000000000" pitchFamily="34" charset="0"/>
              </a:rPr>
              <a:t> qu¹. C¶ </a:t>
            </a:r>
            <a:r>
              <a:rPr lang="en-US" sz="2800" dirty="0" err="1">
                <a:latin typeface=".VnAvant" panose="020B7200000000000000" pitchFamily="34" charset="0"/>
              </a:rPr>
              <a:t>xãm</a:t>
            </a:r>
            <a:r>
              <a:rPr lang="en-US" sz="2800" dirty="0">
                <a:latin typeface=".VnAvant" panose="020B7200000000000000" pitchFamily="34" charset="0"/>
              </a:rPr>
              <a:t> å ra, nom </a:t>
            </a:r>
            <a:r>
              <a:rPr lang="en-US" sz="2800" dirty="0" err="1">
                <a:latin typeface=".VnAvant" panose="020B7200000000000000" pitchFamily="34" charset="0"/>
              </a:rPr>
              <a:t>râ</a:t>
            </a:r>
            <a:r>
              <a:rPr lang="en-US" sz="2800" dirty="0">
                <a:latin typeface=".VnAvant" panose="020B7200000000000000" pitchFamily="34" charset="0"/>
              </a:rPr>
              <a:t> qu¹ </a:t>
            </a:r>
            <a:r>
              <a:rPr lang="en-US" sz="2800" dirty="0" err="1">
                <a:latin typeface=".VnAvant" panose="020B7200000000000000" pitchFamily="34" charset="0"/>
              </a:rPr>
              <a:t>tha</a:t>
            </a:r>
            <a:r>
              <a:rPr lang="en-US" sz="2800" dirty="0">
                <a:latin typeface=".VnAvant" panose="020B7200000000000000" pitchFamily="34" charset="0"/>
              </a:rPr>
              <a:t> gµ </a:t>
            </a:r>
            <a:r>
              <a:rPr lang="en-US" sz="2800" dirty="0" err="1">
                <a:latin typeface=".VnAvant" panose="020B7200000000000000" pitchFamily="34" charset="0"/>
              </a:rPr>
              <a:t>nhÐp</a:t>
            </a:r>
            <a:r>
              <a:rPr lang="en-US" sz="2800" dirty="0">
                <a:latin typeface=".VnAvant" panose="020B7200000000000000" pitchFamily="34" charset="0"/>
              </a:rPr>
              <a:t>.</a:t>
            </a:r>
          </a:p>
          <a:p>
            <a:pPr algn="r"/>
            <a:r>
              <a:rPr lang="en-US" sz="2000" dirty="0" err="1">
                <a:latin typeface=".VnAvant" panose="020B7200000000000000" pitchFamily="34" charset="0"/>
              </a:rPr>
              <a:t>Pháng</a:t>
            </a:r>
            <a:r>
              <a:rPr lang="en-US" sz="2000" dirty="0">
                <a:latin typeface=".VnAvant" panose="020B7200000000000000" pitchFamily="34" charset="0"/>
              </a:rPr>
              <a:t> </a:t>
            </a:r>
            <a:r>
              <a:rPr lang="en-US" sz="2000" dirty="0" err="1">
                <a:latin typeface=".VnAvant" panose="020B7200000000000000" pitchFamily="34" charset="0"/>
              </a:rPr>
              <a:t>theo</a:t>
            </a:r>
            <a:r>
              <a:rPr lang="en-US" sz="2000" dirty="0">
                <a:latin typeface=".VnAvant" panose="020B7200000000000000" pitchFamily="34" charset="0"/>
              </a:rPr>
              <a:t> PHONG THU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1E65E03-41F0-4688-AEC5-28083CF886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500" t="51389" r="28672" b="26389"/>
          <a:stretch/>
        </p:blipFill>
        <p:spPr>
          <a:xfrm>
            <a:off x="1724111" y="4105275"/>
            <a:ext cx="8981989" cy="27527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02DDDFC-52B2-4DC8-8F29-D0A370FA0721}"/>
              </a:ext>
            </a:extLst>
          </p:cNvPr>
          <p:cNvSpPr txBox="1"/>
          <p:nvPr/>
        </p:nvSpPr>
        <p:spPr>
          <a:xfrm>
            <a:off x="1172905" y="1143000"/>
            <a:ext cx="95059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7030A0"/>
                </a:solidFill>
                <a:latin typeface=".VnAvant" panose="020B7200000000000000" pitchFamily="34" charset="0"/>
              </a:rPr>
              <a:t>	Qu¹ </a:t>
            </a:r>
            <a:r>
              <a:rPr lang="en-US" sz="2800" dirty="0" err="1">
                <a:solidFill>
                  <a:srgbClr val="7030A0"/>
                </a:solidFill>
                <a:latin typeface=".VnAvant" panose="020B7200000000000000" pitchFamily="34" charset="0"/>
              </a:rPr>
              <a:t>ghÐ</a:t>
            </a:r>
            <a:r>
              <a:rPr lang="en-US" sz="2800" dirty="0">
                <a:solidFill>
                  <a:srgbClr val="7030A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.VnAvant" panose="020B7200000000000000" pitchFamily="34" charset="0"/>
              </a:rPr>
              <a:t>xãm</a:t>
            </a:r>
            <a:r>
              <a:rPr lang="en-US" sz="2800" dirty="0">
                <a:solidFill>
                  <a:srgbClr val="7030A0"/>
                </a:solidFill>
                <a:latin typeface=".VnAvant" panose="020B7200000000000000" pitchFamily="34" charset="0"/>
              </a:rPr>
              <a:t> gµ. Gµ m¬ </a:t>
            </a:r>
            <a:r>
              <a:rPr lang="en-US" sz="2800" dirty="0" err="1">
                <a:solidFill>
                  <a:srgbClr val="7030A0"/>
                </a:solidFill>
                <a:latin typeface=".VnAvant" panose="020B7200000000000000" pitchFamily="34" charset="0"/>
              </a:rPr>
              <a:t>ngê</a:t>
            </a:r>
            <a:r>
              <a:rPr lang="en-US" sz="2800" dirty="0">
                <a:solidFill>
                  <a:srgbClr val="7030A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.VnAvant" panose="020B7200000000000000" pitchFamily="34" charset="0"/>
              </a:rPr>
              <a:t>ngî</a:t>
            </a:r>
            <a:r>
              <a:rPr lang="en-US" sz="2800" dirty="0">
                <a:solidFill>
                  <a:srgbClr val="7030A0"/>
                </a:solidFill>
                <a:latin typeface=".VnAvant" panose="020B7200000000000000" pitchFamily="34" charset="0"/>
              </a:rPr>
              <a:t>: “ Qu¹ la cµ </a:t>
            </a:r>
          </a:p>
          <a:p>
            <a:r>
              <a:rPr lang="en-US" sz="2800" dirty="0" err="1">
                <a:solidFill>
                  <a:srgbClr val="7030A0"/>
                </a:solidFill>
                <a:latin typeface=".VnAvant" panose="020B7200000000000000" pitchFamily="34" charset="0"/>
              </a:rPr>
              <a:t>lµm</a:t>
            </a:r>
            <a:r>
              <a:rPr lang="en-US" sz="2800" dirty="0">
                <a:solidFill>
                  <a:srgbClr val="7030A0"/>
                </a:solidFill>
                <a:latin typeface=".VnAvant" panose="020B7200000000000000" pitchFamily="34" charset="0"/>
              </a:rPr>
              <a:t> g×?’’.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436970D-9791-485E-80DF-7D76FEE3CB3D}"/>
              </a:ext>
            </a:extLst>
          </p:cNvPr>
          <p:cNvSpPr txBox="1"/>
          <p:nvPr/>
        </p:nvSpPr>
        <p:spPr>
          <a:xfrm>
            <a:off x="1172905" y="2000913"/>
            <a:ext cx="101237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	Sím ra, gµ tÝa la om sßm: “Cã trém!”. Gµ m¬ than:</a:t>
            </a:r>
          </a:p>
          <a:p>
            <a:r>
              <a:rPr lang="en-US" sz="280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“Cã kÎ ®· cuçm gµ nhÐp!”.</a:t>
            </a:r>
            <a:endParaRPr lang="en-US" sz="2800" dirty="0">
              <a:solidFill>
                <a:schemeClr val="accent2">
                  <a:lumMod val="75000"/>
                </a:schemeClr>
              </a:solidFill>
              <a:latin typeface=".VnAvant" panose="020B7200000000000000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24AA97-7F7E-4E43-9E94-F1A6AE22FC7F}"/>
              </a:ext>
            </a:extLst>
          </p:cNvPr>
          <p:cNvSpPr txBox="1"/>
          <p:nvPr/>
        </p:nvSpPr>
        <p:spPr>
          <a:xfrm>
            <a:off x="1172905" y="2849301"/>
            <a:ext cx="104358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	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Võa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khi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®ã,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th¸m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tö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gµ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cå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tãm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cæ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qu¹. C¶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xãm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å ra, nom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râ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qu¹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tha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gµ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nhÐp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.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087A0D2-2421-4EBB-A0E4-6DD8FF4B9F3E}"/>
              </a:ext>
            </a:extLst>
          </p:cNvPr>
          <p:cNvSpPr/>
          <p:nvPr/>
        </p:nvSpPr>
        <p:spPr>
          <a:xfrm>
            <a:off x="1544715" y="1151126"/>
            <a:ext cx="447589" cy="422034"/>
          </a:xfrm>
          <a:prstGeom prst="ellipse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.VnAvant" panose="020B7200000000000000" pitchFamily="34" charset="0"/>
              </a:rPr>
              <a:t>1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146F088-28FF-4880-A32B-B772BDC3E5EE}"/>
              </a:ext>
            </a:extLst>
          </p:cNvPr>
          <p:cNvSpPr/>
          <p:nvPr/>
        </p:nvSpPr>
        <p:spPr>
          <a:xfrm>
            <a:off x="1593351" y="2055485"/>
            <a:ext cx="447589" cy="422034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.VnAvant" panose="020B7200000000000000" pitchFamily="34" charset="0"/>
              </a:rPr>
              <a:t>2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72F2F86-5672-4AB6-9641-6474FC748898}"/>
              </a:ext>
            </a:extLst>
          </p:cNvPr>
          <p:cNvSpPr/>
          <p:nvPr/>
        </p:nvSpPr>
        <p:spPr>
          <a:xfrm>
            <a:off x="1544715" y="2899672"/>
            <a:ext cx="447589" cy="422034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.VnAvant" panose="020B7200000000000000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418095633"/>
      </p:ext>
    </p:extLst>
  </p:cSld>
  <p:clrMapOvr>
    <a:masterClrMapping/>
  </p:clrMapOvr>
  <p:transition spd="slow" advTm="12737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  <p:bldP spid="13" grpId="0" animBg="1"/>
      <p:bldP spid="14" grpId="0" animBg="1"/>
      <p:bldP spid="1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3728.pptx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528</Words>
  <Application>Microsoft Office PowerPoint</Application>
  <PresentationFormat>Widescreen</PresentationFormat>
  <Paragraphs>74</Paragraphs>
  <Slides>13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.VnAvant</vt:lpstr>
      <vt:lpstr>.VnTime</vt:lpstr>
      <vt:lpstr>Arial</vt:lpstr>
      <vt:lpstr>Calibri</vt:lpstr>
      <vt:lpstr>Calibri Light</vt:lpstr>
      <vt:lpstr>HP001 4 hàng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3728.pptx</dc:title>
  <dc:creator/>
  <cp:lastModifiedBy/>
  <cp:revision>1</cp:revision>
  <dcterms:created xsi:type="dcterms:W3CDTF">2017-03-16T14:21:07Z</dcterms:created>
  <dcterms:modified xsi:type="dcterms:W3CDTF">2020-08-12T11:23:52Z</dcterms:modified>
</cp:coreProperties>
</file>