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62" r:id="rId4"/>
    <p:sldId id="263" r:id="rId5"/>
    <p:sldId id="264" r:id="rId6"/>
    <p:sldId id="265" r:id="rId7"/>
    <p:sldId id="275" r:id="rId8"/>
    <p:sldId id="266" r:id="rId9"/>
    <p:sldId id="277" r:id="rId10"/>
    <p:sldId id="268" r:id="rId11"/>
    <p:sldId id="267" r:id="rId12"/>
    <p:sldId id="278" r:id="rId13"/>
    <p:sldId id="269" r:id="rId14"/>
    <p:sldId id="270" r:id="rId15"/>
    <p:sldId id="271" r:id="rId16"/>
    <p:sldId id="272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1E323-8ED2-4AFD-A494-154107BCB65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84244-998C-4BD6-8577-3C0C1F7585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7957B-2772-40BD-BCF2-DA9E7800F5F0}" type="slidenum">
              <a:rPr lang="vi-VN" smtClean="0"/>
              <a:pPr/>
              <a:t>1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xmlns="" val="1621509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BCD967-5C2A-4176-9658-5E92363C71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2880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16582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 advClick="0" advTm="2000">
        <p14:vortex dir="r"/>
      </p:transition>
    </mc:Choice>
    <mc:Fallback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ED836-A32B-4276-B506-183E390CA9A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417CC-A412-4A68-A2B9-89575C31901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microsoft.com/office/2007/relationships/media" Target="../media/media2.mp3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slide" Target="slide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3.xml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6"/>
          <p:cNvGrpSpPr/>
          <p:nvPr/>
        </p:nvGrpSpPr>
        <p:grpSpPr>
          <a:xfrm>
            <a:off x="152400" y="934614"/>
            <a:ext cx="2789237" cy="2159046"/>
            <a:chOff x="369157" y="934614"/>
            <a:chExt cx="2572480" cy="2159046"/>
          </a:xfrm>
        </p:grpSpPr>
        <p:pic>
          <p:nvPicPr>
            <p:cNvPr id="10" name="Picture 6" descr="2511784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934614"/>
              <a:ext cx="2484437" cy="165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Hình chữ nhật 10"/>
            <p:cNvSpPr/>
            <p:nvPr/>
          </p:nvSpPr>
          <p:spPr>
            <a:xfrm>
              <a:off x="369157" y="1524000"/>
              <a:ext cx="2362200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4800" b="1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TN&amp;XH</a:t>
              </a:r>
              <a:r>
                <a:rPr lang="en-US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en-US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1</a:t>
              </a:r>
              <a:endParaRPr lang="vi-VN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pic>
        <p:nvPicPr>
          <p:cNvPr id="14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584" r="54062"/>
          <a:stretch/>
        </p:blipFill>
        <p:spPr bwMode="auto">
          <a:xfrm>
            <a:off x="949325" y="6529388"/>
            <a:ext cx="2576513" cy="32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584" r="54062"/>
          <a:stretch/>
        </p:blipFill>
        <p:spPr bwMode="auto">
          <a:xfrm>
            <a:off x="0" y="6529389"/>
            <a:ext cx="2448000" cy="31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Nhóm 15"/>
          <p:cNvGrpSpPr/>
          <p:nvPr/>
        </p:nvGrpSpPr>
        <p:grpSpPr>
          <a:xfrm>
            <a:off x="2941637" y="4495800"/>
            <a:ext cx="6173788" cy="2362200"/>
            <a:chOff x="2941637" y="3703141"/>
            <a:chExt cx="6173788" cy="3154859"/>
          </a:xfrm>
        </p:grpSpPr>
        <p:pic>
          <p:nvPicPr>
            <p:cNvPr id="17410" name="Picture 2" descr="HÃ¬nh áº£nh cÃ³ liÃªn quan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788" y="3703141"/>
              <a:ext cx="5608637" cy="3154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Hình chữ nhật 11"/>
            <p:cNvSpPr/>
            <p:nvPr/>
          </p:nvSpPr>
          <p:spPr>
            <a:xfrm>
              <a:off x="4939200" y="3703141"/>
              <a:ext cx="2376000" cy="1097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3" name="Hình chữ nhật 12"/>
            <p:cNvSpPr/>
            <p:nvPr/>
          </p:nvSpPr>
          <p:spPr>
            <a:xfrm>
              <a:off x="2941637" y="3703141"/>
              <a:ext cx="2849563" cy="7926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4" name="Nhóm 20"/>
          <p:cNvGrpSpPr/>
          <p:nvPr/>
        </p:nvGrpSpPr>
        <p:grpSpPr>
          <a:xfrm>
            <a:off x="63500" y="4619626"/>
            <a:ext cx="2466731" cy="1924050"/>
            <a:chOff x="63500" y="4619626"/>
            <a:chExt cx="2466731" cy="1924050"/>
          </a:xfrm>
        </p:grpSpPr>
        <p:pic>
          <p:nvPicPr>
            <p:cNvPr id="19" name="Ảnh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500" y="4619626"/>
              <a:ext cx="2466731" cy="1924050"/>
            </a:xfrm>
            <a:prstGeom prst="rect">
              <a:avLst/>
            </a:prstGeom>
          </p:spPr>
        </p:pic>
        <p:sp>
          <p:nvSpPr>
            <p:cNvPr id="20" name="Hình chữ nhật 19"/>
            <p:cNvSpPr/>
            <p:nvPr/>
          </p:nvSpPr>
          <p:spPr>
            <a:xfrm>
              <a:off x="63500" y="6248400"/>
              <a:ext cx="698500" cy="2809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23" name="Hình chữ nhật 22"/>
          <p:cNvSpPr/>
          <p:nvPr/>
        </p:nvSpPr>
        <p:spPr>
          <a:xfrm>
            <a:off x="0" y="2967335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con </a:t>
            </a:r>
            <a:r>
              <a:rPr lang="en-US" sz="6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vật</a:t>
            </a:r>
            <a:r>
              <a:rPr lang="en-US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6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quanh</a:t>
            </a:r>
            <a:r>
              <a:rPr lang="en-US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6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em</a:t>
            </a:r>
            <a:endParaRPr lang="en-US" sz="6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en-US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Tiết</a:t>
            </a:r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2)</a:t>
            </a:r>
            <a:endParaRPr lang="vi-VN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68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8915400" cy="1323431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 advClick="0" advTm="2000">
        <p14:vortex dir="r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2669" y="4744196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1" y="257912"/>
            <a:ext cx="7162800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31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HP001 4 hàng" pitchFamily="34" charset="0"/>
              </a:rPr>
              <a:t>Trò</a:t>
            </a:r>
            <a:r>
              <a:rPr lang="en-US" sz="54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itchFamily="34" charset="0"/>
              </a:rPr>
              <a:t>chơi</a:t>
            </a:r>
            <a:endParaRPr lang="en-US" sz="5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8" y="4316425"/>
            <a:ext cx="777875" cy="777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19400" y="2971800"/>
            <a:ext cx="396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HP001 4 hàng" pitchFamily="34" charset="0"/>
              </a:rPr>
              <a:t>Con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itchFamily="34" charset="0"/>
              </a:rPr>
              <a:t>vật</a:t>
            </a:r>
            <a:r>
              <a:rPr lang="en-US" sz="54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itchFamily="34" charset="0"/>
              </a:rPr>
              <a:t>di</a:t>
            </a:r>
            <a:r>
              <a:rPr lang="en-US" sz="54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itchFamily="34" charset="0"/>
              </a:rPr>
              <a:t>chuyển</a:t>
            </a:r>
            <a:endParaRPr lang="en-US" sz="5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30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2743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 advClick="0" advTm="2000">
        <p14:vortex dir="r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00" t="513" r="15632" b="-513"/>
          <a:stretch/>
        </p:blipFill>
        <p:spPr>
          <a:xfrm>
            <a:off x="1994916" y="1085850"/>
            <a:ext cx="4753356" cy="4753356"/>
          </a:xfrm>
          <a:prstGeom prst="rect">
            <a:avLst/>
          </a:prstGeom>
        </p:spPr>
      </p:pic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1975104" y="1072896"/>
            <a:ext cx="2389632" cy="238963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eart 5"/>
          <p:cNvSpPr/>
          <p:nvPr/>
        </p:nvSpPr>
        <p:spPr>
          <a:xfrm>
            <a:off x="2084832" y="1170432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4364736" y="1072896"/>
            <a:ext cx="2389632" cy="2389632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art 7"/>
          <p:cNvSpPr/>
          <p:nvPr/>
        </p:nvSpPr>
        <p:spPr>
          <a:xfrm>
            <a:off x="5852160" y="1170432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1975104" y="3444240"/>
            <a:ext cx="2389632" cy="2389632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2097024" y="4943856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7" action="ppaction://hlinksldjump"/>
          </p:cNvPr>
          <p:cNvSpPr/>
          <p:nvPr/>
        </p:nvSpPr>
        <p:spPr>
          <a:xfrm>
            <a:off x="4358640" y="3444240"/>
            <a:ext cx="2389632" cy="2389632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eart 11"/>
          <p:cNvSpPr/>
          <p:nvPr/>
        </p:nvSpPr>
        <p:spPr>
          <a:xfrm>
            <a:off x="5833872" y="4943856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395472" y="2523744"/>
            <a:ext cx="1938528" cy="1938528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eart 13"/>
          <p:cNvSpPr/>
          <p:nvPr/>
        </p:nvSpPr>
        <p:spPr>
          <a:xfrm>
            <a:off x="3483864" y="2587752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nip Diagonal Corner Rectangle 14"/>
          <p:cNvSpPr/>
          <p:nvPr/>
        </p:nvSpPr>
        <p:spPr>
          <a:xfrm>
            <a:off x="243840" y="5943600"/>
            <a:ext cx="8619744" cy="865632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84325" y="130516"/>
            <a:ext cx="42846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</a:rPr>
              <a:t>Ô CỬA BÍ MẬT</a:t>
            </a:r>
            <a:endParaRPr lang="en-US" sz="5400" b="1" cap="none" spc="0">
              <a:ln w="22225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78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4" grpId="0" animBg="1"/>
      <p:bldP spid="14" grpId="1" animBg="1"/>
      <p:bldP spid="15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31648" y="207264"/>
            <a:ext cx="8619744" cy="195072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381000" y="2286000"/>
            <a:ext cx="8290560" cy="150571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6851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41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31648" y="207264"/>
            <a:ext cx="8619744" cy="195072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396240" y="2334768"/>
            <a:ext cx="8290560" cy="150571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6851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697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31648" y="207264"/>
            <a:ext cx="8619744" cy="195072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ngựa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B.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C.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vây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D.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396240" y="2334768"/>
            <a:ext cx="8290560" cy="150571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6851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9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8" y="3478531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7" y="2658112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7" y="569598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56570" y="910019"/>
            <a:ext cx="51318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Tạm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biệt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</a:p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hẹn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gặp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6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28" y="-60883"/>
            <a:ext cx="7214551" cy="6979765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7" y="2829229"/>
            <a:ext cx="1327751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70000" lnSpcReduction="2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校园</a:t>
            </a:r>
            <a:endParaRPr lang="en-US" altLang="zh-CN" sz="5867">
              <a:solidFill>
                <a:prstClr val="white"/>
              </a:solidFill>
              <a:latin typeface="方正粗圆简体" panose="02010601030101010101" pitchFamily="2" charset="-122"/>
              <a:ea typeface="方正粗圆简体" panose="02010601030101010101" pitchFamily="2" charset="-122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09800" y="32766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48"/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khởi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nhé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! </a:t>
            </a:r>
          </a:p>
        </p:txBody>
      </p:sp>
      <p:pic>
        <p:nvPicPr>
          <p:cNvPr id="9" name="Picture 5" descr="465af32f750a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78" y="3972548"/>
            <a:ext cx="115728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un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209800" y="33528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48"/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Trò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chơi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: Con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thỏ</a:t>
            </a:r>
            <a:endParaRPr lang="en-US" sz="40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88576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6950"/>
            <a:ext cx="91440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886700" cy="435133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n-US" altLang="en-US" sz="5400" i="1" dirty="0" smtClean="0">
                <a:latin typeface="Times" pitchFamily="34" charset="0"/>
                <a:cs typeface="Times" pitchFamily="34" charset="0"/>
              </a:rPr>
              <a:t>    </a:t>
            </a:r>
          </a:p>
        </p:txBody>
      </p:sp>
      <p:sp>
        <p:nvSpPr>
          <p:cNvPr id="7" name="Explosion 1 6"/>
          <p:cNvSpPr/>
          <p:nvPr/>
        </p:nvSpPr>
        <p:spPr>
          <a:xfrm>
            <a:off x="1676400" y="762000"/>
            <a:ext cx="8001000" cy="51816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99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2057401"/>
            <a:ext cx="4191000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hangingPunct="1">
              <a:defRPr/>
            </a:pP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Các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con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vật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thường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có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những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bộ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phận</a:t>
            </a:r>
            <a:r>
              <a:rPr lang="en-US" sz="4400" b="1" i="1" dirty="0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nào</a:t>
            </a:r>
            <a:endParaRPr lang="en-US" sz="4400" b="1" i="1" dirty="0">
              <a:ln/>
              <a:latin typeface="Times New Roman" pitchFamily="18" charset="0"/>
              <a:ea typeface="Times" panose="020B0500000000000000" pitchFamily="34" charset="0"/>
              <a:cs typeface="Times New Roman" pitchFamily="18" charset="0"/>
            </a:endParaRPr>
          </a:p>
        </p:txBody>
      </p:sp>
      <p:pic>
        <p:nvPicPr>
          <p:cNvPr id="11270" name="Audio 1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Audio 9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Audio 7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8610600" cy="1077210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393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Cá nhân 20- 21\anh 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447800"/>
            <a:ext cx="4572000" cy="4724400"/>
          </a:xfrm>
          <a:prstGeom prst="rect">
            <a:avLst/>
          </a:prstGeom>
          <a:noFill/>
        </p:spPr>
      </p:pic>
      <p:sp>
        <p:nvSpPr>
          <p:cNvPr id="4" name="Left Arrow 3"/>
          <p:cNvSpPr/>
          <p:nvPr/>
        </p:nvSpPr>
        <p:spPr>
          <a:xfrm>
            <a:off x="1295400" y="1752600"/>
            <a:ext cx="51816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762000" y="2971800"/>
            <a:ext cx="51816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838200" y="4267200"/>
            <a:ext cx="54102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1143000" y="5105400"/>
            <a:ext cx="54102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2362200" y="5867400"/>
            <a:ext cx="51816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Cá nhân 20- 21\anh 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3505200"/>
            <a:ext cx="8382000" cy="335280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952500" y="3390900"/>
            <a:ext cx="1905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2514600" y="3429000"/>
            <a:ext cx="1828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15" idx="4"/>
          </p:cNvCxnSpPr>
          <p:nvPr/>
        </p:nvCxnSpPr>
        <p:spPr>
          <a:xfrm rot="5400000" flipH="1" flipV="1">
            <a:off x="4114800" y="3276600"/>
            <a:ext cx="18288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5410200" y="3352800"/>
            <a:ext cx="1981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143000" y="15240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Đuôi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67000" y="1600200"/>
            <a:ext cx="1447800" cy="914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Vây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19600" y="1600200"/>
            <a:ext cx="15240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Mình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019800" y="1676400"/>
            <a:ext cx="1447800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</a:rPr>
              <a:t>Đầu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Cá nhân 20- 21\ảnh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505200"/>
            <a:ext cx="8305800" cy="335280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43000" y="15240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Đầu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6200000" flipV="1">
            <a:off x="1562894" y="2782094"/>
            <a:ext cx="2209006" cy="15232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9" idx="4"/>
          </p:cNvCxnSpPr>
          <p:nvPr/>
        </p:nvCxnSpPr>
        <p:spPr>
          <a:xfrm rot="16200000" flipV="1">
            <a:off x="3390900" y="3543300"/>
            <a:ext cx="19812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581400" y="1676400"/>
            <a:ext cx="15240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Mình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4991100" y="4076700"/>
            <a:ext cx="3124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5867400" y="1600200"/>
            <a:ext cx="1524000" cy="914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Chân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696200" y="1905000"/>
            <a:ext cx="1447800" cy="914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</a:rPr>
              <a:t>Đuôi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7162800" y="3581400"/>
            <a:ext cx="1981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381000"/>
            <a:ext cx="8534400" cy="5257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601200" cy="6477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2560638"/>
            <a:ext cx="7658100" cy="1249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Vẽ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một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con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vật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mà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em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yêu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thích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và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viết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tên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các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bộ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phận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của</a:t>
            </a:r>
            <a:r>
              <a:rPr lang="en-US" altLang="en-US" sz="4000" b="1" dirty="0" smtClean="0">
                <a:latin typeface="Times" pitchFamily="34" charset="0"/>
                <a:cs typeface="Times" pitchFamily="34" charset="0"/>
              </a:rPr>
              <a:t> </a:t>
            </a:r>
            <a:r>
              <a:rPr lang="en-US" altLang="en-US" sz="4000" b="1" dirty="0" err="1" smtClean="0">
                <a:latin typeface="Times" pitchFamily="34" charset="0"/>
                <a:cs typeface="Times" pitchFamily="34" charset="0"/>
              </a:rPr>
              <a:t>nó</a:t>
            </a:r>
            <a:endParaRPr lang="en-US" altLang="en-US" sz="4000" b="1" dirty="0" smtClean="0">
              <a:latin typeface="Times" pitchFamily="34" charset="0"/>
              <a:cs typeface="Times" pitchFamily="34" charset="0"/>
            </a:endParaRPr>
          </a:p>
        </p:txBody>
      </p:sp>
      <p:pic>
        <p:nvPicPr>
          <p:cNvPr id="13316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Audio 8">
            <a:hlinkClick r:id="" action="ppaction://media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Audio 6">
            <a:hlinkClick r:id="" action="ppaction://media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Audio 4">
            <a:hlinkClick r:id="" action="ppaction://media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4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1905000" y="457200"/>
            <a:ext cx="7010400" cy="3124200"/>
          </a:xfrm>
          <a:prstGeom prst="cloudCallout">
            <a:avLst>
              <a:gd name="adj1" fmla="val -50222"/>
              <a:gd name="adj2" fmla="val 53642"/>
            </a:avLst>
          </a:prstGeom>
          <a:gradFill rotWithShape="1">
            <a:gsLst>
              <a:gs pos="0">
                <a:srgbClr val="FF00FF">
                  <a:alpha val="66000"/>
                </a:srgbClr>
              </a:gs>
              <a:gs pos="50000">
                <a:schemeClr val="bg1"/>
              </a:gs>
              <a:gs pos="100000">
                <a:srgbClr val="FF00FF">
                  <a:alpha val="66000"/>
                </a:srgbClr>
              </a:gs>
            </a:gsLst>
            <a:lin ang="27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 advClick="0" advTm="2000">
        <p14:vortex dir="r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Office Theme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</TotalTime>
  <Words>248</Words>
  <Application>Microsoft Office PowerPoint</Application>
  <PresentationFormat>On-screen Show (4:3)</PresentationFormat>
  <Paragraphs>54</Paragraphs>
  <Slides>17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Hoạt động 1: Nhận biết một số bộ phận bên ngoài của các con vật</vt:lpstr>
      <vt:lpstr>Chỉ và nói tên các bộ phận bên ngoài của từng con vật</vt:lpstr>
      <vt:lpstr>Chỉ và nói tên các bộ phận bên ngoài của từng con vật</vt:lpstr>
      <vt:lpstr>Chỉ và nói tên các bộ phận bên ngoài của từng con vật</vt:lpstr>
      <vt:lpstr>Slide 7</vt:lpstr>
      <vt:lpstr>Vẽ một con vật mà em yêu thích và viết tên các bộ phận của nó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BQ</dc:creator>
  <cp:lastModifiedBy>BQ</cp:lastModifiedBy>
  <cp:revision>16</cp:revision>
  <dcterms:created xsi:type="dcterms:W3CDTF">2020-08-25T02:13:42Z</dcterms:created>
  <dcterms:modified xsi:type="dcterms:W3CDTF">2020-08-25T03:52:56Z</dcterms:modified>
</cp:coreProperties>
</file>