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</p:sldMasterIdLst>
  <p:notesMasterIdLst>
    <p:notesMasterId r:id="rId21"/>
  </p:notesMasterIdLst>
  <p:sldIdLst>
    <p:sldId id="307" r:id="rId4"/>
    <p:sldId id="301" r:id="rId5"/>
    <p:sldId id="300" r:id="rId6"/>
    <p:sldId id="294" r:id="rId7"/>
    <p:sldId id="296" r:id="rId8"/>
    <p:sldId id="308" r:id="rId9"/>
    <p:sldId id="302" r:id="rId10"/>
    <p:sldId id="262" r:id="rId11"/>
    <p:sldId id="304" r:id="rId12"/>
    <p:sldId id="263" r:id="rId13"/>
    <p:sldId id="306" r:id="rId14"/>
    <p:sldId id="289" r:id="rId15"/>
    <p:sldId id="305" r:id="rId16"/>
    <p:sldId id="284" r:id="rId17"/>
    <p:sldId id="286" r:id="rId18"/>
    <p:sldId id="303" r:id="rId19"/>
    <p:sldId id="288" r:id="rId20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90B0330-7264-4BB4-9F51-6463D26EAC4A}">
          <p14:sldIdLst>
            <p14:sldId id="307"/>
            <p14:sldId id="301"/>
            <p14:sldId id="300"/>
          </p14:sldIdLst>
        </p14:section>
        <p14:section name="Untitled Section" id="{A24AA441-CC99-42C0-8515-2668D2B6B13B}">
          <p14:sldIdLst>
            <p14:sldId id="294"/>
            <p14:sldId id="296"/>
            <p14:sldId id="308"/>
            <p14:sldId id="302"/>
            <p14:sldId id="262"/>
            <p14:sldId id="304"/>
            <p14:sldId id="263"/>
            <p14:sldId id="306"/>
            <p14:sldId id="289"/>
            <p14:sldId id="305"/>
            <p14:sldId id="284"/>
            <p14:sldId id="286"/>
            <p14:sldId id="303"/>
            <p14:sldId id="28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8000"/>
    <a:srgbClr val="00487E"/>
    <a:srgbClr val="003300"/>
    <a:srgbClr val="CCFF33"/>
    <a:srgbClr val="99FF33"/>
    <a:srgbClr val="FFFF66"/>
    <a:srgbClr val="FFFFFF"/>
    <a:srgbClr val="1E3596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2" autoAdjust="0"/>
    <p:restoredTop sz="92654" autoAdjust="0"/>
  </p:normalViewPr>
  <p:slideViewPr>
    <p:cSldViewPr snapToGrid="0">
      <p:cViewPr varScale="1">
        <p:scale>
          <a:sx n="79" d="100"/>
          <a:sy n="79" d="100"/>
        </p:scale>
        <p:origin x="126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391A6D-29FF-449A-B767-00034630302A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5F40C-F610-43A4-9C61-B6E797665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544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8EC6A-20D1-4D8C-96F3-178A55BC9CBB}" type="datetimeFigureOut">
              <a:rPr lang="vi-VN"/>
              <a:pPr>
                <a:defRPr/>
              </a:pPr>
              <a:t>27/11/2023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13226-4EFE-4999-A45F-21CB2D3548C5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186838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5DC2C-810A-44AA-A039-33ECB7021412}" type="datetimeFigureOut">
              <a:rPr lang="vi-VN"/>
              <a:pPr>
                <a:defRPr/>
              </a:pPr>
              <a:t>27/11/2023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05058-6AF2-424B-92F8-E30190F63FC9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361937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32D25-1EB4-4C0B-8351-BAB581DD860D}" type="datetimeFigureOut">
              <a:rPr lang="vi-VN"/>
              <a:pPr>
                <a:defRPr/>
              </a:pPr>
              <a:t>27/11/2023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BE67EA-4F5B-4D2F-8446-391B4F624E54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3669080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9886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992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5020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2191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9789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4197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8960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685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48F4B-F0EE-4E31-BD1F-9AD52B552E80}" type="datetimeFigureOut">
              <a:rPr lang="vi-VN"/>
              <a:pPr>
                <a:defRPr/>
              </a:pPr>
              <a:t>27/11/2023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1B91A-8C30-4304-AA09-9C95BA05E06B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9046606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9271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1536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4623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3066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422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7192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8775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3716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6839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991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4D49D2-8D77-4B95-A60E-D2997AAA928D}" type="datetimeFigureOut">
              <a:rPr lang="vi-VN"/>
              <a:pPr>
                <a:defRPr/>
              </a:pPr>
              <a:t>27/11/2023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15AEC3-E2E1-416E-84A9-846E19CB6815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30343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0645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8220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8601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537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01B482-2EF6-4C6C-84D7-7C8C4E3C3F35}" type="datetimeFigureOut">
              <a:rPr lang="vi-VN"/>
              <a:pPr>
                <a:defRPr/>
              </a:pPr>
              <a:t>27/11/2023</a:t>
            </a:fld>
            <a:endParaRPr lang="vi-V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88144-BCBE-4AAF-9199-B0A2513E5A7E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3329496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A0719-0D59-45D5-85C7-9E385DBC9180}" type="datetimeFigureOut">
              <a:rPr lang="vi-VN"/>
              <a:pPr>
                <a:defRPr/>
              </a:pPr>
              <a:t>27/11/2023</a:t>
            </a:fld>
            <a:endParaRPr lang="vi-VN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24971-E371-46D5-92CA-94692C33C497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3634847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641FA-2754-464D-A725-7B33180F01C8}" type="datetimeFigureOut">
              <a:rPr lang="vi-VN"/>
              <a:pPr>
                <a:defRPr/>
              </a:pPr>
              <a:t>27/11/2023</a:t>
            </a:fld>
            <a:endParaRPr lang="vi-V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43DFD9-76A1-4D7B-9FFD-B76C16780C7C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3500429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13D4C-0AAD-4BCF-978F-EF5A7C858708}" type="datetimeFigureOut">
              <a:rPr lang="vi-VN"/>
              <a:pPr>
                <a:defRPr/>
              </a:pPr>
              <a:t>27/11/2023</a:t>
            </a:fld>
            <a:endParaRPr lang="vi-VN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4DDD4-9D35-4209-98B8-2800A63FD889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594874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616F6-0DCF-4EDD-9892-BFDF907B1F70}" type="datetimeFigureOut">
              <a:rPr lang="vi-VN"/>
              <a:pPr>
                <a:defRPr/>
              </a:pPr>
              <a:t>27/11/2023</a:t>
            </a:fld>
            <a:endParaRPr lang="vi-V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F334D-373F-4779-B78B-08D763A8BBF1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571446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DF0A8-FBD9-4C67-8E64-7972433CB4C1}" type="datetimeFigureOut">
              <a:rPr lang="vi-VN"/>
              <a:pPr>
                <a:defRPr/>
              </a:pPr>
              <a:t>27/11/2023</a:t>
            </a:fld>
            <a:endParaRPr lang="vi-V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BD6FB-0DAD-430A-804A-C7509F85C157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4287938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vi-VN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vi-V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3F0420-CB32-4AB8-A732-12A72994543E}" type="datetimeFigureOut"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27/11/2023</a:t>
            </a:fld>
            <a:endParaRPr 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16114FB-BD23-4FE4-B3E9-0AC9D97CCCAE}" type="slidenum">
              <a:rPr lang="vi-V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944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Times New Roman" panose="02020603050405020304" pitchFamily="18" charset="0"/>
        <a:buChar char="•"/>
        <a:defRPr sz="32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imes New Roman" panose="02020603050405020304" pitchFamily="18" charset="0"/>
        <a:buChar char="–"/>
        <a:defRPr sz="2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Times New Roman" panose="02020603050405020304" pitchFamily="18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 New Roman" panose="02020603050405020304" pitchFamily="18" charset="0"/>
        <a:buChar char="–"/>
        <a:defRPr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Times New Roman" panose="02020603050405020304" pitchFamily="18" charset="0"/>
        <a:buChar char="»"/>
        <a:defRPr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B3E4C-C62E-4CC8-A2CE-D9A8373195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858EF-257A-4402-9B2A-2A86E1DCE7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464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B3E4C-C62E-4CC8-A2CE-D9A8373195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858EF-257A-4402-9B2A-2A86E1DCE7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90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8574"/>
            <a:ext cx="11734800" cy="66198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5051" y="743182"/>
            <a:ext cx="8961897" cy="611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75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roup -921"/>
          <p:cNvGrpSpPr>
            <a:grpSpLocks/>
          </p:cNvGrpSpPr>
          <p:nvPr/>
        </p:nvGrpSpPr>
        <p:grpSpPr bwMode="auto">
          <a:xfrm>
            <a:off x="-365760" y="-365760"/>
            <a:ext cx="12679680" cy="7632192"/>
            <a:chOff x="0" y="0"/>
            <a:chExt cx="5760" cy="4320"/>
          </a:xfrm>
        </p:grpSpPr>
        <p:pic>
          <p:nvPicPr>
            <p:cNvPr id="2097276" name="Picture 124" descr="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146"/>
              <a:ext cx="5664" cy="174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97278" name="Picture 126" descr="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8"/>
              <a:ext cx="144" cy="4176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97280" name="Picture 128" descr="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97" y="144"/>
              <a:ext cx="163" cy="4176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97282" name="Picture 130" descr="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53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48752" name="Rectangle 176"/>
          <p:cNvSpPr>
            <a:spLocks noChangeArrowheads="1"/>
          </p:cNvSpPr>
          <p:nvPr/>
        </p:nvSpPr>
        <p:spPr bwMode="auto">
          <a:xfrm>
            <a:off x="2547619" y="608815"/>
            <a:ext cx="649410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Times New Roman" panose="02020603050405020304" pitchFamily="18" charset="0"/>
                <a:sym typeface="Times New Roman" panose="02020603050405020304" pitchFamily="18" charset="0"/>
              </a:defRPr>
            </a:lvl1pPr>
            <a:lvl2pPr eaLnBrk="0" hangingPunct="0">
              <a:defRPr>
                <a:solidFill>
                  <a:srgbClr val="000000"/>
                </a:solidFill>
                <a:latin typeface="Times New Roman" panose="02020603050405020304" pitchFamily="18" charset="0"/>
                <a:sym typeface="Times New Roman" panose="02020603050405020304" pitchFamily="18" charset="0"/>
              </a:defRPr>
            </a:lvl2pPr>
            <a:lvl3pPr eaLnBrk="0" hangingPunct="0">
              <a:defRPr>
                <a:solidFill>
                  <a:srgbClr val="000000"/>
                </a:solidFill>
                <a:latin typeface="Times New Roman" panose="02020603050405020304" pitchFamily="18" charset="0"/>
                <a:sym typeface="Times New Roman" panose="02020603050405020304" pitchFamily="18" charset="0"/>
              </a:defRPr>
            </a:lvl3pPr>
            <a:lvl4pPr eaLnBrk="0" hangingPunct="0">
              <a:defRPr>
                <a:solidFill>
                  <a:srgbClr val="000000"/>
                </a:solidFill>
                <a:latin typeface="Times New Roman" panose="02020603050405020304" pitchFamily="18" charset="0"/>
                <a:sym typeface="Times New Roman" panose="02020603050405020304" pitchFamily="18" charset="0"/>
              </a:defRPr>
            </a:lvl4pPr>
            <a:lvl5pPr eaLnBrk="0" hangingPunct="0">
              <a:defRPr>
                <a:solidFill>
                  <a:srgbClr val="000000"/>
                </a:solidFill>
                <a:latin typeface="Times New Roman" panose="02020603050405020304" pitchFamily="18" charset="0"/>
                <a:sym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imes New Roman" panose="02020603050405020304" pitchFamily="18" charset="0"/>
                <a:sym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imes New Roman" panose="02020603050405020304" pitchFamily="18" charset="0"/>
                <a:sym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imes New Roman" panose="02020603050405020304" pitchFamily="18" charset="0"/>
                <a:sym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imes New Roman" panose="02020603050405020304" pitchFamily="18" charset="0"/>
                <a:sym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1" dirty="0" err="1" smtClean="0">
                <a:solidFill>
                  <a:srgbClr val="FF0000"/>
                </a:solidFill>
              </a:rPr>
              <a:t>Sản</a:t>
            </a:r>
            <a:r>
              <a:rPr lang="en-US" altLang="en-US" sz="2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</a:rPr>
              <a:t>phẩm</a:t>
            </a:r>
            <a:r>
              <a:rPr lang="en-US" altLang="en-US" sz="2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</a:rPr>
              <a:t>mĩ</a:t>
            </a:r>
            <a:r>
              <a:rPr lang="en-US" altLang="en-US" sz="2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</a:rPr>
              <a:t>thuật</a:t>
            </a:r>
            <a:r>
              <a:rPr lang="en-US" altLang="en-US" sz="2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</a:rPr>
              <a:t>của</a:t>
            </a:r>
            <a:r>
              <a:rPr lang="en-US" altLang="en-US" sz="2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</a:rPr>
              <a:t>các</a:t>
            </a:r>
            <a:r>
              <a:rPr lang="en-US" altLang="en-US" sz="2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</a:rPr>
              <a:t>bạn</a:t>
            </a:r>
            <a:r>
              <a:rPr lang="en-US" altLang="en-US" sz="2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</a:rPr>
              <a:t>thiếu</a:t>
            </a:r>
            <a:r>
              <a:rPr lang="en-US" altLang="en-US" sz="2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</a:rPr>
              <a:t>nhi</a:t>
            </a:r>
            <a:endParaRPr lang="en-US" altLang="en-US" sz="2800" dirty="0"/>
          </a:p>
        </p:txBody>
      </p:sp>
      <p:sp>
        <p:nvSpPr>
          <p:cNvPr id="1048754" name="Rectangle 178"/>
          <p:cNvSpPr>
            <a:spLocks noChangeArrowheads="1"/>
          </p:cNvSpPr>
          <p:nvPr/>
        </p:nvSpPr>
        <p:spPr bwMode="auto">
          <a:xfrm>
            <a:off x="261257" y="1836303"/>
            <a:ext cx="11215395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rgbClr val="000000"/>
                </a:solidFill>
                <a:latin typeface="Times New Roman" panose="02020603050405020304" pitchFamily="18" charset="0"/>
                <a:sym typeface="Times New Roman" panose="02020603050405020304" pitchFamily="18" charset="0"/>
              </a:defRPr>
            </a:lvl1pPr>
            <a:lvl2pPr eaLnBrk="0" hangingPunct="0">
              <a:defRPr>
                <a:solidFill>
                  <a:srgbClr val="000000"/>
                </a:solidFill>
                <a:latin typeface="Times New Roman" panose="02020603050405020304" pitchFamily="18" charset="0"/>
                <a:sym typeface="Times New Roman" panose="02020603050405020304" pitchFamily="18" charset="0"/>
              </a:defRPr>
            </a:lvl2pPr>
            <a:lvl3pPr eaLnBrk="0" hangingPunct="0">
              <a:defRPr>
                <a:solidFill>
                  <a:srgbClr val="000000"/>
                </a:solidFill>
                <a:latin typeface="Times New Roman" panose="02020603050405020304" pitchFamily="18" charset="0"/>
                <a:sym typeface="Times New Roman" panose="02020603050405020304" pitchFamily="18" charset="0"/>
              </a:defRPr>
            </a:lvl3pPr>
            <a:lvl4pPr eaLnBrk="0" hangingPunct="0">
              <a:defRPr>
                <a:solidFill>
                  <a:srgbClr val="000000"/>
                </a:solidFill>
                <a:latin typeface="Times New Roman" panose="02020603050405020304" pitchFamily="18" charset="0"/>
                <a:sym typeface="Times New Roman" panose="02020603050405020304" pitchFamily="18" charset="0"/>
              </a:defRPr>
            </a:lvl4pPr>
            <a:lvl5pPr eaLnBrk="0" hangingPunct="0">
              <a:defRPr>
                <a:solidFill>
                  <a:srgbClr val="000000"/>
                </a:solidFill>
                <a:latin typeface="Times New Roman" panose="02020603050405020304" pitchFamily="18" charset="0"/>
                <a:sym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imes New Roman" panose="02020603050405020304" pitchFamily="18" charset="0"/>
                <a:sym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imes New Roman" panose="02020603050405020304" pitchFamily="18" charset="0"/>
                <a:sym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imes New Roman" panose="02020603050405020304" pitchFamily="18" charset="0"/>
                <a:sym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imes New Roman" panose="02020603050405020304" pitchFamily="18" charset="0"/>
                <a:sym typeface="Times New Roman" panose="02020603050405020304" pitchFamily="18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en-US" altLang="en-US" sz="3600" b="1" dirty="0" err="1" smtClean="0">
                <a:solidFill>
                  <a:srgbClr val="000099"/>
                </a:solidFill>
              </a:rPr>
              <a:t>Sản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phẩm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của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bạn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thể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hiện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nội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dung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gì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? </a:t>
            </a:r>
            <a:r>
              <a:rPr lang="en-US" altLang="en-US" sz="3600" b="1" dirty="0" err="1">
                <a:solidFill>
                  <a:srgbClr val="000099"/>
                </a:solidFill>
              </a:rPr>
              <a:t>t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hực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hiện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bằng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hình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thức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nào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?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Chất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liệu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là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gì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?</a:t>
            </a:r>
            <a:endParaRPr lang="en-US" altLang="en-US" sz="3600" dirty="0"/>
          </a:p>
          <a:p>
            <a:pPr eaLnBrk="1" hangingPunct="1">
              <a:buFontTx/>
              <a:buChar char="-"/>
            </a:pPr>
            <a:r>
              <a:rPr lang="en-US" altLang="en-US" sz="3600" b="1" dirty="0" err="1" smtClean="0">
                <a:solidFill>
                  <a:srgbClr val="000099"/>
                </a:solidFill>
              </a:rPr>
              <a:t>Hình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ảnh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nào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là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chính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,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hình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ảnh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nào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là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phụ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trong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sản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phẩm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? </a:t>
            </a:r>
          </a:p>
          <a:p>
            <a:pPr eaLnBrk="1" hangingPunct="1">
              <a:buFontTx/>
              <a:buChar char="-"/>
            </a:pPr>
            <a:r>
              <a:rPr lang="en-US" altLang="en-US" sz="3600" b="1" dirty="0" err="1" smtClean="0">
                <a:solidFill>
                  <a:srgbClr val="000099"/>
                </a:solidFill>
              </a:rPr>
              <a:t>Màu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sắc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như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thế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nào?Em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có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cảm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nhận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gì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sản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99"/>
                </a:solidFill>
              </a:rPr>
              <a:t>phẩm</a:t>
            </a:r>
            <a:r>
              <a:rPr lang="en-US" altLang="en-US" sz="3600" b="1" dirty="0" smtClean="0">
                <a:solidFill>
                  <a:srgbClr val="000099"/>
                </a:solidFill>
              </a:rPr>
              <a:t>?</a:t>
            </a:r>
            <a:endParaRPr lang="en-US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797351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487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487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87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0487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487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87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0487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0487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87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869" y="205273"/>
            <a:ext cx="10879493" cy="6386805"/>
          </a:xfrm>
          <a:prstGeom prst="rect">
            <a:avLst/>
          </a:prstGeom>
          <a:solidFill>
            <a:srgbClr val="002060"/>
          </a:solidFill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55487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50" descr="D:\IMG_20161102_1532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216" y="869519"/>
            <a:ext cx="5513126" cy="218495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5" name="Group -909"/>
          <p:cNvGrpSpPr>
            <a:grpSpLocks/>
          </p:cNvGrpSpPr>
          <p:nvPr/>
        </p:nvGrpSpPr>
        <p:grpSpPr bwMode="auto">
          <a:xfrm>
            <a:off x="615491" y="3521992"/>
            <a:ext cx="5174019" cy="2947906"/>
            <a:chOff x="-1819" y="1775"/>
            <a:chExt cx="4344" cy="2829"/>
          </a:xfrm>
        </p:grpSpPr>
        <p:sp>
          <p:nvSpPr>
            <p:cNvPr id="35852" name="Rectangle 198"/>
            <p:cNvSpPr>
              <a:spLocks noChangeArrowheads="1"/>
            </p:cNvSpPr>
            <p:nvPr/>
          </p:nvSpPr>
          <p:spPr bwMode="auto">
            <a:xfrm>
              <a:off x="-1819" y="3925"/>
              <a:ext cx="4344" cy="67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Times New Roman" panose="02020603050405020304" pitchFamily="18" charset="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Font typeface="Times New Roman" panose="02020603050405020304" pitchFamily="18" charset="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Font typeface="Times New Roman" panose="02020603050405020304" pitchFamily="18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Font typeface="Times New Roman" panose="02020603050405020304" pitchFamily="18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Times New Roman" panose="02020603050405020304" pitchFamily="18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Times New Roman" panose="02020603050405020304" pitchFamily="18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Times New Roman" panose="02020603050405020304" pitchFamily="18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Times New Roman" panose="02020603050405020304" pitchFamily="18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000" b="1" dirty="0" err="1">
                  <a:solidFill>
                    <a:srgbClr val="FF0000"/>
                  </a:solidFill>
                  <a:sym typeface="Times New Roman" panose="02020603050405020304" pitchFamily="18" charset="0"/>
                </a:rPr>
                <a:t>Bước</a:t>
              </a:r>
              <a:r>
                <a:rPr lang="en-US" altLang="en-US" sz="2000" b="1" dirty="0">
                  <a:solidFill>
                    <a:srgbClr val="FF0000"/>
                  </a:solidFill>
                  <a:sym typeface="Times New Roman" panose="02020603050405020304" pitchFamily="18" charset="0"/>
                </a:rPr>
                <a:t> 3:</a:t>
              </a:r>
              <a:r>
                <a:rPr lang="en-US" altLang="en-US" sz="2000" b="1" dirty="0">
                  <a:solidFill>
                    <a:srgbClr val="000000"/>
                  </a:solidFill>
                  <a:sym typeface="Times New Roman" panose="02020603050405020304" pitchFamily="18" charset="0"/>
                </a:rPr>
                <a:t> </a:t>
              </a:r>
              <a:r>
                <a:rPr lang="en-US" altLang="en-US" sz="2000" b="1" dirty="0" err="1">
                  <a:solidFill>
                    <a:srgbClr val="000000"/>
                  </a:solidFill>
                  <a:sym typeface="Times New Roman" panose="02020603050405020304" pitchFamily="18" charset="0"/>
                </a:rPr>
                <a:t>Vẽ</a:t>
              </a:r>
              <a:r>
                <a:rPr lang="en-US" altLang="en-US" sz="2000" b="1" dirty="0">
                  <a:solidFill>
                    <a:srgbClr val="000000"/>
                  </a:solidFill>
                  <a:sym typeface="Times New Roman" panose="02020603050405020304" pitchFamily="18" charset="0"/>
                </a:rPr>
                <a:t> </a:t>
              </a:r>
              <a:r>
                <a:rPr lang="en-US" altLang="en-US" sz="2000" b="1" dirty="0" err="1">
                  <a:solidFill>
                    <a:srgbClr val="000000"/>
                  </a:solidFill>
                  <a:sym typeface="Times New Roman" panose="02020603050405020304" pitchFamily="18" charset="0"/>
                </a:rPr>
                <a:t>thêm</a:t>
              </a:r>
              <a:r>
                <a:rPr lang="en-US" altLang="en-US" sz="2000" b="1" dirty="0">
                  <a:solidFill>
                    <a:srgbClr val="000000"/>
                  </a:solidFill>
                  <a:sym typeface="Times New Roman" panose="02020603050405020304" pitchFamily="18" charset="0"/>
                </a:rPr>
                <a:t> </a:t>
              </a:r>
              <a:r>
                <a:rPr lang="en-US" altLang="en-US" sz="2000" b="1" dirty="0" err="1">
                  <a:solidFill>
                    <a:srgbClr val="000000"/>
                  </a:solidFill>
                  <a:sym typeface="Times New Roman" panose="02020603050405020304" pitchFamily="18" charset="0"/>
                </a:rPr>
                <a:t>hình</a:t>
              </a:r>
              <a:r>
                <a:rPr lang="en-US" altLang="en-US" sz="2000" b="1" dirty="0">
                  <a:solidFill>
                    <a:srgbClr val="000000"/>
                  </a:solidFill>
                  <a:sym typeface="Times New Roman" panose="02020603050405020304" pitchFamily="18" charset="0"/>
                </a:rPr>
                <a:t> </a:t>
              </a:r>
              <a:r>
                <a:rPr lang="en-US" altLang="en-US" sz="2000" b="1" dirty="0" err="1">
                  <a:solidFill>
                    <a:srgbClr val="000000"/>
                  </a:solidFill>
                  <a:sym typeface="Times New Roman" panose="02020603050405020304" pitchFamily="18" charset="0"/>
                </a:rPr>
                <a:t>ảnh</a:t>
              </a:r>
              <a:r>
                <a:rPr lang="en-US" altLang="en-US" sz="2000" b="1" dirty="0">
                  <a:solidFill>
                    <a:srgbClr val="000000"/>
                  </a:solidFill>
                  <a:sym typeface="Times New Roman" panose="02020603050405020304" pitchFamily="18" charset="0"/>
                </a:rPr>
                <a:t> </a:t>
              </a:r>
              <a:r>
                <a:rPr lang="en-US" altLang="en-US" sz="2000" b="1" dirty="0" err="1">
                  <a:solidFill>
                    <a:srgbClr val="000000"/>
                  </a:solidFill>
                  <a:sym typeface="Times New Roman" panose="02020603050405020304" pitchFamily="18" charset="0"/>
                </a:rPr>
                <a:t>khác</a:t>
              </a:r>
              <a:r>
                <a:rPr lang="en-US" altLang="en-US" sz="2000" b="1" dirty="0">
                  <a:solidFill>
                    <a:srgbClr val="000000"/>
                  </a:solidFill>
                  <a:sym typeface="Times New Roman" panose="02020603050405020304" pitchFamily="18" charset="0"/>
                </a:rPr>
                <a:t> </a:t>
              </a:r>
              <a:r>
                <a:rPr lang="en-US" altLang="en-US" sz="2000" b="1" dirty="0" err="1">
                  <a:solidFill>
                    <a:srgbClr val="000000"/>
                  </a:solidFill>
                  <a:sym typeface="Times New Roman" panose="02020603050405020304" pitchFamily="18" charset="0"/>
                </a:rPr>
                <a:t>tạo</a:t>
              </a:r>
              <a:r>
                <a:rPr lang="en-US" altLang="en-US" sz="2000" b="1" dirty="0">
                  <a:solidFill>
                    <a:srgbClr val="000000"/>
                  </a:solidFill>
                  <a:sym typeface="Times New Roman" panose="02020603050405020304" pitchFamily="18" charset="0"/>
                </a:rPr>
                <a:t> </a:t>
              </a:r>
              <a:r>
                <a:rPr lang="en-US" altLang="en-US" sz="2000" b="1" dirty="0" err="1">
                  <a:solidFill>
                    <a:srgbClr val="000000"/>
                  </a:solidFill>
                  <a:sym typeface="Times New Roman" panose="02020603050405020304" pitchFamily="18" charset="0"/>
                </a:rPr>
                <a:t>không</a:t>
              </a:r>
              <a:r>
                <a:rPr lang="en-US" altLang="en-US" sz="2000" b="1" dirty="0">
                  <a:solidFill>
                    <a:srgbClr val="000000"/>
                  </a:solidFill>
                  <a:sym typeface="Times New Roman" panose="02020603050405020304" pitchFamily="18" charset="0"/>
                </a:rPr>
                <a:t> </a:t>
              </a:r>
              <a:r>
                <a:rPr lang="en-US" altLang="en-US" sz="2000" b="1" dirty="0" err="1">
                  <a:solidFill>
                    <a:srgbClr val="000000"/>
                  </a:solidFill>
                  <a:sym typeface="Times New Roman" panose="02020603050405020304" pitchFamily="18" charset="0"/>
                </a:rPr>
                <a:t>gian</a:t>
              </a:r>
              <a:r>
                <a:rPr lang="en-US" altLang="en-US" sz="2000" b="1" dirty="0">
                  <a:solidFill>
                    <a:srgbClr val="000000"/>
                  </a:solidFill>
                  <a:sym typeface="Times New Roman" panose="02020603050405020304" pitchFamily="18" charset="0"/>
                </a:rPr>
                <a:t> </a:t>
              </a:r>
              <a:r>
                <a:rPr lang="en-US" altLang="en-US" sz="2000" b="1" dirty="0" err="1">
                  <a:solidFill>
                    <a:srgbClr val="000000"/>
                  </a:solidFill>
                  <a:sym typeface="Times New Roman" panose="02020603050405020304" pitchFamily="18" charset="0"/>
                </a:rPr>
                <a:t>cho</a:t>
              </a:r>
              <a:r>
                <a:rPr lang="en-US" altLang="en-US" sz="2000" b="1" dirty="0">
                  <a:solidFill>
                    <a:srgbClr val="000000"/>
                  </a:solidFill>
                  <a:sym typeface="Times New Roman" panose="02020603050405020304" pitchFamily="18" charset="0"/>
                </a:rPr>
                <a:t>  </a:t>
              </a:r>
              <a:r>
                <a:rPr lang="en-US" altLang="en-US" sz="2000" b="1" dirty="0" err="1">
                  <a:solidFill>
                    <a:srgbClr val="000000"/>
                  </a:solidFill>
                  <a:sym typeface="Times New Roman" panose="02020603050405020304" pitchFamily="18" charset="0"/>
                </a:rPr>
                <a:t>sản</a:t>
              </a:r>
              <a:r>
                <a:rPr lang="en-US" altLang="en-US" sz="2000" b="1" dirty="0">
                  <a:solidFill>
                    <a:srgbClr val="000000"/>
                  </a:solidFill>
                  <a:sym typeface="Times New Roman" panose="02020603050405020304" pitchFamily="18" charset="0"/>
                </a:rPr>
                <a:t> </a:t>
              </a:r>
              <a:r>
                <a:rPr lang="en-US" altLang="en-US" sz="2000" b="1" dirty="0" err="1">
                  <a:solidFill>
                    <a:srgbClr val="000000"/>
                  </a:solidFill>
                  <a:sym typeface="Times New Roman" panose="02020603050405020304" pitchFamily="18" charset="0"/>
                </a:rPr>
                <a:t>phẩm</a:t>
              </a:r>
              <a:r>
                <a:rPr lang="en-US" altLang="en-US" sz="2000" b="1" dirty="0">
                  <a:solidFill>
                    <a:srgbClr val="000000"/>
                  </a:solidFill>
                  <a:sym typeface="Times New Roman" panose="02020603050405020304" pitchFamily="18" charset="0"/>
                </a:rPr>
                <a:t> </a:t>
              </a:r>
              <a:r>
                <a:rPr lang="en-US" altLang="en-US" sz="2000" b="1" dirty="0" err="1">
                  <a:solidFill>
                    <a:srgbClr val="000000"/>
                  </a:solidFill>
                  <a:sym typeface="Times New Roman" panose="02020603050405020304" pitchFamily="18" charset="0"/>
                </a:rPr>
                <a:t>thêm</a:t>
              </a:r>
              <a:r>
                <a:rPr lang="en-US" altLang="en-US" sz="2000" b="1" dirty="0">
                  <a:solidFill>
                    <a:srgbClr val="000000"/>
                  </a:solidFill>
                  <a:sym typeface="Times New Roman" panose="02020603050405020304" pitchFamily="18" charset="0"/>
                </a:rPr>
                <a:t> </a:t>
              </a:r>
              <a:r>
                <a:rPr lang="en-US" altLang="en-US" sz="2000" b="1" dirty="0" err="1">
                  <a:solidFill>
                    <a:srgbClr val="000000"/>
                  </a:solidFill>
                  <a:sym typeface="Times New Roman" panose="02020603050405020304" pitchFamily="18" charset="0"/>
                </a:rPr>
                <a:t>sinh</a:t>
              </a:r>
              <a:r>
                <a:rPr lang="en-US" altLang="en-US" sz="2000" b="1" dirty="0">
                  <a:solidFill>
                    <a:srgbClr val="000000"/>
                  </a:solidFill>
                  <a:sym typeface="Times New Roman" panose="02020603050405020304" pitchFamily="18" charset="0"/>
                </a:rPr>
                <a:t> </a:t>
              </a:r>
              <a:r>
                <a:rPr lang="en-US" altLang="en-US" sz="2000" b="1" dirty="0" err="1">
                  <a:solidFill>
                    <a:srgbClr val="000000"/>
                  </a:solidFill>
                  <a:sym typeface="Times New Roman" panose="02020603050405020304" pitchFamily="18" charset="0"/>
                </a:rPr>
                <a:t>động</a:t>
              </a:r>
              <a:r>
                <a:rPr lang="en-US" altLang="en-US" sz="2000" b="1" dirty="0" smtClean="0">
                  <a:solidFill>
                    <a:srgbClr val="000000"/>
                  </a:solidFill>
                  <a:sym typeface="Times New Roman" panose="02020603050405020304" pitchFamily="18" charset="0"/>
                </a:rPr>
                <a:t>.</a:t>
              </a:r>
              <a:endParaRPr lang="en-US" altLang="en-US" sz="2000" dirty="0">
                <a:solidFill>
                  <a:srgbClr val="000000"/>
                </a:solidFill>
                <a:sym typeface="Times New Roman" panose="02020603050405020304" pitchFamily="18" charset="0"/>
              </a:endParaRPr>
            </a:p>
          </p:txBody>
        </p:sp>
        <p:pic>
          <p:nvPicPr>
            <p:cNvPr id="35853" name="Picture 152" descr="D:\IMG_20161102_155414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819" y="1775"/>
              <a:ext cx="4344" cy="210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7" name="Group -907"/>
          <p:cNvGrpSpPr>
            <a:grpSpLocks/>
          </p:cNvGrpSpPr>
          <p:nvPr/>
        </p:nvGrpSpPr>
        <p:grpSpPr bwMode="auto">
          <a:xfrm>
            <a:off x="6229350" y="3816376"/>
            <a:ext cx="5547874" cy="2834450"/>
            <a:chOff x="3358" y="1532"/>
            <a:chExt cx="2849" cy="2381"/>
          </a:xfrm>
        </p:grpSpPr>
        <p:pic>
          <p:nvPicPr>
            <p:cNvPr id="35850" name="Picture 154" descr="D:\IMG_20161102_162245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8" y="1532"/>
              <a:ext cx="2849" cy="2045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851" name="Rectangle 200"/>
            <p:cNvSpPr>
              <a:spLocks noChangeArrowheads="1"/>
            </p:cNvSpPr>
            <p:nvPr/>
          </p:nvSpPr>
          <p:spPr bwMode="auto">
            <a:xfrm>
              <a:off x="3358" y="3577"/>
              <a:ext cx="2849" cy="33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Times New Roman" panose="02020603050405020304" pitchFamily="18" charset="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Font typeface="Times New Roman" panose="02020603050405020304" pitchFamily="18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Font typeface="Times New Roman" panose="02020603050405020304" pitchFamily="18" charset="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Font typeface="Times New Roman" panose="02020603050405020304" pitchFamily="18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Font typeface="Times New Roman" panose="02020603050405020304" pitchFamily="18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Times New Roman" panose="02020603050405020304" pitchFamily="18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Times New Roman" panose="02020603050405020304" pitchFamily="18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Times New Roman" panose="02020603050405020304" pitchFamily="18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Times New Roman" panose="02020603050405020304" pitchFamily="18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000" b="1" dirty="0" err="1">
                  <a:solidFill>
                    <a:srgbClr val="FF0000"/>
                  </a:solidFill>
                  <a:sym typeface="Times New Roman" panose="02020603050405020304" pitchFamily="18" charset="0"/>
                </a:rPr>
                <a:t>Bước</a:t>
              </a:r>
              <a:r>
                <a:rPr lang="en-US" altLang="en-US" sz="2000" b="1" dirty="0">
                  <a:solidFill>
                    <a:srgbClr val="FF0000"/>
                  </a:solidFill>
                  <a:sym typeface="Times New Roman" panose="02020603050405020304" pitchFamily="18" charset="0"/>
                </a:rPr>
                <a:t> 4</a:t>
              </a:r>
              <a:r>
                <a:rPr lang="en-US" altLang="en-US" sz="2000" b="1" dirty="0">
                  <a:solidFill>
                    <a:srgbClr val="000000"/>
                  </a:solidFill>
                  <a:sym typeface="Times New Roman" panose="02020603050405020304" pitchFamily="18" charset="0"/>
                </a:rPr>
                <a:t>: </a:t>
              </a:r>
              <a:r>
                <a:rPr lang="en-US" altLang="en-US" sz="2000" b="1" dirty="0" err="1">
                  <a:solidFill>
                    <a:srgbClr val="000000"/>
                  </a:solidFill>
                  <a:sym typeface="Times New Roman" panose="02020603050405020304" pitchFamily="18" charset="0"/>
                </a:rPr>
                <a:t>Vẽ</a:t>
              </a:r>
              <a:r>
                <a:rPr lang="en-US" altLang="en-US" sz="2000" b="1" dirty="0">
                  <a:solidFill>
                    <a:srgbClr val="000000"/>
                  </a:solidFill>
                  <a:sym typeface="Times New Roman" panose="02020603050405020304" pitchFamily="18" charset="0"/>
                </a:rPr>
                <a:t> </a:t>
              </a:r>
              <a:r>
                <a:rPr lang="en-US" altLang="en-US" sz="2000" b="1" dirty="0" err="1">
                  <a:solidFill>
                    <a:srgbClr val="000000"/>
                  </a:solidFill>
                  <a:sym typeface="Times New Roman" panose="02020603050405020304" pitchFamily="18" charset="0"/>
                </a:rPr>
                <a:t>màu</a:t>
              </a:r>
              <a:r>
                <a:rPr lang="en-US" altLang="en-US" sz="2000" b="1" dirty="0">
                  <a:solidFill>
                    <a:srgbClr val="000000"/>
                  </a:solidFill>
                  <a:sym typeface="Times New Roman" panose="02020603050405020304" pitchFamily="18" charset="0"/>
                </a:rPr>
                <a:t>, </a:t>
              </a:r>
              <a:r>
                <a:rPr lang="en-US" altLang="en-US" sz="2000" b="1" dirty="0" err="1">
                  <a:solidFill>
                    <a:srgbClr val="000000"/>
                  </a:solidFill>
                  <a:sym typeface="Times New Roman" panose="02020603050405020304" pitchFamily="18" charset="0"/>
                </a:rPr>
                <a:t>hoàn</a:t>
              </a:r>
              <a:r>
                <a:rPr lang="en-US" altLang="en-US" sz="2000" b="1" dirty="0">
                  <a:solidFill>
                    <a:srgbClr val="000000"/>
                  </a:solidFill>
                  <a:sym typeface="Times New Roman" panose="02020603050405020304" pitchFamily="18" charset="0"/>
                </a:rPr>
                <a:t> </a:t>
              </a:r>
              <a:r>
                <a:rPr lang="en-US" altLang="en-US" sz="2000" b="1" dirty="0" err="1">
                  <a:solidFill>
                    <a:srgbClr val="000000"/>
                  </a:solidFill>
                  <a:sym typeface="Times New Roman" panose="02020603050405020304" pitchFamily="18" charset="0"/>
                </a:rPr>
                <a:t>thiện</a:t>
              </a:r>
              <a:r>
                <a:rPr lang="en-US" altLang="en-US" sz="2000" b="1" dirty="0">
                  <a:solidFill>
                    <a:srgbClr val="000000"/>
                  </a:solidFill>
                  <a:sym typeface="Times New Roman" panose="02020603050405020304" pitchFamily="18" charset="0"/>
                </a:rPr>
                <a:t> </a:t>
              </a:r>
              <a:r>
                <a:rPr lang="en-US" altLang="en-US" sz="2000" b="1" dirty="0" err="1">
                  <a:solidFill>
                    <a:srgbClr val="000000"/>
                  </a:solidFill>
                  <a:sym typeface="Times New Roman" panose="02020603050405020304" pitchFamily="18" charset="0"/>
                </a:rPr>
                <a:t>sản</a:t>
              </a:r>
              <a:r>
                <a:rPr lang="en-US" altLang="en-US" sz="2000" b="1" dirty="0">
                  <a:solidFill>
                    <a:srgbClr val="000000"/>
                  </a:solidFill>
                  <a:sym typeface="Times New Roman" panose="02020603050405020304" pitchFamily="18" charset="0"/>
                </a:rPr>
                <a:t> </a:t>
              </a:r>
              <a:r>
                <a:rPr lang="en-US" altLang="en-US" sz="2000" b="1" dirty="0" err="1">
                  <a:solidFill>
                    <a:srgbClr val="000000"/>
                  </a:solidFill>
                  <a:sym typeface="Times New Roman" panose="02020603050405020304" pitchFamily="18" charset="0"/>
                </a:rPr>
                <a:t>phẩm</a:t>
              </a:r>
              <a:r>
                <a:rPr lang="en-US" altLang="en-US" sz="2000" b="1" dirty="0">
                  <a:solidFill>
                    <a:srgbClr val="000000"/>
                  </a:solidFill>
                  <a:sym typeface="Times New Roman" panose="02020603050405020304" pitchFamily="18" charset="0"/>
                </a:rPr>
                <a:t> </a:t>
              </a:r>
              <a:endParaRPr lang="en-US" altLang="en-US" sz="2000" dirty="0">
                <a:solidFill>
                  <a:srgbClr val="000000"/>
                </a:solidFill>
                <a:sym typeface="Times New Roman" panose="02020603050405020304" pitchFamily="18" charset="0"/>
              </a:endParaRPr>
            </a:p>
          </p:txBody>
        </p:sp>
      </p:grpSp>
      <p:sp>
        <p:nvSpPr>
          <p:cNvPr id="35846" name="Rectangle 196"/>
          <p:cNvSpPr>
            <a:spLocks noChangeArrowheads="1"/>
          </p:cNvSpPr>
          <p:nvPr/>
        </p:nvSpPr>
        <p:spPr bwMode="auto">
          <a:xfrm>
            <a:off x="6229350" y="3057526"/>
            <a:ext cx="5547992" cy="76944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Times New Roman" panose="02020603050405020304" pitchFamily="18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Times New Roman" panose="02020603050405020304" pitchFamily="18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Times New Roman" panose="02020603050405020304" pitchFamily="18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Times New Roman" panose="02020603050405020304" pitchFamily="18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 New Roman" panose="02020603050405020304" pitchFamily="18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 New Roman" panose="02020603050405020304" pitchFamily="18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 New Roman" panose="02020603050405020304" pitchFamily="18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 New Roman" panose="02020603050405020304" pitchFamily="18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 err="1">
                <a:solidFill>
                  <a:srgbClr val="FF0000"/>
                </a:solidFill>
                <a:sym typeface="Times New Roman" panose="02020603050405020304" pitchFamily="18" charset="0"/>
              </a:rPr>
              <a:t>Bước</a:t>
            </a:r>
            <a:r>
              <a:rPr lang="en-US" altLang="en-US" sz="2000" b="1" dirty="0">
                <a:solidFill>
                  <a:srgbClr val="FF0000"/>
                </a:solidFill>
                <a:sym typeface="Times New Roman" panose="02020603050405020304" pitchFamily="18" charset="0"/>
              </a:rPr>
              <a:t> 2:</a:t>
            </a:r>
            <a:r>
              <a:rPr lang="en-US" altLang="en-US" sz="2000" b="1" dirty="0">
                <a:solidFill>
                  <a:srgbClr val="000000"/>
                </a:solidFill>
                <a:sym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sym typeface="Times New Roman" panose="02020603050405020304" pitchFamily="18" charset="0"/>
              </a:rPr>
              <a:t>Lựa</a:t>
            </a:r>
            <a:r>
              <a:rPr lang="en-US" altLang="en-US" sz="2000" b="1" dirty="0">
                <a:solidFill>
                  <a:srgbClr val="000000"/>
                </a:solidFill>
                <a:sym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sym typeface="Times New Roman" panose="02020603050405020304" pitchFamily="18" charset="0"/>
              </a:rPr>
              <a:t>chọn</a:t>
            </a:r>
            <a:r>
              <a:rPr lang="en-US" altLang="en-US" sz="2000" b="1" dirty="0">
                <a:solidFill>
                  <a:srgbClr val="000000"/>
                </a:solidFill>
                <a:sym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sym typeface="Times New Roman" panose="02020603050405020304" pitchFamily="18" charset="0"/>
              </a:rPr>
              <a:t>hình</a:t>
            </a:r>
            <a:r>
              <a:rPr lang="en-US" altLang="en-US" sz="2000" b="1" dirty="0">
                <a:solidFill>
                  <a:srgbClr val="000000"/>
                </a:solidFill>
                <a:sym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sym typeface="Times New Roman" panose="02020603050405020304" pitchFamily="18" charset="0"/>
              </a:rPr>
              <a:t>ảnh</a:t>
            </a:r>
            <a:r>
              <a:rPr lang="en-US" altLang="en-US" sz="2000" b="1" dirty="0">
                <a:solidFill>
                  <a:srgbClr val="000000"/>
                </a:solidFill>
                <a:sym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sym typeface="Times New Roman" panose="02020603050405020304" pitchFamily="18" charset="0"/>
              </a:rPr>
              <a:t>sắp</a:t>
            </a:r>
            <a:r>
              <a:rPr lang="en-US" altLang="en-US" sz="2000" b="1" dirty="0">
                <a:solidFill>
                  <a:srgbClr val="000000"/>
                </a:solidFill>
                <a:sym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sym typeface="Times New Roman" panose="02020603050405020304" pitchFamily="18" charset="0"/>
              </a:rPr>
              <a:t>xếp</a:t>
            </a:r>
            <a:r>
              <a:rPr lang="en-US" altLang="en-US" sz="2000" b="1" dirty="0">
                <a:solidFill>
                  <a:srgbClr val="000000"/>
                </a:solidFill>
                <a:sym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sym typeface="Times New Roman" panose="02020603050405020304" pitchFamily="18" charset="0"/>
              </a:rPr>
              <a:t>thành</a:t>
            </a:r>
            <a:r>
              <a:rPr lang="en-US" altLang="en-US" sz="2000" b="1" dirty="0">
                <a:solidFill>
                  <a:srgbClr val="000000"/>
                </a:solidFill>
                <a:sym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sym typeface="Times New Roman" panose="02020603050405020304" pitchFamily="18" charset="0"/>
              </a:rPr>
              <a:t>sản</a:t>
            </a:r>
            <a:r>
              <a:rPr lang="en-US" altLang="en-US" sz="2000" b="1" dirty="0">
                <a:solidFill>
                  <a:srgbClr val="000000"/>
                </a:solidFill>
                <a:sym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sym typeface="Times New Roman" panose="02020603050405020304" pitchFamily="18" charset="0"/>
              </a:rPr>
              <a:t>phẩm</a:t>
            </a:r>
            <a:r>
              <a:rPr lang="en-US" altLang="en-US" sz="2000" b="1" dirty="0">
                <a:solidFill>
                  <a:srgbClr val="000000"/>
                </a:solidFill>
                <a:sym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sym typeface="Times New Roman" panose="02020603050405020304" pitchFamily="18" charset="0"/>
              </a:rPr>
              <a:t>tập</a:t>
            </a:r>
            <a:r>
              <a:rPr lang="en-US" altLang="en-US" sz="2000" b="1" dirty="0">
                <a:solidFill>
                  <a:srgbClr val="000000"/>
                </a:solidFill>
                <a:sym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sym typeface="Times New Roman" panose="02020603050405020304" pitchFamily="18" charset="0"/>
              </a:rPr>
              <a:t>thể</a:t>
            </a:r>
            <a:r>
              <a:rPr lang="en-US" altLang="en-US" sz="2400" b="1" dirty="0">
                <a:solidFill>
                  <a:srgbClr val="000000"/>
                </a:solidFill>
                <a:sym typeface="Times New Roman" panose="02020603050405020304" pitchFamily="18" charset="0"/>
              </a:rPr>
              <a:t>.</a:t>
            </a:r>
            <a:endParaRPr lang="en-US" altLang="en-US" sz="2400" dirty="0">
              <a:solidFill>
                <a:srgbClr val="000000"/>
              </a:solidFill>
              <a:sym typeface="Times New Roman" panose="02020603050405020304" pitchFamily="18" charset="0"/>
            </a:endParaRPr>
          </a:p>
        </p:txBody>
      </p:sp>
      <p:pic>
        <p:nvPicPr>
          <p:cNvPr id="15" name="Picture 144" descr="D:\IMG_20161102_14550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79" y="869519"/>
            <a:ext cx="2958977" cy="2264326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lowchart: Punched Tape 2"/>
          <p:cNvSpPr/>
          <p:nvPr/>
        </p:nvSpPr>
        <p:spPr>
          <a:xfrm>
            <a:off x="2751138" y="52008"/>
            <a:ext cx="6368478" cy="581025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48" descr="D:\IMG_20161102_15554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256" y="873836"/>
            <a:ext cx="2193925" cy="2227982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94"/>
          <p:cNvSpPr>
            <a:spLocks noChangeArrowheads="1"/>
          </p:cNvSpPr>
          <p:nvPr/>
        </p:nvSpPr>
        <p:spPr bwMode="auto">
          <a:xfrm>
            <a:off x="615280" y="3060327"/>
            <a:ext cx="5152902" cy="40011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Times New Roman" panose="02020603050405020304" pitchFamily="18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Times New Roman" panose="02020603050405020304" pitchFamily="18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Times New Roman" panose="02020603050405020304" pitchFamily="18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Times New Roman" panose="02020603050405020304" pitchFamily="18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 New Roman" panose="02020603050405020304" pitchFamily="18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 New Roman" panose="02020603050405020304" pitchFamily="18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 New Roman" panose="02020603050405020304" pitchFamily="18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 New Roman" panose="02020603050405020304" pitchFamily="18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 err="1">
                <a:solidFill>
                  <a:srgbClr val="FF0000"/>
                </a:solidFill>
                <a:sym typeface="Times New Roman" panose="02020603050405020304" pitchFamily="18" charset="0"/>
              </a:rPr>
              <a:t>Bước</a:t>
            </a:r>
            <a:r>
              <a:rPr lang="en-US" altLang="en-US" sz="2000" b="1" dirty="0">
                <a:solidFill>
                  <a:srgbClr val="FF0000"/>
                </a:solidFill>
                <a:sym typeface="Times New Roman" panose="02020603050405020304" pitchFamily="18" charset="0"/>
              </a:rPr>
              <a:t> 1:</a:t>
            </a:r>
            <a:r>
              <a:rPr lang="en-US" altLang="en-US" sz="2000" b="1" dirty="0">
                <a:solidFill>
                  <a:srgbClr val="000000"/>
                </a:solidFill>
                <a:sym typeface="Times New Roman" panose="02020603050405020304" pitchFamily="18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sym typeface="Times New Roman" panose="02020603050405020304" pitchFamily="18" charset="0"/>
              </a:rPr>
              <a:t>Lựa</a:t>
            </a:r>
            <a:r>
              <a:rPr lang="en-US" altLang="en-US" sz="2000" b="1" dirty="0" smtClean="0">
                <a:solidFill>
                  <a:srgbClr val="000000"/>
                </a:solidFill>
                <a:sym typeface="Times New Roman" panose="02020603050405020304" pitchFamily="18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sym typeface="Times New Roman" panose="02020603050405020304" pitchFamily="18" charset="0"/>
              </a:rPr>
              <a:t>chọn</a:t>
            </a:r>
            <a:r>
              <a:rPr lang="en-US" altLang="en-US" sz="2000" b="1" dirty="0" smtClean="0">
                <a:solidFill>
                  <a:srgbClr val="000000"/>
                </a:solidFill>
                <a:sym typeface="Times New Roman" panose="02020603050405020304" pitchFamily="18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sym typeface="Times New Roman" panose="02020603050405020304" pitchFamily="18" charset="0"/>
              </a:rPr>
              <a:t>nội</a:t>
            </a:r>
            <a:r>
              <a:rPr lang="en-US" altLang="en-US" sz="2000" b="1" dirty="0" smtClean="0">
                <a:solidFill>
                  <a:srgbClr val="000000"/>
                </a:solidFill>
                <a:sym typeface="Times New Roman" panose="02020603050405020304" pitchFamily="18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sym typeface="Times New Roman" panose="02020603050405020304" pitchFamily="18" charset="0"/>
              </a:rPr>
              <a:t>dung.Tạo</a:t>
            </a:r>
            <a:r>
              <a:rPr lang="en-US" altLang="en-US" sz="2000" b="1" dirty="0" smtClean="0">
                <a:solidFill>
                  <a:srgbClr val="000000"/>
                </a:solidFill>
                <a:sym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sym typeface="Times New Roman" panose="02020603050405020304" pitchFamily="18" charset="0"/>
              </a:rPr>
              <a:t>kho</a:t>
            </a:r>
            <a:r>
              <a:rPr lang="en-US" altLang="en-US" sz="2000" b="1" dirty="0">
                <a:solidFill>
                  <a:srgbClr val="000000"/>
                </a:solidFill>
                <a:sym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sym typeface="Times New Roman" panose="02020603050405020304" pitchFamily="18" charset="0"/>
              </a:rPr>
              <a:t>hình</a:t>
            </a:r>
            <a:r>
              <a:rPr lang="en-US" altLang="en-US" sz="2000" b="1" dirty="0">
                <a:solidFill>
                  <a:srgbClr val="000000"/>
                </a:solidFill>
                <a:sym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sym typeface="Times New Roman" panose="02020603050405020304" pitchFamily="18" charset="0"/>
              </a:rPr>
              <a:t>ảnh</a:t>
            </a:r>
            <a:endParaRPr lang="en-US" altLang="en-US" sz="2000" dirty="0">
              <a:solidFill>
                <a:srgbClr val="000000"/>
              </a:solidFill>
              <a:sym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640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ách nă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410549" y="0"/>
            <a:ext cx="127829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261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hinh-nen-powerpoint-thien-nhien-1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51" y="0"/>
            <a:ext cx="116632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TextBox 13"/>
          <p:cNvSpPr txBox="1">
            <a:spLocks noChangeArrowheads="1"/>
          </p:cNvSpPr>
          <p:nvPr/>
        </p:nvSpPr>
        <p:spPr bwMode="auto">
          <a:xfrm>
            <a:off x="4495800" y="838201"/>
            <a:ext cx="556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Times New Roman" panose="02020603050405020304" pitchFamily="18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Times New Roman" panose="02020603050405020304" pitchFamily="18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Times New Roman" panose="02020603050405020304" pitchFamily="18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Times New Roman" panose="02020603050405020304" pitchFamily="18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 New Roman" panose="02020603050405020304" pitchFamily="18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 New Roman" panose="02020603050405020304" pitchFamily="18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 New Roman" panose="02020603050405020304" pitchFamily="18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 New Roman" panose="02020603050405020304" pitchFamily="18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2800" b="1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20488" name="Group 23"/>
          <p:cNvGrpSpPr>
            <a:grpSpLocks/>
          </p:cNvGrpSpPr>
          <p:nvPr/>
        </p:nvGrpSpPr>
        <p:grpSpPr bwMode="auto">
          <a:xfrm>
            <a:off x="3733800" y="1166813"/>
            <a:ext cx="533400" cy="228600"/>
            <a:chOff x="2209800" y="1166948"/>
            <a:chExt cx="533400" cy="228600"/>
          </a:xfrm>
        </p:grpSpPr>
        <p:sp>
          <p:nvSpPr>
            <p:cNvPr id="18" name="Oval 17"/>
            <p:cNvSpPr/>
            <p:nvPr/>
          </p:nvSpPr>
          <p:spPr>
            <a:xfrm>
              <a:off x="2209800" y="1219335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2590800" y="1219335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3" name="Block Arc 22"/>
            <p:cNvSpPr/>
            <p:nvPr/>
          </p:nvSpPr>
          <p:spPr>
            <a:xfrm>
              <a:off x="2286000" y="1166948"/>
              <a:ext cx="381000" cy="228600"/>
            </a:xfrm>
            <a:prstGeom prst="blockArc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0489" name="Group 24"/>
          <p:cNvGrpSpPr>
            <a:grpSpLocks/>
          </p:cNvGrpSpPr>
          <p:nvPr/>
        </p:nvGrpSpPr>
        <p:grpSpPr bwMode="auto">
          <a:xfrm>
            <a:off x="3733800" y="1828800"/>
            <a:ext cx="533400" cy="228600"/>
            <a:chOff x="2209800" y="1166948"/>
            <a:chExt cx="533400" cy="228600"/>
          </a:xfrm>
        </p:grpSpPr>
        <p:sp>
          <p:nvSpPr>
            <p:cNvPr id="26" name="Oval 25"/>
            <p:cNvSpPr/>
            <p:nvPr/>
          </p:nvSpPr>
          <p:spPr>
            <a:xfrm>
              <a:off x="2209800" y="1219336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7" name="Oval 26"/>
            <p:cNvSpPr/>
            <p:nvPr/>
          </p:nvSpPr>
          <p:spPr>
            <a:xfrm>
              <a:off x="2590800" y="1219336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8" name="Block Arc 27"/>
            <p:cNvSpPr/>
            <p:nvPr/>
          </p:nvSpPr>
          <p:spPr>
            <a:xfrm>
              <a:off x="2286000" y="1166948"/>
              <a:ext cx="381000" cy="228600"/>
            </a:xfrm>
            <a:prstGeom prst="blockArc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0490" name="Group 28"/>
          <p:cNvGrpSpPr>
            <a:grpSpLocks/>
          </p:cNvGrpSpPr>
          <p:nvPr/>
        </p:nvGrpSpPr>
        <p:grpSpPr bwMode="auto">
          <a:xfrm>
            <a:off x="3733800" y="2514600"/>
            <a:ext cx="533400" cy="228600"/>
            <a:chOff x="2209800" y="1166948"/>
            <a:chExt cx="533400" cy="228600"/>
          </a:xfrm>
        </p:grpSpPr>
        <p:sp>
          <p:nvSpPr>
            <p:cNvPr id="30" name="Oval 29"/>
            <p:cNvSpPr/>
            <p:nvPr/>
          </p:nvSpPr>
          <p:spPr>
            <a:xfrm>
              <a:off x="2209800" y="1219336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/>
          </p:nvSpPr>
          <p:spPr>
            <a:xfrm>
              <a:off x="2590800" y="1219336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2" name="Block Arc 31"/>
            <p:cNvSpPr/>
            <p:nvPr/>
          </p:nvSpPr>
          <p:spPr>
            <a:xfrm>
              <a:off x="2286000" y="1166948"/>
              <a:ext cx="381000" cy="228600"/>
            </a:xfrm>
            <a:prstGeom prst="blockArc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0491" name="Group 32"/>
          <p:cNvGrpSpPr>
            <a:grpSpLocks/>
          </p:cNvGrpSpPr>
          <p:nvPr/>
        </p:nvGrpSpPr>
        <p:grpSpPr bwMode="auto">
          <a:xfrm>
            <a:off x="3733800" y="3176588"/>
            <a:ext cx="533400" cy="228600"/>
            <a:chOff x="2209800" y="1166948"/>
            <a:chExt cx="533400" cy="228600"/>
          </a:xfrm>
        </p:grpSpPr>
        <p:sp>
          <p:nvSpPr>
            <p:cNvPr id="34" name="Oval 33"/>
            <p:cNvSpPr/>
            <p:nvPr/>
          </p:nvSpPr>
          <p:spPr>
            <a:xfrm>
              <a:off x="2209800" y="1219335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5" name="Oval 34"/>
            <p:cNvSpPr/>
            <p:nvPr/>
          </p:nvSpPr>
          <p:spPr>
            <a:xfrm>
              <a:off x="2590800" y="1219335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6" name="Block Arc 35"/>
            <p:cNvSpPr/>
            <p:nvPr/>
          </p:nvSpPr>
          <p:spPr>
            <a:xfrm>
              <a:off x="2286000" y="1166948"/>
              <a:ext cx="381000" cy="228600"/>
            </a:xfrm>
            <a:prstGeom prst="blockArc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0492" name="Group 36"/>
          <p:cNvGrpSpPr>
            <a:grpSpLocks/>
          </p:cNvGrpSpPr>
          <p:nvPr/>
        </p:nvGrpSpPr>
        <p:grpSpPr bwMode="auto">
          <a:xfrm>
            <a:off x="3733800" y="3810000"/>
            <a:ext cx="533400" cy="228600"/>
            <a:chOff x="2209800" y="1166948"/>
            <a:chExt cx="533400" cy="228600"/>
          </a:xfrm>
        </p:grpSpPr>
        <p:sp>
          <p:nvSpPr>
            <p:cNvPr id="38" name="Oval 37"/>
            <p:cNvSpPr/>
            <p:nvPr/>
          </p:nvSpPr>
          <p:spPr>
            <a:xfrm>
              <a:off x="2209800" y="1219336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2590800" y="1219336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0" name="Block Arc 39"/>
            <p:cNvSpPr/>
            <p:nvPr/>
          </p:nvSpPr>
          <p:spPr>
            <a:xfrm>
              <a:off x="2286000" y="1166948"/>
              <a:ext cx="381000" cy="228600"/>
            </a:xfrm>
            <a:prstGeom prst="blockArc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0493" name="Group 40"/>
          <p:cNvGrpSpPr>
            <a:grpSpLocks/>
          </p:cNvGrpSpPr>
          <p:nvPr/>
        </p:nvGrpSpPr>
        <p:grpSpPr bwMode="auto">
          <a:xfrm>
            <a:off x="3733800" y="4471988"/>
            <a:ext cx="533400" cy="228600"/>
            <a:chOff x="2209800" y="1166948"/>
            <a:chExt cx="533400" cy="228600"/>
          </a:xfrm>
        </p:grpSpPr>
        <p:sp>
          <p:nvSpPr>
            <p:cNvPr id="42" name="Oval 41"/>
            <p:cNvSpPr/>
            <p:nvPr/>
          </p:nvSpPr>
          <p:spPr>
            <a:xfrm>
              <a:off x="2209800" y="1219335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2590800" y="1219335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4" name="Block Arc 43"/>
            <p:cNvSpPr/>
            <p:nvPr/>
          </p:nvSpPr>
          <p:spPr>
            <a:xfrm>
              <a:off x="2286000" y="1166948"/>
              <a:ext cx="381000" cy="228600"/>
            </a:xfrm>
            <a:prstGeom prst="blockArc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0494" name="Group 44"/>
          <p:cNvGrpSpPr>
            <a:grpSpLocks/>
          </p:cNvGrpSpPr>
          <p:nvPr/>
        </p:nvGrpSpPr>
        <p:grpSpPr bwMode="auto">
          <a:xfrm>
            <a:off x="3733800" y="5157788"/>
            <a:ext cx="533400" cy="228600"/>
            <a:chOff x="2209800" y="1166948"/>
            <a:chExt cx="533400" cy="228600"/>
          </a:xfrm>
        </p:grpSpPr>
        <p:sp>
          <p:nvSpPr>
            <p:cNvPr id="46" name="Oval 45"/>
            <p:cNvSpPr/>
            <p:nvPr/>
          </p:nvSpPr>
          <p:spPr>
            <a:xfrm>
              <a:off x="2209800" y="1219335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7" name="Oval 46"/>
            <p:cNvSpPr/>
            <p:nvPr/>
          </p:nvSpPr>
          <p:spPr>
            <a:xfrm>
              <a:off x="2590800" y="1219335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8" name="Block Arc 47"/>
            <p:cNvSpPr/>
            <p:nvPr/>
          </p:nvSpPr>
          <p:spPr>
            <a:xfrm>
              <a:off x="2286000" y="1166948"/>
              <a:ext cx="381000" cy="228600"/>
            </a:xfrm>
            <a:prstGeom prst="blockArc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0495" name="Group 48"/>
          <p:cNvGrpSpPr>
            <a:grpSpLocks/>
          </p:cNvGrpSpPr>
          <p:nvPr/>
        </p:nvGrpSpPr>
        <p:grpSpPr bwMode="auto">
          <a:xfrm>
            <a:off x="3733800" y="5819775"/>
            <a:ext cx="533400" cy="228600"/>
            <a:chOff x="2209800" y="1166948"/>
            <a:chExt cx="533400" cy="228600"/>
          </a:xfrm>
        </p:grpSpPr>
        <p:sp>
          <p:nvSpPr>
            <p:cNvPr id="50" name="Oval 49"/>
            <p:cNvSpPr/>
            <p:nvPr/>
          </p:nvSpPr>
          <p:spPr>
            <a:xfrm>
              <a:off x="2209800" y="1219336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1" name="Oval 50"/>
            <p:cNvSpPr/>
            <p:nvPr/>
          </p:nvSpPr>
          <p:spPr>
            <a:xfrm>
              <a:off x="2590800" y="1219336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2" name="Block Arc 51"/>
            <p:cNvSpPr/>
            <p:nvPr/>
          </p:nvSpPr>
          <p:spPr>
            <a:xfrm>
              <a:off x="2286000" y="1166948"/>
              <a:ext cx="381000" cy="228600"/>
            </a:xfrm>
            <a:prstGeom prst="blockArc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0496" name="Group 52"/>
          <p:cNvGrpSpPr>
            <a:grpSpLocks/>
          </p:cNvGrpSpPr>
          <p:nvPr/>
        </p:nvGrpSpPr>
        <p:grpSpPr bwMode="auto">
          <a:xfrm>
            <a:off x="3733800" y="6477000"/>
            <a:ext cx="533400" cy="228600"/>
            <a:chOff x="2209800" y="1166948"/>
            <a:chExt cx="533400" cy="228600"/>
          </a:xfrm>
        </p:grpSpPr>
        <p:sp>
          <p:nvSpPr>
            <p:cNvPr id="54" name="Oval 53"/>
            <p:cNvSpPr/>
            <p:nvPr/>
          </p:nvSpPr>
          <p:spPr>
            <a:xfrm>
              <a:off x="2209800" y="1219336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5" name="Oval 54"/>
            <p:cNvSpPr/>
            <p:nvPr/>
          </p:nvSpPr>
          <p:spPr>
            <a:xfrm>
              <a:off x="2590800" y="1219336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6" name="Block Arc 55"/>
            <p:cNvSpPr/>
            <p:nvPr/>
          </p:nvSpPr>
          <p:spPr>
            <a:xfrm>
              <a:off x="2286000" y="1166948"/>
              <a:ext cx="381000" cy="228600"/>
            </a:xfrm>
            <a:prstGeom prst="blockArc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6671" name="TextBox 4"/>
          <p:cNvSpPr txBox="1">
            <a:spLocks noChangeArrowheads="1"/>
          </p:cNvSpPr>
          <p:nvPr/>
        </p:nvSpPr>
        <p:spPr bwMode="auto">
          <a:xfrm>
            <a:off x="4495800" y="2719388"/>
            <a:ext cx="468197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Times New Roman" panose="02020603050405020304" pitchFamily="18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Times New Roman" panose="02020603050405020304" pitchFamily="18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Times New Roman" panose="02020603050405020304" pitchFamily="18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Times New Roman" panose="02020603050405020304" pitchFamily="18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Times New Roman" panose="02020603050405020304" pitchFamily="18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 New Roman" panose="02020603050405020304" pitchFamily="18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 New Roman" panose="02020603050405020304" pitchFamily="18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 New Roman" panose="02020603050405020304" pitchFamily="18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 New Roman" panose="02020603050405020304" pitchFamily="18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b="1" dirty="0">
                <a:solidFill>
                  <a:srgbClr val="A50021"/>
                </a:solidFill>
                <a:cs typeface="Times New Roman" panose="02020603050405020304" pitchFamily="18" charset="0"/>
              </a:rPr>
              <a:t>YÊU CẦU TIẾT 1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 b="1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TẠO KHO </a:t>
            </a:r>
            <a:r>
              <a:rPr lang="en-US" altLang="en-US" sz="2400" b="1" dirty="0">
                <a:solidFill>
                  <a:srgbClr val="0000FF"/>
                </a:solidFill>
                <a:cs typeface="Times New Roman" panose="02020603050405020304" pitchFamily="18" charset="0"/>
              </a:rPr>
              <a:t>NGÂN HÀNG HÌNH ẢNH </a:t>
            </a:r>
          </a:p>
        </p:txBody>
      </p:sp>
      <p:pic>
        <p:nvPicPr>
          <p:cNvPr id="2" name="Shining-The-Morning-Various-Artist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57400" y="1780592"/>
            <a:ext cx="609600" cy="609600"/>
          </a:xfrm>
          <a:prstGeom prst="rect">
            <a:avLst/>
          </a:prstGeom>
          <a:solidFill>
            <a:srgbClr val="FFC000"/>
          </a:solidFill>
        </p:spPr>
      </p:pic>
    </p:spTree>
    <p:extLst>
      <p:ext uri="{BB962C8B-B14F-4D97-AF65-F5344CB8AC3E}">
        <p14:creationId xmlns:p14="http://schemas.microsoft.com/office/powerpoint/2010/main" val="500308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Hình nền\gfyudgsi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HP\Downloads\MT HỌC ĐC\1080-hoa-105b04efd336cae_d775ddbd7536cf844d0fd20ad0a822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" y="0"/>
            <a:ext cx="11314176" cy="6874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AD170E3-BF33-462A-AD84-6C0E85ADBA31}"/>
              </a:ext>
            </a:extLst>
          </p:cNvPr>
          <p:cNvSpPr txBox="1"/>
          <p:nvPr/>
        </p:nvSpPr>
        <p:spPr>
          <a:xfrm>
            <a:off x="1072896" y="2427988"/>
            <a:ext cx="9595104" cy="2002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 THIỆU, CHIA SẺ CẢM NHẬN</a:t>
            </a:r>
          </a:p>
          <a:p>
            <a:pPr algn="ctr">
              <a:lnSpc>
                <a:spcPct val="1500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VỀ SẢN PHẨM</a:t>
            </a:r>
          </a:p>
        </p:txBody>
      </p:sp>
    </p:spTree>
    <p:extLst>
      <p:ext uri="{BB962C8B-B14F-4D97-AF65-F5344CB8AC3E}">
        <p14:creationId xmlns:p14="http://schemas.microsoft.com/office/powerpoint/2010/main" val="2295567745"/>
      </p:ext>
    </p:extLst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ài hát cháu thương chú bộ độ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3902" y="205273"/>
            <a:ext cx="11765333" cy="6064898"/>
          </a:xfrm>
        </p:spPr>
      </p:pic>
    </p:spTree>
    <p:extLst>
      <p:ext uri="{BB962C8B-B14F-4D97-AF65-F5344CB8AC3E}">
        <p14:creationId xmlns:p14="http://schemas.microsoft.com/office/powerpoint/2010/main" val="1537732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Hình nền\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928" y="43543"/>
            <a:ext cx="9144000" cy="6858000"/>
          </a:xfrm>
          <a:prstGeom prst="rect">
            <a:avLst/>
          </a:prstGeom>
          <a:solidFill>
            <a:srgbClr val="FFFF00"/>
          </a:solidFill>
          <a:extLst/>
        </p:spPr>
      </p:pic>
      <p:sp>
        <p:nvSpPr>
          <p:cNvPr id="6" name="WordArt 3"/>
          <p:cNvSpPr>
            <a:spLocks noChangeArrowheads="1" noChangeShapeType="1" noTextEdit="1"/>
          </p:cNvSpPr>
          <p:nvPr/>
        </p:nvSpPr>
        <p:spPr bwMode="auto">
          <a:xfrm>
            <a:off x="2365248" y="1840992"/>
            <a:ext cx="7985760" cy="5017008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en-US" sz="6000" b="1" kern="10" dirty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2700000" algn="ctr" rotWithShape="0">
                    <a:srgbClr val="FF33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C</a:t>
            </a:r>
            <a:r>
              <a:rPr lang="vi-VN" sz="8800" b="1" kern="10" dirty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2700000" algn="ctr" rotWithShape="0">
                    <a:srgbClr val="FF33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ảm ơn</a:t>
            </a:r>
            <a:r>
              <a:rPr lang="en-US" sz="8800" b="1" kern="10" dirty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2700000" algn="ctr" rotWithShape="0">
                    <a:srgbClr val="FF33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8800" b="1" kern="10" dirty="0" err="1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2700000" algn="ctr" rotWithShape="0">
                    <a:srgbClr val="FF33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các</a:t>
            </a:r>
            <a:r>
              <a:rPr lang="en-US" sz="8800" b="1" kern="10" dirty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2700000" algn="ctr" rotWithShape="0">
                    <a:srgbClr val="FF33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8800" b="1" kern="10" dirty="0" err="1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2700000" algn="ctr" rotWithShape="0">
                    <a:srgbClr val="FF33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thầy</a:t>
            </a:r>
            <a:r>
              <a:rPr lang="en-US" sz="8800" b="1" kern="1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2700000" algn="ctr" rotWithShape="0">
                    <a:srgbClr val="FF33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8800" b="1" kern="10" dirty="0" err="1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2700000" algn="ctr" rotWithShape="0">
                    <a:srgbClr val="FF33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cô</a:t>
            </a:r>
            <a:r>
              <a:rPr lang="en-US" sz="8800" b="1" kern="1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2700000" algn="ctr" rotWithShape="0">
                    <a:srgbClr val="FF33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8800" b="1" kern="10" dirty="0" err="1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2700000" algn="ctr" rotWithShape="0">
                    <a:srgbClr val="FF33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giáo</a:t>
            </a:r>
            <a:r>
              <a:rPr lang="en-US" sz="8800" b="1" kern="1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2700000" algn="ctr" rotWithShape="0">
                    <a:srgbClr val="FF33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8800" b="1" kern="10" dirty="0" err="1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2700000" algn="ctr" rotWithShape="0">
                    <a:srgbClr val="FF33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và</a:t>
            </a:r>
            <a:r>
              <a:rPr lang="en-US" sz="8800" b="1" kern="1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2700000" algn="ctr" rotWithShape="0">
                    <a:srgbClr val="FF33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8800" b="1" kern="10" dirty="0" err="1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2700000" algn="ctr" rotWithShape="0">
                    <a:srgbClr val="FF33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các</a:t>
            </a:r>
            <a:r>
              <a:rPr lang="en-US" sz="8800" b="1" kern="1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2700000" algn="ctr" rotWithShape="0">
                    <a:srgbClr val="FF33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8800" b="1" kern="10" dirty="0" err="1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2700000" algn="ctr" rotWithShape="0">
                    <a:srgbClr val="FF33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em</a:t>
            </a:r>
            <a:r>
              <a:rPr lang="en-US" sz="8800" b="1" kern="1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2700000" algn="ctr" rotWithShape="0">
                    <a:srgbClr val="FF33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8800" b="1" kern="10" dirty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2700000" algn="ctr" rotWithShape="0">
                    <a:srgbClr val="FF33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học sinh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4442433E-C99D-4D3C-B3DE-99555C68CC76}"/>
              </a:ext>
            </a:extLst>
          </p:cNvPr>
          <p:cNvSpPr txBox="1">
            <a:spLocks/>
          </p:cNvSpPr>
          <p:nvPr/>
        </p:nvSpPr>
        <p:spPr>
          <a:xfrm>
            <a:off x="1770888" y="4275276"/>
            <a:ext cx="8260080" cy="6966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vi-VN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HẸN </a:t>
            </a:r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 CÁC EM VÀO TIẾT HỌC SAU</a:t>
            </a:r>
            <a:endParaRPr lang="en-US" b="1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29708" y="5257801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61484" y="499872"/>
            <a:ext cx="46508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endParaRPr lang="en-US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489276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i hat chú bộ độ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4563" y="194388"/>
            <a:ext cx="11663266" cy="6570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172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21" y="209706"/>
            <a:ext cx="5165076" cy="2214932"/>
          </a:xfrm>
          <a:prstGeom prst="rect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963" y="209705"/>
            <a:ext cx="4514267" cy="2261403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10" y="2769980"/>
            <a:ext cx="5165076" cy="2356751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712" y="2782921"/>
            <a:ext cx="4514266" cy="2431523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sp>
        <p:nvSpPr>
          <p:cNvPr id="11" name="Oval 10"/>
          <p:cNvSpPr/>
          <p:nvPr/>
        </p:nvSpPr>
        <p:spPr>
          <a:xfrm>
            <a:off x="2995126" y="2278458"/>
            <a:ext cx="634481" cy="447870"/>
          </a:xfrm>
          <a:prstGeom prst="ellipse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2" name="Oval 11"/>
          <p:cNvSpPr/>
          <p:nvPr/>
        </p:nvSpPr>
        <p:spPr>
          <a:xfrm>
            <a:off x="8809847" y="2278458"/>
            <a:ext cx="578498" cy="42124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2676283" y="4876178"/>
            <a:ext cx="690465" cy="467096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8871808" y="4947026"/>
            <a:ext cx="604741" cy="384775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2904" y="5331801"/>
            <a:ext cx="86436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chủng</a:t>
            </a: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0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7210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93" y="156996"/>
            <a:ext cx="10709562" cy="6008277"/>
          </a:xfrm>
          <a:prstGeom prst="rect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464589" y="6311229"/>
            <a:ext cx="3865161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 CHỦNG LỤC QUÂN</a:t>
            </a:r>
            <a:endParaRPr lang="en-US" sz="23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93" y="156996"/>
            <a:ext cx="10855486" cy="6119113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497450" y="6310016"/>
            <a:ext cx="3799438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>
              <a:defRPr sz="2300" b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QUÂN CHỦNG HẢI QUÂN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93" y="121876"/>
            <a:ext cx="10855486" cy="6121822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3300860" y="6310016"/>
            <a:ext cx="6901248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>
              <a:defRPr sz="23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>
                <a:solidFill>
                  <a:srgbClr val="00487E"/>
                </a:solidFill>
              </a:rPr>
              <a:t>QUÂN CHỦNG PHÒNG </a:t>
            </a:r>
            <a:r>
              <a:rPr lang="en-US" dirty="0" smtClean="0">
                <a:solidFill>
                  <a:srgbClr val="00487E"/>
                </a:solidFill>
              </a:rPr>
              <a:t>KHÔNG - </a:t>
            </a:r>
            <a:r>
              <a:rPr lang="en-US" dirty="0">
                <a:solidFill>
                  <a:srgbClr val="00487E"/>
                </a:solidFill>
              </a:rPr>
              <a:t>KHÔNG QUÂN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93" y="83423"/>
            <a:ext cx="10855486" cy="6172199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4800417" y="6290742"/>
            <a:ext cx="3193503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>
              <a:defRPr sz="2300" b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>
                <a:solidFill>
                  <a:srgbClr val="003300"/>
                </a:solidFill>
              </a:rPr>
              <a:t>BỘ ĐỘI BIÊN </a:t>
            </a:r>
            <a:r>
              <a:rPr lang="en-US" dirty="0">
                <a:solidFill>
                  <a:srgbClr val="003300"/>
                </a:solidFill>
              </a:rPr>
              <a:t>PHÒNG</a:t>
            </a:r>
          </a:p>
        </p:txBody>
      </p:sp>
    </p:spTree>
    <p:extLst>
      <p:ext uri="{BB962C8B-B14F-4D97-AF65-F5344CB8AC3E}">
        <p14:creationId xmlns:p14="http://schemas.microsoft.com/office/powerpoint/2010/main" val="692810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6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  <p:bldP spid="8" grpId="0"/>
      <p:bldP spid="8" grpId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62576" y="3249099"/>
            <a:ext cx="3121367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QUÂN CHỦNG </a:t>
            </a:r>
            <a:r>
              <a:rPr lang="en-US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LỤC QUÂN</a:t>
            </a:r>
            <a:endParaRPr lang="en-US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37120" y="3255887"/>
            <a:ext cx="323088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300" b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</a:rPr>
              <a:t> QUÂN CHỦNG HẢI </a:t>
            </a:r>
            <a:r>
              <a:rPr lang="en-US" sz="1800" dirty="0">
                <a:solidFill>
                  <a:schemeClr val="accent1">
                    <a:lumMod val="50000"/>
                  </a:schemeClr>
                </a:solidFill>
              </a:rPr>
              <a:t>QUÂN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1000" y="6392275"/>
            <a:ext cx="568452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3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z="1800" dirty="0" smtClean="0">
                <a:solidFill>
                  <a:schemeClr val="tx2"/>
                </a:solidFill>
              </a:rPr>
              <a:t>    QUÂN CHỦNG PHÒNG KHÔNG - </a:t>
            </a:r>
            <a:r>
              <a:rPr lang="en-US" sz="1800" dirty="0">
                <a:solidFill>
                  <a:schemeClr val="tx2"/>
                </a:solidFill>
              </a:rPr>
              <a:t>KHÔNG QUÂN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623" y="6392275"/>
            <a:ext cx="2537874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>
              <a:defRPr sz="2300" b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z="1800" dirty="0" smtClean="0">
                <a:solidFill>
                  <a:srgbClr val="003300"/>
                </a:solidFill>
              </a:rPr>
              <a:t>BỘ ĐÔI BIÊN </a:t>
            </a:r>
            <a:r>
              <a:rPr lang="en-US" sz="1800" dirty="0">
                <a:solidFill>
                  <a:srgbClr val="003300"/>
                </a:solidFill>
              </a:rPr>
              <a:t>PHÒNG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53" y="737388"/>
            <a:ext cx="4801170" cy="244281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395" y="737388"/>
            <a:ext cx="4516016" cy="244213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53" y="3776229"/>
            <a:ext cx="4768767" cy="251837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395" y="3776229"/>
            <a:ext cx="4516016" cy="251837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6" name="TextBox 25"/>
          <p:cNvSpPr txBox="1"/>
          <p:nvPr/>
        </p:nvSpPr>
        <p:spPr>
          <a:xfrm>
            <a:off x="3329288" y="40935"/>
            <a:ext cx="4883827" cy="523220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38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8" grpId="0" animBg="1"/>
      <p:bldP spid="10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ĐNDV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2000" y="396240"/>
            <a:ext cx="10728960" cy="618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046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718" y="3560412"/>
            <a:ext cx="5047290" cy="285287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2634717" y="3040358"/>
            <a:ext cx="414528" cy="33328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18" y="176467"/>
            <a:ext cx="4702628" cy="2863891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30" name="Oval 29"/>
          <p:cNvSpPr/>
          <p:nvPr/>
        </p:nvSpPr>
        <p:spPr>
          <a:xfrm>
            <a:off x="8626093" y="3017005"/>
            <a:ext cx="504540" cy="39373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2634717" y="6388399"/>
            <a:ext cx="534113" cy="349113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8670297" y="6388400"/>
            <a:ext cx="460336" cy="349113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18" y="3498965"/>
            <a:ext cx="4702628" cy="2889436"/>
          </a:xfrm>
          <a:prstGeom prst="rect">
            <a:avLst/>
          </a:prstGeom>
          <a:solidFill>
            <a:srgbClr val="1E3596"/>
          </a:solidFill>
          <a:ln w="38100">
            <a:solidFill>
              <a:srgbClr val="00206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718" y="188422"/>
            <a:ext cx="5047290" cy="2851936"/>
          </a:xfrm>
          <a:prstGeom prst="rect">
            <a:avLst/>
          </a:prstGeom>
          <a:ln w="28575">
            <a:solidFill>
              <a:srgbClr val="006600"/>
            </a:solidFill>
          </a:ln>
        </p:spPr>
      </p:pic>
    </p:spTree>
    <p:extLst>
      <p:ext uri="{BB962C8B-B14F-4D97-AF65-F5344CB8AC3E}">
        <p14:creationId xmlns:p14="http://schemas.microsoft.com/office/powerpoint/2010/main" val="3625345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0" grpId="0" animBg="1"/>
      <p:bldP spid="31" grpId="0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roup -925"/>
          <p:cNvGrpSpPr>
            <a:grpSpLocks/>
          </p:cNvGrpSpPr>
          <p:nvPr/>
        </p:nvGrpSpPr>
        <p:grpSpPr bwMode="auto">
          <a:xfrm>
            <a:off x="265639" y="-60508"/>
            <a:ext cx="11374582" cy="6848249"/>
            <a:chOff x="0" y="0"/>
            <a:chExt cx="5760" cy="4320"/>
          </a:xfrm>
        </p:grpSpPr>
        <p:pic>
          <p:nvPicPr>
            <p:cNvPr id="2097258" name="Picture 106" descr="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146"/>
              <a:ext cx="5664" cy="174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97260" name="Picture 108" descr="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8"/>
              <a:ext cx="144" cy="4176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97262" name="Picture 110" descr="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97" y="144"/>
              <a:ext cx="163" cy="4176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97264" name="Picture 112" descr="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53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48740" name="Line 164"/>
          <p:cNvSpPr>
            <a:spLocks noChangeShapeType="1"/>
          </p:cNvSpPr>
          <p:nvPr/>
        </p:nvSpPr>
        <p:spPr bwMode="auto">
          <a:xfrm>
            <a:off x="3429000" y="3124200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pic>
        <p:nvPicPr>
          <p:cNvPr id="2097270" name="Picture 118" descr="D:\1 (1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323" y="867188"/>
            <a:ext cx="4825847" cy="4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7272" name="Picture 120" descr="D:\FUE6EG_truongsa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613" y="3648546"/>
            <a:ext cx="4477280" cy="4800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8750" name="Rectangle 174"/>
          <p:cNvSpPr>
            <a:spLocks noChangeArrowheads="1"/>
          </p:cNvSpPr>
          <p:nvPr/>
        </p:nvSpPr>
        <p:spPr bwMode="auto">
          <a:xfrm>
            <a:off x="2956496" y="291184"/>
            <a:ext cx="6687780" cy="523220"/>
          </a:xfrm>
          <a:prstGeom prst="rect">
            <a:avLst/>
          </a:prstGeom>
          <a:solidFill>
            <a:srgbClr val="CCFF33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Times New Roman" panose="02020603050405020304" pitchFamily="18" charset="0"/>
                <a:sym typeface="Times New Roman" panose="02020603050405020304" pitchFamily="18" charset="0"/>
              </a:defRPr>
            </a:lvl1pPr>
            <a:lvl2pPr eaLnBrk="0" hangingPunct="0">
              <a:defRPr>
                <a:solidFill>
                  <a:srgbClr val="000000"/>
                </a:solidFill>
                <a:latin typeface="Times New Roman" panose="02020603050405020304" pitchFamily="18" charset="0"/>
                <a:sym typeface="Times New Roman" panose="02020603050405020304" pitchFamily="18" charset="0"/>
              </a:defRPr>
            </a:lvl2pPr>
            <a:lvl3pPr eaLnBrk="0" hangingPunct="0">
              <a:defRPr>
                <a:solidFill>
                  <a:srgbClr val="000000"/>
                </a:solidFill>
                <a:latin typeface="Times New Roman" panose="02020603050405020304" pitchFamily="18" charset="0"/>
                <a:sym typeface="Times New Roman" panose="02020603050405020304" pitchFamily="18" charset="0"/>
              </a:defRPr>
            </a:lvl3pPr>
            <a:lvl4pPr eaLnBrk="0" hangingPunct="0">
              <a:defRPr>
                <a:solidFill>
                  <a:srgbClr val="000000"/>
                </a:solidFill>
                <a:latin typeface="Times New Roman" panose="02020603050405020304" pitchFamily="18" charset="0"/>
                <a:sym typeface="Times New Roman" panose="02020603050405020304" pitchFamily="18" charset="0"/>
              </a:defRPr>
            </a:lvl4pPr>
            <a:lvl5pPr eaLnBrk="0" hangingPunct="0">
              <a:defRPr>
                <a:solidFill>
                  <a:srgbClr val="000000"/>
                </a:solidFill>
                <a:latin typeface="Times New Roman" panose="02020603050405020304" pitchFamily="18" charset="0"/>
                <a:sym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imes New Roman" panose="02020603050405020304" pitchFamily="18" charset="0"/>
                <a:sym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imes New Roman" panose="02020603050405020304" pitchFamily="18" charset="0"/>
                <a:sym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imes New Roman" panose="02020603050405020304" pitchFamily="18" charset="0"/>
                <a:sym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imes New Roman" panose="02020603050405020304" pitchFamily="18" charset="0"/>
                <a:sym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</a:rPr>
              <a:t>Hoạt</a:t>
            </a:r>
            <a:r>
              <a:rPr lang="en-US" altLang="en-US" sz="2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động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hằng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ngày</a:t>
            </a:r>
            <a:r>
              <a:rPr lang="en-US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</a:rPr>
              <a:t>của</a:t>
            </a:r>
            <a:r>
              <a:rPr lang="en-US" altLang="en-US" sz="2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</a:rPr>
              <a:t>các</a:t>
            </a:r>
            <a:r>
              <a:rPr lang="en-US" altLang="en-US" sz="2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</a:rPr>
              <a:t>chú</a:t>
            </a:r>
            <a:r>
              <a:rPr lang="en-US" altLang="en-US" sz="2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</a:rPr>
              <a:t>Bộ</a:t>
            </a:r>
            <a:r>
              <a:rPr lang="en-US" altLang="en-US" sz="2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</a:rPr>
              <a:t>đội</a:t>
            </a:r>
            <a:endParaRPr lang="en-US" altLang="en-U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548" y="3691096"/>
            <a:ext cx="4737622" cy="23094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87613" y="923554"/>
            <a:ext cx="4477280" cy="229099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2564006" y="3094738"/>
            <a:ext cx="170440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33422" y="3132785"/>
            <a:ext cx="154888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38978" y="5955938"/>
            <a:ext cx="255446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34420" y="5996148"/>
            <a:ext cx="354688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13302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87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87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48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97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97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97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97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97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97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40" grpId="0" animBg="1"/>
      <p:bldP spid="4" grpId="0" animBg="1"/>
      <p:bldP spid="5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606" y="240846"/>
            <a:ext cx="11055998" cy="64199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606" y="240846"/>
            <a:ext cx="5715000" cy="42862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846" y="270059"/>
            <a:ext cx="11055998" cy="64199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846" y="270059"/>
            <a:ext cx="11022175" cy="63894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32" y="237953"/>
            <a:ext cx="11217687" cy="642572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305" y="263366"/>
            <a:ext cx="11330679" cy="6353175"/>
          </a:xfrm>
          <a:prstGeom prst="rect">
            <a:avLst/>
          </a:prstGeom>
        </p:spPr>
      </p:pic>
      <p:pic>
        <p:nvPicPr>
          <p:cNvPr id="1026" name="Picture 2" descr="Sáng mãi phẩm chất “Bộ đội cụ Hồ” trong phòng, chống đại dịch COVID-1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272" y="301732"/>
            <a:ext cx="11263172" cy="6298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8271" y="232581"/>
            <a:ext cx="11201171" cy="63531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81912" y="312009"/>
            <a:ext cx="10867072" cy="635167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1704" y="247187"/>
            <a:ext cx="11057616" cy="63531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4314" y="334683"/>
            <a:ext cx="11066106" cy="625130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59818" y="410990"/>
            <a:ext cx="10738411" cy="6138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86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</TotalTime>
  <Words>278</Words>
  <Application>Microsoft Office PowerPoint</Application>
  <PresentationFormat>Widescreen</PresentationFormat>
  <Paragraphs>42</Paragraphs>
  <Slides>17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Times New Roman</vt:lpstr>
      <vt:lpstr>2_Office Theme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</dc:creator>
  <cp:lastModifiedBy>Admin</cp:lastModifiedBy>
  <cp:revision>92</cp:revision>
  <dcterms:created xsi:type="dcterms:W3CDTF">2018-12-18T01:18:33Z</dcterms:created>
  <dcterms:modified xsi:type="dcterms:W3CDTF">2023-11-27T00:48:47Z</dcterms:modified>
</cp:coreProperties>
</file>