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18"/>
  </p:notesMasterIdLst>
  <p:sldIdLst>
    <p:sldId id="310" r:id="rId3"/>
    <p:sldId id="336" r:id="rId4"/>
    <p:sldId id="315" r:id="rId5"/>
    <p:sldId id="335" r:id="rId6"/>
    <p:sldId id="318" r:id="rId7"/>
    <p:sldId id="337" r:id="rId8"/>
    <p:sldId id="312" r:id="rId9"/>
    <p:sldId id="319" r:id="rId10"/>
    <p:sldId id="338" r:id="rId11"/>
    <p:sldId id="339" r:id="rId12"/>
    <p:sldId id="341" r:id="rId13"/>
    <p:sldId id="342" r:id="rId14"/>
    <p:sldId id="328" r:id="rId15"/>
    <p:sldId id="343" r:id="rId16"/>
    <p:sldId id="289" r:id="rId17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88" autoAdjust="0"/>
    <p:restoredTop sz="87634" autoAdjust="0"/>
  </p:normalViewPr>
  <p:slideViewPr>
    <p:cSldViewPr>
      <p:cViewPr>
        <p:scale>
          <a:sx n="75" d="100"/>
          <a:sy n="75" d="100"/>
        </p:scale>
        <p:origin x="-1104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33B7-AF4D-474F-9EC0-B25E3F817308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DDB5A-D4A0-4B5D-BF38-2547B53931C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8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21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89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8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6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89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9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455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68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61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20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5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56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41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8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599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9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333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61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040981"/>
            <a:ext cx="2591991" cy="19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838" y="1340768"/>
            <a:ext cx="76182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ĐẾN VỚI TIẾT </a:t>
            </a:r>
            <a:r>
              <a:rPr lang="vi-V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790575"/>
            <a:ext cx="800100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4875" y="538162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7704" y="274638"/>
            <a:ext cx="4248472" cy="99412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628800"/>
            <a:ext cx="7200900" cy="381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21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704856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94520"/>
            <a:ext cx="765468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96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" y="620688"/>
            <a:ext cx="7591425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90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27051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1423988"/>
            <a:ext cx="6619875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056784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68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1331640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683568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36" y="2924944"/>
            <a:ext cx="4765711" cy="3933055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361232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13160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28" y="2924944"/>
            <a:ext cx="4765711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828092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98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507288" cy="1252734"/>
          </a:xfrm>
        </p:spPr>
        <p:txBody>
          <a:bodyPr/>
          <a:lstStyle/>
          <a:p>
            <a:pPr marL="342900" lvl="1" indent="0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 TỰ GIÁC LÀM VIỆC CỦA MÌNH</a:t>
            </a:r>
            <a:endParaRPr lang="vi-VN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1001168"/>
            <a:ext cx="2448272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36" y="260648"/>
            <a:ext cx="237626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3"/>
            <a:ext cx="7416823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7632848" cy="4316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85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2524125" cy="87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9617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1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3"/>
            <a:ext cx="2524125" cy="87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77912"/>
            <a:ext cx="3816424" cy="2773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180" y="1412280"/>
            <a:ext cx="3773140" cy="2642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3816424" cy="236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103" y="4235946"/>
            <a:ext cx="362902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021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424847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760"/>
            <a:ext cx="372427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0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51216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5840"/>
            <a:ext cx="6458843" cy="102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556792"/>
            <a:ext cx="7629525" cy="4867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5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098576" cy="89269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a. </a:t>
            </a:r>
            <a:r>
              <a:rPr lang="en-US" b="1" dirty="0" err="1" smtClean="0">
                <a:solidFill>
                  <a:schemeClr val="accent1"/>
                </a:solidFill>
              </a:rPr>
              <a:t>Đóng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vai</a:t>
            </a:r>
            <a:endParaRPr lang="vi-VN" b="1" dirty="0">
              <a:solidFill>
                <a:schemeClr val="accent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122413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3"/>
            <a:ext cx="266429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064272" y="1459632"/>
            <a:ext cx="3168352" cy="9144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Tình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huống</a:t>
            </a:r>
            <a:r>
              <a:rPr lang="en-US" sz="2800" b="1" dirty="0" smtClean="0"/>
              <a:t> 1</a:t>
            </a:r>
            <a:endParaRPr lang="vi-VN" sz="2800" b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835" y="2374032"/>
            <a:ext cx="6066557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66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40</Words>
  <Application>Microsoft Office PowerPoint</Application>
  <PresentationFormat>On-screen Show (4:3)</PresentationFormat>
  <Paragraphs>9</Paragraphs>
  <Slides>15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Tình huống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Windows User</cp:lastModifiedBy>
  <cp:revision>119</cp:revision>
  <dcterms:created xsi:type="dcterms:W3CDTF">2020-02-15T03:55:30Z</dcterms:created>
  <dcterms:modified xsi:type="dcterms:W3CDTF">2020-09-20T08:57:45Z</dcterms:modified>
</cp:coreProperties>
</file>