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8" r:id="rId2"/>
  </p:sldMasterIdLst>
  <p:notesMasterIdLst>
    <p:notesMasterId r:id="rId15"/>
  </p:notesMasterIdLst>
  <p:sldIdLst>
    <p:sldId id="310" r:id="rId3"/>
    <p:sldId id="335" r:id="rId4"/>
    <p:sldId id="315" r:id="rId5"/>
    <p:sldId id="318" r:id="rId6"/>
    <p:sldId id="319" r:id="rId7"/>
    <p:sldId id="336" r:id="rId8"/>
    <p:sldId id="337" r:id="rId9"/>
    <p:sldId id="338" r:id="rId10"/>
    <p:sldId id="339" r:id="rId11"/>
    <p:sldId id="326" r:id="rId12"/>
    <p:sldId id="328" r:id="rId13"/>
    <p:sldId id="289" r:id="rId14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88" autoAdjust="0"/>
    <p:restoredTop sz="87634" autoAdjust="0"/>
  </p:normalViewPr>
  <p:slideViewPr>
    <p:cSldViewPr>
      <p:cViewPr>
        <p:scale>
          <a:sx n="75" d="100"/>
          <a:sy n="75" d="100"/>
        </p:scale>
        <p:origin x="-110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A33B7-AF4D-474F-9EC0-B25E3F817308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DDB5A-D4A0-4B5D-BF38-2547B53931C5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899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0DDB5A-D4A0-4B5D-BF38-2547B53931C5}" type="slidenum">
              <a:rPr lang="vi-VN" smtClean="0"/>
              <a:pPr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34624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362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22121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88998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81516-CAA9-4984-AD68-C8CF53E73E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055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40E12-A310-479F-90B8-E9DF425114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185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B9152-B3B3-4A4C-993E-414D8BF663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102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3F107-C259-4A57-AFE9-960E02CCC2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164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84D63-2EAB-4E6A-8FDA-758A1710198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892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9720D-8441-4486-8AD3-BC8DCA80CA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8896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6531C-5C17-4EEF-9121-082506BD697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3916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BFCD5-D05B-42B6-B91D-100D6F5F39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040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804551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B836B-B185-4E90-8873-8871D9C2DA5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5666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E9CD9-FFA7-4D6A-9890-9A29AC2C6C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5684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F31AC-EEF1-48B8-9870-87F8144F51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161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3741E-D3D9-4082-966D-A157DC6E631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507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72056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35486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28561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37415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86846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65996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3690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48F1D-35A5-4DE7-B2B9-502D748A8073}" type="datetimeFigureOut">
              <a:rPr lang="vi-VN" smtClean="0"/>
              <a:pPr/>
              <a:t>20/09/2020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D04162-F1E0-4999-9960-8036E9C0FB5E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2333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9F3446-F508-4B93-A4C4-E5F5250DC308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120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561" y="4011217"/>
            <a:ext cx="2593181" cy="1944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50" y="4040981"/>
            <a:ext cx="2591991" cy="194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6" y="4011217"/>
            <a:ext cx="2593181" cy="1944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05838" y="1340768"/>
            <a:ext cx="7618259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  <a:r>
              <a:rPr lang="vi-VN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CON ĐẾN VỚI TIẾT </a:t>
            </a:r>
            <a:r>
              <a:rPr lang="vi-VN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ĐẠO ĐỨC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unnam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4" y="790575"/>
            <a:ext cx="800100" cy="801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4875" y="5381625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23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76"/>
    </mc:Choice>
    <mc:Fallback xmlns="">
      <p:transition spd="slow" advTm="124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80" y="1556792"/>
            <a:ext cx="820891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4524"/>
            <a:ext cx="3888432" cy="1026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339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4784"/>
            <a:ext cx="822960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8261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Callout 6"/>
          <p:cNvSpPr/>
          <p:nvPr/>
        </p:nvSpPr>
        <p:spPr>
          <a:xfrm>
            <a:off x="1331640" y="162141"/>
            <a:ext cx="7812360" cy="2489845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Cảm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bạn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nhé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9" name="Picture 2" descr="Kết quả hình ảnh cho nhà thám hiểm cartoo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00" r="20209"/>
          <a:stretch/>
        </p:blipFill>
        <p:spPr bwMode="auto">
          <a:xfrm>
            <a:off x="683568" y="2060848"/>
            <a:ext cx="3056472" cy="495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462" r="99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036" y="2924944"/>
            <a:ext cx="4765711" cy="3933055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1361232" y="162141"/>
            <a:ext cx="7812360" cy="2489845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Cảm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các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bạn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4400" dirty="0" err="1">
                <a:latin typeface="UTM Avo" panose="02040603050506020204" pitchFamily="18" charset="0"/>
                <a:cs typeface="Times New Roman" pitchFamily="18" charset="0"/>
              </a:rPr>
              <a:t>nhé</a:t>
            </a:r>
            <a:r>
              <a:rPr lang="en-US" sz="4400" dirty="0">
                <a:latin typeface="UTM Avo" panose="02040603050506020204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Picture 2" descr="Kết quả hình ảnh cho nhà thám hiểm cartoo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00" r="20209"/>
          <a:stretch/>
        </p:blipFill>
        <p:spPr bwMode="auto">
          <a:xfrm>
            <a:off x="713160" y="2060848"/>
            <a:ext cx="3056472" cy="495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462" r="99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628" y="2924944"/>
            <a:ext cx="4765711" cy="393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52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7338"/>
            <a:ext cx="8712968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536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708920"/>
            <a:ext cx="8507288" cy="1252734"/>
          </a:xfrm>
        </p:spPr>
        <p:txBody>
          <a:bodyPr/>
          <a:lstStyle/>
          <a:p>
            <a:pPr marL="342900" lvl="1" indent="0" algn="ctr">
              <a:buNone/>
            </a:pP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YÊU THƯƠNG GIA ĐÌNH</a:t>
            </a:r>
            <a:endParaRPr lang="vi-VN" sz="36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419872" y="1001168"/>
            <a:ext cx="2448272" cy="914400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vi-VN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070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4664"/>
            <a:ext cx="2524125" cy="873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yt1s.com - Cả Nhà Thương Nhau ♫ Ba Thương Con Vì Con Giống Mẹ ♫ Candy Ngọc Hà ♫ Nhạc Thiếu Nhi_maPjEZjdX38_720pFHR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9275" y="1600200"/>
            <a:ext cx="8045450" cy="4525963"/>
          </a:xfrm>
        </p:spPr>
      </p:pic>
    </p:spTree>
    <p:extLst>
      <p:ext uri="{BB962C8B-B14F-4D97-AF65-F5344CB8AC3E}">
        <p14:creationId xmlns:p14="http://schemas.microsoft.com/office/powerpoint/2010/main" val="1008194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864" y="404664"/>
            <a:ext cx="5554960" cy="110872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a.kể</a:t>
            </a: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endParaRPr lang="vi-VN" sz="4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2808312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88617"/>
            <a:ext cx="8005575" cy="4992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355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229600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3675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6712"/>
            <a:ext cx="822960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1988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1"/>
            <a:ext cx="7992888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861048"/>
            <a:ext cx="7931224" cy="265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9047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24" y="973336"/>
            <a:ext cx="8022344" cy="367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2699792" y="188640"/>
            <a:ext cx="3672408" cy="78469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endParaRPr lang="vi-VN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96" y="4653136"/>
            <a:ext cx="8229600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412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1771</TotalTime>
  <Words>34</Words>
  <Application>Microsoft Office PowerPoint</Application>
  <PresentationFormat>On-screen Show (4:3)</PresentationFormat>
  <Paragraphs>9</Paragraphs>
  <Slides>12</Slides>
  <Notes>1</Notes>
  <HiddenSlides>0</HiddenSlides>
  <MMClips>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abc</dc:creator>
  <cp:lastModifiedBy>Windows User</cp:lastModifiedBy>
  <cp:revision>117</cp:revision>
  <dcterms:created xsi:type="dcterms:W3CDTF">2020-02-15T03:55:30Z</dcterms:created>
  <dcterms:modified xsi:type="dcterms:W3CDTF">2020-09-20T09:23:20Z</dcterms:modified>
</cp:coreProperties>
</file>