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8"/>
  </p:notesMasterIdLst>
  <p:sldIdLst>
    <p:sldId id="310" r:id="rId3"/>
    <p:sldId id="315" r:id="rId4"/>
    <p:sldId id="318" r:id="rId5"/>
    <p:sldId id="312" r:id="rId6"/>
    <p:sldId id="319" r:id="rId7"/>
    <p:sldId id="333" r:id="rId8"/>
    <p:sldId id="322" r:id="rId9"/>
    <p:sldId id="334" r:id="rId10"/>
    <p:sldId id="306" r:id="rId11"/>
    <p:sldId id="324" r:id="rId12"/>
    <p:sldId id="326" r:id="rId13"/>
    <p:sldId id="332" r:id="rId14"/>
    <p:sldId id="328" r:id="rId15"/>
    <p:sldId id="330" r:id="rId16"/>
    <p:sldId id="289" r:id="rId17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22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DDB5A-D4A0-4B5D-BF38-2547B53931C5}" type="slidenum">
              <a:rPr lang="vi-VN" smtClean="0"/>
              <a:pPr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149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2"/>
                </a:solidFill>
              </a:rPr>
              <a:t/>
            </a:r>
            <a:br>
              <a:rPr lang="en-US" sz="2800" b="1" dirty="0" smtClean="0">
                <a:solidFill>
                  <a:schemeClr val="tx2"/>
                </a:solidFill>
              </a:rPr>
            </a:br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296144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36304"/>
            <a:ext cx="6285904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26854"/>
            <a:ext cx="7149999" cy="411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91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txBody>
          <a:bodyPr>
            <a:normAutofit/>
          </a:bodyPr>
          <a:lstStyle/>
          <a:p>
            <a:pPr algn="l"/>
            <a:endParaRPr lang="vi-VN" sz="2800" b="1" dirty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1440160" cy="111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736" y="448668"/>
            <a:ext cx="6192688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77686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84075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19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984775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6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624735" cy="319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86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 SÓC BẢN THÂN KHI BỊ ỐM</a:t>
            </a:r>
            <a:endParaRPr lang="vi-VN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5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73622"/>
            <a:ext cx="6501901" cy="64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43224"/>
            <a:ext cx="6501901" cy="36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200799" cy="5189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0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,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ốm</a:t>
            </a:r>
            <a:endParaRPr lang="vi-VN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8083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416823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75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ốm</a:t>
            </a:r>
            <a:endParaRPr lang="vi-VN" sz="36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6171881"/>
            <a:ext cx="139824" cy="65430"/>
          </a:xfrm>
        </p:spPr>
        <p:txBody>
          <a:bodyPr>
            <a:normAutofit fontScale="25000" lnSpcReduction="20000"/>
          </a:bodyPr>
          <a:lstStyle/>
          <a:p>
            <a:endParaRPr lang="vi-VN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807524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1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H="1">
            <a:off x="4572000" y="6021288"/>
            <a:ext cx="76200" cy="104875"/>
          </a:xfrm>
        </p:spPr>
        <p:txBody>
          <a:bodyPr>
            <a:normAutofit fontScale="25000" lnSpcReduction="20000"/>
          </a:bodyPr>
          <a:lstStyle/>
          <a:p>
            <a:endParaRPr lang="vi-V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72008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79312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63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7154" y="1139464"/>
            <a:ext cx="3452884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530038" y="526537"/>
            <a:ext cx="5506458" cy="3240360"/>
          </a:xfrm>
          <a:prstGeom prst="cloudCallout">
            <a:avLst>
              <a:gd name="adj1" fmla="val -59441"/>
              <a:gd name="adj2" fmla="val 422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vi-VN" sz="3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26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68</Words>
  <Application>Microsoft Office PowerPoint</Application>
  <PresentationFormat>On-screen Show (4:3)</PresentationFormat>
  <Paragraphs>11</Paragraphs>
  <Slides>15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Nêu những việc cần làm khi bị ốm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112</cp:revision>
  <dcterms:created xsi:type="dcterms:W3CDTF">2020-02-15T03:55:30Z</dcterms:created>
  <dcterms:modified xsi:type="dcterms:W3CDTF">2020-09-20T04:03:19Z</dcterms:modified>
</cp:coreProperties>
</file>