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17"/>
  </p:notesMasterIdLst>
  <p:sldIdLst>
    <p:sldId id="310" r:id="rId3"/>
    <p:sldId id="333" r:id="rId4"/>
    <p:sldId id="315" r:id="rId5"/>
    <p:sldId id="318" r:id="rId6"/>
    <p:sldId id="319" r:id="rId7"/>
    <p:sldId id="334" r:id="rId8"/>
    <p:sldId id="320" r:id="rId9"/>
    <p:sldId id="335" r:id="rId10"/>
    <p:sldId id="336" r:id="rId11"/>
    <p:sldId id="337" r:id="rId12"/>
    <p:sldId id="330" r:id="rId13"/>
    <p:sldId id="338" r:id="rId14"/>
    <p:sldId id="339" r:id="rId15"/>
    <p:sldId id="289" r:id="rId16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0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b.Nếu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296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79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0728"/>
            <a:ext cx="8229600" cy="473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6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0688"/>
            <a:ext cx="8229600" cy="516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55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8229600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69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036496" cy="4276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85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 algn="ctr">
              <a:buNone/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 VỚI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ÔNG BÀ, CHA MẸ</a:t>
            </a:r>
            <a:endParaRPr lang="vi-VN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116632"/>
            <a:ext cx="252412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yt1s.com - Cháu Yêu Bà ✿ Thần Đồng Âm Nhạc Việt Nam Bé MAI VY ♪ #NamvietThieunhi_qjIh_3IXuYg_360p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750" y="1366838"/>
            <a:ext cx="8229600" cy="4629150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84450" y="274638"/>
            <a:ext cx="610235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vi-VN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1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280831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5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586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09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915816" y="404664"/>
            <a:ext cx="3168352" cy="100811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799288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3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9"/>
            <a:ext cx="381642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64" y="1285777"/>
            <a:ext cx="8229600" cy="293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8280920" cy="246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19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b.Nếu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8229600" cy="460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27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66</Words>
  <Application>Microsoft Office PowerPoint</Application>
  <PresentationFormat>On-screen Show (4:3)</PresentationFormat>
  <Paragraphs>11</Paragraphs>
  <Slides>14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Default Design</vt:lpstr>
      <vt:lpstr>PowerPoint Presentation</vt:lpstr>
      <vt:lpstr>PowerPoint Presentation</vt:lpstr>
      <vt:lpstr>PowerPoint Presentation</vt:lpstr>
      <vt:lpstr>Nghe giai điệu, đoán tên bài hát</vt:lpstr>
      <vt:lpstr>Kể chuyện theo tranh</vt:lpstr>
      <vt:lpstr>PowerPoint Presentation</vt:lpstr>
      <vt:lpstr>PowerPoint Presentation</vt:lpstr>
      <vt:lpstr>PowerPoint Presentation</vt:lpstr>
      <vt:lpstr>b.Nếu em là bạn trong tranh em sẽ làm gì?</vt:lpstr>
      <vt:lpstr>b.Nếu em là bạn trong tranh em sẽ làm gì?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112</cp:revision>
  <dcterms:created xsi:type="dcterms:W3CDTF">2020-02-15T03:55:30Z</dcterms:created>
  <dcterms:modified xsi:type="dcterms:W3CDTF">2020-09-20T10:17:50Z</dcterms:modified>
</cp:coreProperties>
</file>