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8" r:id="rId2"/>
  </p:sldMasterIdLst>
  <p:notesMasterIdLst>
    <p:notesMasterId r:id="rId20"/>
  </p:notesMasterIdLst>
  <p:sldIdLst>
    <p:sldId id="310" r:id="rId3"/>
    <p:sldId id="333" r:id="rId4"/>
    <p:sldId id="315" r:id="rId5"/>
    <p:sldId id="318" r:id="rId6"/>
    <p:sldId id="334" r:id="rId7"/>
    <p:sldId id="319" r:id="rId8"/>
    <p:sldId id="320" r:id="rId9"/>
    <p:sldId id="322" r:id="rId10"/>
    <p:sldId id="323" r:id="rId11"/>
    <p:sldId id="306" r:id="rId12"/>
    <p:sldId id="324" r:id="rId13"/>
    <p:sldId id="326" r:id="rId14"/>
    <p:sldId id="332" r:id="rId15"/>
    <p:sldId id="328" r:id="rId16"/>
    <p:sldId id="329" r:id="rId17"/>
    <p:sldId id="330" r:id="rId18"/>
    <p:sldId id="289" r:id="rId19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88" autoAdjust="0"/>
    <p:restoredTop sz="87634" autoAdjust="0"/>
  </p:normalViewPr>
  <p:slideViewPr>
    <p:cSldViewPr>
      <p:cViewPr>
        <p:scale>
          <a:sx n="75" d="100"/>
          <a:sy n="75" d="100"/>
        </p:scale>
        <p:origin x="-112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A33B7-AF4D-474F-9EC0-B25E3F817308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DDB5A-D4A0-4B5D-BF38-2547B53931C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899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DDB5A-D4A0-4B5D-BF38-2547B53931C5}" type="slidenum">
              <a:rPr lang="vi-VN" smtClean="0"/>
              <a:pPr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31497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362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2121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8998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81516-CAA9-4984-AD68-C8CF53E73E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55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40E12-A310-479F-90B8-E9DF425114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185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B9152-B3B3-4A4C-993E-414D8BF663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102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3F107-C259-4A57-AFE9-960E02CCC2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164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84D63-2EAB-4E6A-8FDA-758A1710198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892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9720D-8441-4486-8AD3-BC8DCA80CA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889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6531C-5C17-4EEF-9121-082506BD697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3916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BFCD5-D05B-42B6-B91D-100D6F5F39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040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0455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B836B-B185-4E90-8873-8871D9C2DA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5666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E9CD9-FFA7-4D6A-9890-9A29AC2C6C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5684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F31AC-EEF1-48B8-9870-87F8144F51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61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3741E-D3D9-4082-966D-A157DC6E631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507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7205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35486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8561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7415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6846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65996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3690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2333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9F3446-F508-4B93-A4C4-E5F5250DC308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120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561" y="4011217"/>
            <a:ext cx="2593181" cy="194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4040981"/>
            <a:ext cx="2591991" cy="194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6" y="4011217"/>
            <a:ext cx="2593181" cy="194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05838" y="1340768"/>
            <a:ext cx="7618259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vi-VN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CON ĐẾN VỚI TIẾT </a:t>
            </a:r>
            <a:r>
              <a:rPr lang="vi-V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ĐẠO ĐỨC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unnam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4" y="790575"/>
            <a:ext cx="800100" cy="801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4875" y="538162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23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76"/>
    </mc:Choice>
    <mc:Fallback xmlns="">
      <p:transition spd="slow" advTm="124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ết quả hình ảnh cho nhà thám hiểm cartoo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0209"/>
          <a:stretch/>
        </p:blipFill>
        <p:spPr bwMode="auto">
          <a:xfrm>
            <a:off x="77154" y="1139464"/>
            <a:ext cx="3452884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3530038" y="526537"/>
            <a:ext cx="5506458" cy="3240360"/>
          </a:xfrm>
          <a:prstGeom prst="cloudCallout">
            <a:avLst>
              <a:gd name="adj1" fmla="val -59441"/>
              <a:gd name="adj2" fmla="val 4228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vi-VN" sz="3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26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đùa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nghịch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solidFill>
                  <a:schemeClr val="tx2"/>
                </a:solidFill>
              </a:rPr>
              <a:t/>
            </a:r>
            <a:br>
              <a:rPr lang="en-US" sz="2800" b="1" dirty="0" smtClean="0">
                <a:solidFill>
                  <a:schemeClr val="tx2"/>
                </a:solidFill>
              </a:rPr>
            </a:br>
            <a:endParaRPr lang="vi-VN" sz="2800" b="1" dirty="0">
              <a:solidFill>
                <a:schemeClr val="tx2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2901"/>
            <a:ext cx="6624736" cy="4731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1296144" cy="1116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915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649106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gói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đâu.Nếu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2800" b="1" dirty="0">
              <a:solidFill>
                <a:schemeClr val="tx2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1440160" cy="1116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6696744" cy="4704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339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36712"/>
            <a:ext cx="7200800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019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764705"/>
            <a:ext cx="6801370" cy="5122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826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2213024" cy="1067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6500240" cy="390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20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476672"/>
            <a:ext cx="7848872" cy="568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86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Callout 6"/>
          <p:cNvSpPr/>
          <p:nvPr/>
        </p:nvSpPr>
        <p:spPr>
          <a:xfrm>
            <a:off x="1331640" y="162141"/>
            <a:ext cx="7812360" cy="2489845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bạn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nhé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2" descr="Kết quả hình ảnh cho nhà thám hiểm carto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0209"/>
          <a:stretch/>
        </p:blipFill>
        <p:spPr bwMode="auto">
          <a:xfrm>
            <a:off x="683568" y="2060848"/>
            <a:ext cx="3056472" cy="495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62" r="99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36" y="2924944"/>
            <a:ext cx="4765711" cy="3933055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1361232" y="162141"/>
            <a:ext cx="7812360" cy="2489845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bạn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nhé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2" descr="Kết quả hình ảnh cho nhà thám hiểm carto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0209"/>
          <a:stretch/>
        </p:blipFill>
        <p:spPr bwMode="auto">
          <a:xfrm>
            <a:off x="713160" y="2060848"/>
            <a:ext cx="3056472" cy="495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62" r="99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28" y="2924944"/>
            <a:ext cx="4765711" cy="393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52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96752"/>
            <a:ext cx="9144000" cy="48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060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708920"/>
            <a:ext cx="8507288" cy="1252734"/>
          </a:xfrm>
        </p:spPr>
        <p:txBody>
          <a:bodyPr/>
          <a:lstStyle/>
          <a:p>
            <a:pPr marL="342900" lvl="1" indent="0">
              <a:buNone/>
            </a:pP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GỌN GÀNG, NGĂN NẮP</a:t>
            </a:r>
            <a:endParaRPr lang="vi-VN" sz="4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419872" y="1001168"/>
            <a:ext cx="2448272" cy="91440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vi-VN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07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4664"/>
            <a:ext cx="2524125" cy="87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1196" y="1306513"/>
            <a:ext cx="8229600" cy="1114375"/>
          </a:xfrm>
        </p:spPr>
        <p:txBody>
          <a:bodyPr/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hơn?Vì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64904"/>
            <a:ext cx="3852428" cy="383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564904"/>
            <a:ext cx="3702744" cy="383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819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280831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7"/>
            <a:ext cx="388843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95885"/>
            <a:ext cx="3888431" cy="257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268" y="4149080"/>
            <a:ext cx="3333750" cy="270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677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LcPeriod"/>
            </a:pP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hiệnnội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ích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55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548680"/>
            <a:ext cx="7344816" cy="5577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23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endParaRPr lang="vi-VN" sz="36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41053"/>
            <a:ext cx="3672408" cy="2526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96752"/>
            <a:ext cx="3888432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933056"/>
            <a:ext cx="360040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33056"/>
            <a:ext cx="3816424" cy="2490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911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410445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3746748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40968"/>
            <a:ext cx="4104456" cy="317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140968"/>
            <a:ext cx="3890764" cy="317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475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1739</TotalTime>
  <Words>129</Words>
  <Application>Microsoft Office PowerPoint</Application>
  <PresentationFormat>On-screen Show (4:3)</PresentationFormat>
  <Paragraphs>15</Paragraphs>
  <Slides>17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b. Xem tranh và nhận xét</vt:lpstr>
      <vt:lpstr>PowerPoint Presentation</vt:lpstr>
      <vt:lpstr>PowerPoint Presentation</vt:lpstr>
      <vt:lpstr> Em sẽ làm gì khi thấy bạn đùa nghịch trong giờ học? </vt:lpstr>
      <vt:lpstr>Giờ ra chơi, Lan lấy bánh ăn nhưng chưa biết bỏ giấy gói ở đâu.Nếu là Lan, em sẽ làm gì?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abc</dc:creator>
  <cp:lastModifiedBy>Windows User</cp:lastModifiedBy>
  <cp:revision>113</cp:revision>
  <dcterms:created xsi:type="dcterms:W3CDTF">2020-02-15T03:55:30Z</dcterms:created>
  <dcterms:modified xsi:type="dcterms:W3CDTF">2020-09-20T04:08:35Z</dcterms:modified>
</cp:coreProperties>
</file>