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notesMasterIdLst>
    <p:notesMasterId r:id="rId20"/>
  </p:notesMasterIdLst>
  <p:sldIdLst>
    <p:sldId id="310" r:id="rId3"/>
    <p:sldId id="315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24" r:id="rId15"/>
    <p:sldId id="326" r:id="rId16"/>
    <p:sldId id="348" r:id="rId17"/>
    <p:sldId id="330" r:id="rId18"/>
    <p:sldId id="289" r:id="rId19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88" autoAdjust="0"/>
    <p:restoredTop sz="87634" autoAdjust="0"/>
  </p:normalViewPr>
  <p:slideViewPr>
    <p:cSldViewPr>
      <p:cViewPr>
        <p:scale>
          <a:sx n="75" d="100"/>
          <a:sy n="75" d="100"/>
        </p:scale>
        <p:origin x="-112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A33B7-AF4D-474F-9EC0-B25E3F817308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DDB5A-D4A0-4B5D-BF38-2547B53931C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89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62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212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8998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81516-CAA9-4984-AD68-C8CF53E73E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55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0E12-A310-479F-90B8-E9DF425114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85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B9152-B3B3-4A4C-993E-414D8BF663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02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F107-C259-4A57-AFE9-960E02CCC2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164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84D63-2EAB-4E6A-8FDA-758A1710198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92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9720D-8441-4486-8AD3-BC8DCA80CA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889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531C-5C17-4EEF-9121-082506BD69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391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BFCD5-D05B-42B6-B91D-100D6F5F39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4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0455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B836B-B185-4E90-8873-8871D9C2DA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66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9CD9-FFA7-4D6A-9890-9A29AC2C6C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568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F31AC-EEF1-48B8-9870-87F8144F51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61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3741E-D3D9-4082-966D-A157DC6E63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07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205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548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856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741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684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599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690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333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9F3446-F508-4B93-A4C4-E5F5250DC30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120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9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561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4040981"/>
            <a:ext cx="2591991" cy="194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6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05838" y="1340768"/>
            <a:ext cx="7618259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 ĐẾN VỚI TIẾT </a:t>
            </a:r>
            <a:r>
              <a:rPr lang="vi-V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4" y="790575"/>
            <a:ext cx="800100" cy="80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4875" y="538162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3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76"/>
    </mc:Choice>
    <mc:Fallback xmlns="">
      <p:transition spd="slow" advTm="12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548680"/>
            <a:ext cx="27717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02" y="1434505"/>
            <a:ext cx="56483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14" y="1772816"/>
            <a:ext cx="732601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130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08911" cy="5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838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776863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76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>
            <a:normAutofit/>
          </a:bodyPr>
          <a:lstStyle/>
          <a:p>
            <a:pPr algn="l"/>
            <a:endParaRPr lang="vi-VN" sz="28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813690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91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491064" cy="1143000"/>
          </a:xfrm>
        </p:spPr>
        <p:txBody>
          <a:bodyPr>
            <a:normAutofit/>
          </a:bodyPr>
          <a:lstStyle/>
          <a:p>
            <a:pPr algn="l"/>
            <a:endParaRPr lang="vi-VN" sz="2800" b="1" dirty="0">
              <a:solidFill>
                <a:schemeClr val="tx2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324036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73722"/>
            <a:ext cx="6984775" cy="4108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39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344816" cy="391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936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6696743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86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>
          <a:xfrm>
            <a:off x="1331640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683568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36" y="2924944"/>
            <a:ext cx="4765711" cy="3933055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361232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713160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28" y="2924944"/>
            <a:ext cx="4765711" cy="393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2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507288" cy="1252734"/>
          </a:xfrm>
        </p:spPr>
        <p:txBody>
          <a:bodyPr/>
          <a:lstStyle/>
          <a:p>
            <a:pPr marL="342900" lvl="1" indent="0">
              <a:buNone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 TẬP, SINH HOẠT ĐÚNG GIỜ</a:t>
            </a:r>
            <a:endParaRPr lang="vi-VN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19872" y="1001168"/>
            <a:ext cx="2448272" cy="91440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vi-VN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7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28289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72605"/>
            <a:ext cx="32289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7267575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93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" y="908721"/>
            <a:ext cx="7572375" cy="5169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16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776864" cy="5793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84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" y="476673"/>
            <a:ext cx="7743825" cy="563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09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620688"/>
            <a:ext cx="27527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2" y="1648619"/>
            <a:ext cx="7267575" cy="442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4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96" y="692696"/>
            <a:ext cx="385762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72604"/>
            <a:ext cx="362902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380" y="3356992"/>
            <a:ext cx="4038600" cy="235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31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772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1856</TotalTime>
  <Words>30</Words>
  <Application>Microsoft Office PowerPoint</Application>
  <PresentationFormat>On-screen Show (4:3)</PresentationFormat>
  <Paragraphs>6</Paragraphs>
  <Slides>17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Windows User</cp:lastModifiedBy>
  <cp:revision>117</cp:revision>
  <dcterms:created xsi:type="dcterms:W3CDTF">2020-02-15T03:55:30Z</dcterms:created>
  <dcterms:modified xsi:type="dcterms:W3CDTF">2020-09-20T04:07:20Z</dcterms:modified>
</cp:coreProperties>
</file>