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39" r:id="rId2"/>
    <p:sldMasterId id="2147483759" r:id="rId3"/>
  </p:sldMasterIdLst>
  <p:notesMasterIdLst>
    <p:notesMasterId r:id="rId15"/>
  </p:notesMasterIdLst>
  <p:sldIdLst>
    <p:sldId id="356" r:id="rId4"/>
    <p:sldId id="331" r:id="rId5"/>
    <p:sldId id="358" r:id="rId6"/>
    <p:sldId id="339" r:id="rId7"/>
    <p:sldId id="357" r:id="rId8"/>
    <p:sldId id="345" r:id="rId9"/>
    <p:sldId id="335" r:id="rId10"/>
    <p:sldId id="346" r:id="rId11"/>
    <p:sldId id="336" r:id="rId12"/>
    <p:sldId id="347" r:id="rId13"/>
    <p:sldId id="34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3986" autoAdjust="0"/>
  </p:normalViewPr>
  <p:slideViewPr>
    <p:cSldViewPr snapToGrid="0">
      <p:cViewPr varScale="1">
        <p:scale>
          <a:sx n="42" d="100"/>
          <a:sy n="42" d="100"/>
        </p:scale>
        <p:origin x="9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1FB7D-739E-4967-B969-45A098496153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EBBB3-A42B-4BCE-A694-1D7BF660F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54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016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vi-VN" altLang="en-US" dirty="0">
              <a:latin typeface="Arial" panose="020B0604020202020204" pitchFamily="34" charset="0"/>
            </a:endParaRPr>
          </a:p>
        </p:txBody>
      </p:sp>
      <p:sp>
        <p:nvSpPr>
          <p:cNvPr id="220164" name="Slide Number Placeholder 3"/>
          <p:cNvSpPr txBox="1">
            <a:spLocks noGrp="1"/>
          </p:cNvSpPr>
          <p:nvPr/>
        </p:nvSpPr>
        <p:spPr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29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47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8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777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87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0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75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51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829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xmlns="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94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5BCB0343-9CBA-4127-92D1-66C21816CB73}"/>
              </a:ext>
            </a:extLst>
          </p:cNvPr>
          <p:cNvSpPr/>
          <p:nvPr userDrawn="1"/>
        </p:nvSpPr>
        <p:spPr>
          <a:xfrm>
            <a:off x="11008797" y="0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03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85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99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251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04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874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1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144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208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74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39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6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4920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24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3478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107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61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7691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023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550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46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04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1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71520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130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7552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10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70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46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8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96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2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63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1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330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/>
          <p:nvPr/>
        </p:nvSpPr>
        <p:spPr>
          <a:xfrm>
            <a:off x="2541163" y="4474618"/>
            <a:ext cx="6858000" cy="1391841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pic>
        <p:nvPicPr>
          <p:cNvPr id="162819" name="Picture 13" descr="BOO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261" y="1988821"/>
            <a:ext cx="800100" cy="371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2820" name="Rectangle 13"/>
          <p:cNvSpPr/>
          <p:nvPr/>
        </p:nvSpPr>
        <p:spPr>
          <a:xfrm>
            <a:off x="2058131" y="962660"/>
            <a:ext cx="7794786" cy="4914900"/>
          </a:xfrm>
          <a:prstGeom prst="rect">
            <a:avLst/>
          </a:prstGeom>
          <a:noFill/>
          <a:ln w="38100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2821" name="Text Box 12"/>
          <p:cNvSpPr txBox="1"/>
          <p:nvPr/>
        </p:nvSpPr>
        <p:spPr>
          <a:xfrm>
            <a:off x="3215640" y="980440"/>
            <a:ext cx="5875939" cy="90024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ỦY BAN NHÂN DÂN HUYỆN PHÚ XUYÊN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</a:t>
            </a: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TÂN 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6757" y="4185597"/>
            <a:ext cx="62718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MÔN: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VIỆT - 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1B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2823" name="WordArt 9"/>
          <p:cNvSpPr>
            <a:spLocks noTextEdit="1"/>
          </p:cNvSpPr>
          <p:nvPr/>
        </p:nvSpPr>
        <p:spPr>
          <a:xfrm>
            <a:off x="3317716" y="2564765"/>
            <a:ext cx="54292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>
                <a:ln w="127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algn="ctr" rotWithShape="0">
                    <a:srgbClr val="C0C0C0">
                      <a:alpha val="5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NHIỆT LIỆT CHÀO MỪNG CÁC THẦY CÔ GIÁO</a:t>
            </a:r>
          </a:p>
        </p:txBody>
      </p:sp>
      <p:sp>
        <p:nvSpPr>
          <p:cNvPr id="162824" name="WordArt 10"/>
          <p:cNvSpPr>
            <a:spLocks noTextEdit="1"/>
          </p:cNvSpPr>
          <p:nvPr/>
        </p:nvSpPr>
        <p:spPr>
          <a:xfrm>
            <a:off x="3215640" y="3457575"/>
            <a:ext cx="554355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213"/>
              </a:avLst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>
                <a:ln w="19050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VỀ DỰ</a:t>
            </a:r>
            <a:r>
              <a:rPr kumimoji="0" lang="vi-VN" altLang="en-US" sz="2700" b="1" i="0" u="none" strike="noStrike" kern="1200" cap="none" spc="0" normalizeH="0" baseline="0" noProof="0">
                <a:ln w="19050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GIỜ </a:t>
            </a:r>
            <a:r>
              <a:rPr kumimoji="0" lang="en-US" sz="2700" b="1" i="0" u="none" strike="noStrike" kern="1200" cap="none" spc="0" normalizeH="0" baseline="0" noProof="0">
                <a:ln w="19050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62825" name="Text Box 14"/>
          <p:cNvSpPr txBox="1"/>
          <p:nvPr/>
        </p:nvSpPr>
        <p:spPr>
          <a:xfrm>
            <a:off x="2741839" y="5170538"/>
            <a:ext cx="6271895" cy="523220"/>
          </a:xfrm>
          <a:prstGeom prst="rect">
            <a:avLst/>
          </a:prstGeom>
          <a:noFill/>
          <a:ln w="9525">
            <a:noFill/>
          </a:ln>
          <a:effectLst>
            <a:prstShdw prst="shdw15" dir="162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 thực hiện: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TrầnThị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62826" name="Group 8"/>
          <p:cNvGrpSpPr/>
          <p:nvPr/>
        </p:nvGrpSpPr>
        <p:grpSpPr>
          <a:xfrm>
            <a:off x="1767155" y="710804"/>
            <a:ext cx="8322067" cy="5316140"/>
            <a:chOff x="0" y="0"/>
            <a:chExt cx="5733" cy="4275"/>
          </a:xfrm>
        </p:grpSpPr>
        <p:sp>
          <p:nvSpPr>
            <p:cNvPr id="162827" name="Line 9"/>
            <p:cNvSpPr/>
            <p:nvPr/>
          </p:nvSpPr>
          <p:spPr>
            <a:xfrm>
              <a:off x="432" y="45"/>
              <a:ext cx="5301" cy="9"/>
            </a:xfrm>
            <a:prstGeom prst="line">
              <a:avLst/>
            </a:prstGeom>
            <a:ln w="76200" cap="flat" cmpd="sng">
              <a:pattFill prst="openDmnd">
                <a:fgClr>
                  <a:srgbClr val="0000FF"/>
                </a:fgClr>
                <a:bgClr>
                  <a:srgbClr val="FF00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aphicFrame>
          <p:nvGraphicFramePr>
            <p:cNvPr id="162828" name="Object 15"/>
            <p:cNvGraphicFramePr>
              <a:graphicFrameLocks noChangeAspect="1"/>
            </p:cNvGraphicFramePr>
            <p:nvPr/>
          </p:nvGraphicFramePr>
          <p:xfrm>
            <a:off x="0" y="0"/>
            <a:ext cx="576" cy="5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r:id="rId5" imgW="1278255" imgH="1273810" progId="MS_ClipArt_Gallery.2">
                    <p:embed/>
                  </p:oleObj>
                </mc:Choice>
                <mc:Fallback>
                  <p:oleObj r:id="rId5" imgW="1278255" imgH="1273810" progId="MS_ClipArt_Gallery.2">
                    <p:embed/>
                    <p:pic>
                      <p:nvPicPr>
                        <p:cNvPr id="162828" name="Object 15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576" cy="574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29" name="Object 16"/>
            <p:cNvGraphicFramePr>
              <a:graphicFrameLocks noChangeAspect="1"/>
            </p:cNvGraphicFramePr>
            <p:nvPr/>
          </p:nvGraphicFramePr>
          <p:xfrm>
            <a:off x="5058" y="3707"/>
            <a:ext cx="619" cy="5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r:id="rId7" imgW="1854200" imgH="1511300" progId="Photoshop.Image.7">
                    <p:embed/>
                  </p:oleObj>
                </mc:Choice>
                <mc:Fallback>
                  <p:oleObj r:id="rId7" imgW="1854200" imgH="1511300" progId="Photoshop.Image.7">
                    <p:embed/>
                    <p:pic>
                      <p:nvPicPr>
                        <p:cNvPr id="162829" name="Object 16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058" y="3707"/>
                          <a:ext cx="619" cy="50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2830" name="Line 12"/>
            <p:cNvSpPr/>
            <p:nvPr/>
          </p:nvSpPr>
          <p:spPr>
            <a:xfrm>
              <a:off x="322" y="4225"/>
              <a:ext cx="5109" cy="9"/>
            </a:xfrm>
            <a:prstGeom prst="line">
              <a:avLst/>
            </a:prstGeom>
            <a:ln w="76200" cap="flat" cmpd="sng">
              <a:pattFill prst="openDmnd">
                <a:fgClr>
                  <a:srgbClr val="0000FF"/>
                </a:fgClr>
                <a:bgClr>
                  <a:srgbClr val="FF00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831" name="Line 13"/>
            <p:cNvSpPr/>
            <p:nvPr/>
          </p:nvSpPr>
          <p:spPr>
            <a:xfrm flipH="1" flipV="1">
              <a:off x="80" y="315"/>
              <a:ext cx="3" cy="3960"/>
            </a:xfrm>
            <a:prstGeom prst="line">
              <a:avLst/>
            </a:prstGeom>
            <a:ln w="76200" cap="flat" cmpd="sng">
              <a:pattFill prst="openDmnd">
                <a:fgClr>
                  <a:srgbClr val="0000FF"/>
                </a:fgClr>
                <a:bgClr>
                  <a:srgbClr val="FF00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832" name="Line 14"/>
            <p:cNvSpPr/>
            <p:nvPr/>
          </p:nvSpPr>
          <p:spPr>
            <a:xfrm flipH="1" flipV="1">
              <a:off x="5702" y="27"/>
              <a:ext cx="3" cy="3960"/>
            </a:xfrm>
            <a:prstGeom prst="line">
              <a:avLst/>
            </a:prstGeom>
            <a:ln w="76200" cap="flat" cmpd="sng">
              <a:pattFill prst="openDmnd">
                <a:fgClr>
                  <a:srgbClr val="0000FF"/>
                </a:fgClr>
                <a:bgClr>
                  <a:srgbClr val="FF00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D81CB5-B0C6-4CDC-847E-B5161D3C5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3" y="484910"/>
            <a:ext cx="11814814" cy="622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7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40FC659F-59EC-4D6D-8AEB-23C5B7308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40855"/>
            <a:ext cx="9144000" cy="899928"/>
          </a:xfrm>
        </p:spPr>
        <p:txBody>
          <a:bodyPr>
            <a:normAutofit/>
          </a:bodyPr>
          <a:lstStyle/>
          <a:p>
            <a:r>
              <a:rPr lang="en-US" sz="4800" b="1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282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7874E0E-4EA5-4539-AE63-531CEF7166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5" r="15400" b="6796"/>
          <a:stretch/>
        </p:blipFill>
        <p:spPr>
          <a:xfrm>
            <a:off x="-356684" y="743744"/>
            <a:ext cx="3045763" cy="4793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6CFF24D-FF15-4C68-80C2-120CDC9F7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-184838"/>
            <a:ext cx="7635240" cy="7271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F71A913-3563-491C-A410-4A5C7B19CD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3" b="11698"/>
          <a:stretch/>
        </p:blipFill>
        <p:spPr>
          <a:xfrm>
            <a:off x="8691169" y="4404360"/>
            <a:ext cx="2610189" cy="23448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8C1B58B-484A-4C3F-9600-FD803F0861FF}"/>
              </a:ext>
            </a:extLst>
          </p:cNvPr>
          <p:cNvSpPr txBox="1"/>
          <p:nvPr/>
        </p:nvSpPr>
        <p:spPr>
          <a:xfrm>
            <a:off x="3277508" y="3450881"/>
            <a:ext cx="54136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n-ea"/>
                <a:cs typeface="Times New Roman" panose="02020603050405020304" pitchFamily="18" charset="0"/>
              </a:rPr>
              <a:t>KHỞI 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ón Quà Tặng Cô  Bé Mỹ Anh [MV 4K]  Ca Nhạc Thiếu Nhi Cho Bé Hay Nhất 2020">
            <a:hlinkClick r:id="" action="ppaction://media"/>
            <a:extLst>
              <a:ext uri="{FF2B5EF4-FFF2-40B4-BE49-F238E27FC236}">
                <a16:creationId xmlns:a16="http://schemas.microsoft.com/office/drawing/2014/main" xmlns="" id="{FA8B687A-D47E-3C13-AD9D-5FEDCC572D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625" y="441788"/>
            <a:ext cx="9667982" cy="559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1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02CE8CD0-70E0-4F7D-AF7A-2748945C3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447"/>
            <a:ext cx="12192000" cy="642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18">
            <a:extLst>
              <a:ext uri="{FF2B5EF4-FFF2-40B4-BE49-F238E27FC236}">
                <a16:creationId xmlns:a16="http://schemas.microsoft.com/office/drawing/2014/main" xmlns="" id="{13039AD0-93C0-4E12-921C-27712C547CD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88406" y="1364193"/>
            <a:ext cx="5615188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 dirty="0" err="1">
                <a:solidFill>
                  <a:srgbClr val="92D050"/>
                </a:solidFill>
                <a:latin typeface="UTM Avo (Headings)"/>
                <a:ea typeface="微软雅黑" panose="020B0503020204020204" pitchFamily="34" charset="-122"/>
                <a:cs typeface="宋体" pitchFamily="2" charset="-122"/>
              </a:rPr>
              <a:t>Góc</a:t>
            </a:r>
            <a:r>
              <a:rPr lang="en-US" altLang="zh-CN" sz="4800" b="1" dirty="0">
                <a:solidFill>
                  <a:srgbClr val="92D050"/>
                </a:solidFill>
                <a:latin typeface="UTM Avo (Headings)"/>
                <a:ea typeface="微软雅黑" panose="020B0503020204020204" pitchFamily="34" charset="-122"/>
                <a:cs typeface="宋体" pitchFamily="2" charset="-122"/>
              </a:rPr>
              <a:t> </a:t>
            </a:r>
            <a:r>
              <a:rPr lang="en-US" altLang="zh-CN" sz="4800" b="1" dirty="0" err="1">
                <a:solidFill>
                  <a:srgbClr val="92D050"/>
                </a:solidFill>
                <a:latin typeface="UTM Avo (Headings)"/>
                <a:ea typeface="微软雅黑" panose="020B0503020204020204" pitchFamily="34" charset="-122"/>
                <a:cs typeface="宋体" pitchFamily="2" charset="-122"/>
              </a:rPr>
              <a:t>sáng</a:t>
            </a:r>
            <a:r>
              <a:rPr lang="en-US" altLang="zh-CN" sz="4800" b="1" dirty="0">
                <a:solidFill>
                  <a:srgbClr val="92D050"/>
                </a:solidFill>
                <a:latin typeface="UTM Avo (Headings)"/>
                <a:ea typeface="微软雅黑" panose="020B0503020204020204" pitchFamily="34" charset="-122"/>
                <a:cs typeface="宋体" pitchFamily="2" charset="-122"/>
              </a:rPr>
              <a:t> </a:t>
            </a:r>
            <a:r>
              <a:rPr lang="en-US" altLang="zh-CN" sz="4800" b="1" dirty="0" err="1">
                <a:solidFill>
                  <a:srgbClr val="92D050"/>
                </a:solidFill>
                <a:latin typeface="UTM Avo (Headings)"/>
                <a:ea typeface="微软雅黑" panose="020B0503020204020204" pitchFamily="34" charset="-122"/>
                <a:cs typeface="宋体" pitchFamily="2" charset="-122"/>
              </a:rPr>
              <a:t>tạo</a:t>
            </a:r>
            <a:endParaRPr lang="en-US" altLang="zh-CN" sz="4800" b="1" dirty="0">
              <a:solidFill>
                <a:srgbClr val="92D050"/>
              </a:solidFill>
              <a:latin typeface="UTM Avo (Headings)"/>
              <a:ea typeface="微软雅黑" panose="020B0503020204020204" pitchFamily="34" charset="-122"/>
              <a:cs typeface="宋体" pitchFamily="2" charset="-122"/>
            </a:endParaRPr>
          </a:p>
        </p:txBody>
      </p:sp>
      <p:sp>
        <p:nvSpPr>
          <p:cNvPr id="9" name="矩形: 圆角 10">
            <a:extLst>
              <a:ext uri="{FF2B5EF4-FFF2-40B4-BE49-F238E27FC236}">
                <a16:creationId xmlns:a16="http://schemas.microsoft.com/office/drawing/2014/main" xmlns="" id="{FF42B6E8-B811-4DB7-B621-103A6E7CF660}"/>
              </a:ext>
            </a:extLst>
          </p:cNvPr>
          <p:cNvSpPr/>
          <p:nvPr/>
        </p:nvSpPr>
        <p:spPr>
          <a:xfrm>
            <a:off x="1448972" y="2282244"/>
            <a:ext cx="9025064" cy="847781"/>
          </a:xfrm>
          <a:prstGeom prst="roundRect">
            <a:avLst>
              <a:gd name="adj" fmla="val 50000"/>
            </a:avLst>
          </a:prstGeom>
          <a:solidFill>
            <a:srgbClr val="7CA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>
                <a:solidFill>
                  <a:srgbClr val="FFFF00"/>
                </a:solidFill>
                <a:latin typeface="UTM Avo (Headings)"/>
                <a:ea typeface="微软雅黑" panose="020B0503020204020204" pitchFamily="34" charset="-122"/>
                <a:cs typeface="Times New Roman" panose="02020603050405020304" pitchFamily="18" charset="0"/>
              </a:rPr>
              <a:t>Trưng bày Quà tặng ý nghĩa</a:t>
            </a:r>
            <a:endParaRPr lang="zh-CN" altLang="en-US" sz="4400" b="1" dirty="0">
              <a:solidFill>
                <a:srgbClr val="FFFF00"/>
              </a:solidFill>
              <a:latin typeface="UTM Avo (Headings)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1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7A9B3-AB58-B6EF-8012-D64C6142D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75" y="1458930"/>
            <a:ext cx="8178570" cy="635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11636A6-9499-2C36-FB91-73BB1F6FB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75" y="2273041"/>
            <a:ext cx="8178570" cy="762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27C6D68-2554-67AC-DFDD-2C5057177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175" y="3213664"/>
            <a:ext cx="9390581" cy="7624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6FE715F-DDE7-7259-BD05-5AFFD14C5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175" y="4219526"/>
            <a:ext cx="10700313" cy="56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7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84A3EBD-57D3-4CF2-B7C2-D89084A96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471054"/>
            <a:ext cx="11374582" cy="638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81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7888DB0-B609-4E89-8FBE-9643EE514B98}"/>
              </a:ext>
            </a:extLst>
          </p:cNvPr>
          <p:cNvGrpSpPr/>
          <p:nvPr/>
        </p:nvGrpSpPr>
        <p:grpSpPr>
          <a:xfrm>
            <a:off x="5844140" y="1518360"/>
            <a:ext cx="5553459" cy="3346516"/>
            <a:chOff x="631792" y="3110845"/>
            <a:chExt cx="5948314" cy="334651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A9C0C3D3-F499-41EB-AD77-D266501D16B2}"/>
                </a:ext>
              </a:extLst>
            </p:cNvPr>
            <p:cNvSpPr/>
            <p:nvPr/>
          </p:nvSpPr>
          <p:spPr>
            <a:xfrm>
              <a:off x="631792" y="3110845"/>
              <a:ext cx="5948314" cy="334651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CC0E080D-92DE-4F80-9DA1-136A1E97A914}"/>
                </a:ext>
              </a:extLst>
            </p:cNvPr>
            <p:cNvGrpSpPr/>
            <p:nvPr/>
          </p:nvGrpSpPr>
          <p:grpSpPr>
            <a:xfrm>
              <a:off x="754405" y="3110845"/>
              <a:ext cx="5317161" cy="3054818"/>
              <a:chOff x="559946" y="3108602"/>
              <a:chExt cx="5317161" cy="3054818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8C7392A8-D829-4E8E-9E6F-EBF5C761FE06}"/>
                  </a:ext>
                </a:extLst>
              </p:cNvPr>
              <p:cNvSpPr txBox="1"/>
              <p:nvPr/>
            </p:nvSpPr>
            <p:spPr>
              <a:xfrm>
                <a:off x="1836236" y="3108602"/>
                <a:ext cx="32191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vi-VN" sz="2800" b="1" kern="0" dirty="0">
                    <a:solidFill>
                      <a:srgbClr val="ED7D31">
                        <a:lumMod val="50000"/>
                      </a:srgbClr>
                    </a:solidFill>
                  </a:rPr>
                  <a:t>Tiêu chí đánh giá </a:t>
                </a:r>
                <a:endParaRPr lang="en-US" sz="2800" b="1" kern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302C542F-C8DF-48C3-B7AA-28CDAD1F927D}"/>
                  </a:ext>
                </a:extLst>
              </p:cNvPr>
              <p:cNvGrpSpPr/>
              <p:nvPr/>
            </p:nvGrpSpPr>
            <p:grpSpPr>
              <a:xfrm>
                <a:off x="559946" y="3778768"/>
                <a:ext cx="5317161" cy="2384652"/>
                <a:chOff x="559946" y="3778768"/>
                <a:chExt cx="5317161" cy="2384652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C215B8DF-732A-4919-BD4D-79DF6FBC297A}"/>
                    </a:ext>
                  </a:extLst>
                </p:cNvPr>
                <p:cNvGrpSpPr/>
                <p:nvPr/>
              </p:nvGrpSpPr>
              <p:grpSpPr>
                <a:xfrm>
                  <a:off x="571788" y="5412427"/>
                  <a:ext cx="2891232" cy="727912"/>
                  <a:chOff x="7235770" y="101606"/>
                  <a:chExt cx="1809028" cy="410161"/>
                </a:xfrm>
              </p:grpSpPr>
              <p:sp>
                <p:nvSpPr>
                  <p:cNvPr id="28" name="Rectangle: Rounded Corners 27">
                    <a:extLst>
                      <a:ext uri="{FF2B5EF4-FFF2-40B4-BE49-F238E27FC236}">
                        <a16:creationId xmlns:a16="http://schemas.microsoft.com/office/drawing/2014/main" xmlns="" id="{87EC06B7-3D64-41B3-9B7F-4C655F0340E2}"/>
                      </a:ext>
                    </a:extLst>
                  </p:cNvPr>
                  <p:cNvSpPr/>
                  <p:nvPr/>
                </p:nvSpPr>
                <p:spPr>
                  <a:xfrm>
                    <a:off x="7349794" y="104038"/>
                    <a:ext cx="1695004" cy="398416"/>
                  </a:xfrm>
                  <a:prstGeom prst="roundRect">
                    <a:avLst/>
                  </a:prstGeom>
                  <a:solidFill>
                    <a:schemeClr val="accent5">
                      <a:lumMod val="60000"/>
                      <a:lumOff val="40000"/>
                    </a:schemeClr>
                  </a:solidFill>
                  <a:ln w="12700" cap="flat" cmpd="sng" algn="ctr">
                    <a:solidFill>
                      <a:srgbClr val="4472C4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r>
                      <a:rPr lang="en-US" b="1" kern="0" dirty="0" err="1">
                        <a:solidFill>
                          <a:prstClr val="black"/>
                        </a:solidFill>
                        <a:latin typeface="Arial" panose="020B0604020202020204" pitchFamily="34" charset="0"/>
                      </a:rPr>
                      <a:t>Trình</a:t>
                    </a:r>
                    <a:r>
                      <a:rPr lang="en-US" b="1" kern="0" dirty="0">
                        <a:solidFill>
                          <a:prstClr val="black"/>
                        </a:solidFill>
                        <a:latin typeface="Arial" panose="020B0604020202020204" pitchFamily="34" charset="0"/>
                      </a:rPr>
                      <a:t> </a:t>
                    </a:r>
                    <a:r>
                      <a:rPr lang="en-US" b="1" kern="0" dirty="0" err="1">
                        <a:solidFill>
                          <a:prstClr val="black"/>
                        </a:solidFill>
                        <a:latin typeface="Arial" panose="020B0604020202020204" pitchFamily="34" charset="0"/>
                      </a:rPr>
                      <a:t>bày</a:t>
                    </a:r>
                    <a:r>
                      <a:rPr lang="en-US" b="1" kern="0" dirty="0">
                        <a:solidFill>
                          <a:prstClr val="black"/>
                        </a:solidFill>
                        <a:latin typeface="Arial" panose="020B0604020202020204" pitchFamily="34" charset="0"/>
                      </a:rPr>
                      <a:t> </a:t>
                    </a:r>
                    <a:endParaRPr lang="en-US" b="1" kern="0" dirty="0">
                      <a:solidFill>
                        <a:prstClr val="black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xmlns="" id="{D0A1F085-2909-4BC6-9548-230BD7857229}"/>
                      </a:ext>
                    </a:extLst>
                  </p:cNvPr>
                  <p:cNvSpPr/>
                  <p:nvPr/>
                </p:nvSpPr>
                <p:spPr>
                  <a:xfrm>
                    <a:off x="7235770" y="101606"/>
                    <a:ext cx="425593" cy="410161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 cap="flat" cmpd="sng" algn="ctr">
                    <a:solidFill>
                      <a:srgbClr val="4472C4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r>
                      <a:rPr lang="en-US" sz="2000" b="1" kern="0" dirty="0">
                        <a:solidFill>
                          <a:prstClr val="black"/>
                        </a:solidFill>
                        <a:latin typeface="Arial" panose="020B0604020202020204" pitchFamily="34" charset="0"/>
                      </a:rPr>
                      <a:t>3</a:t>
                    </a:r>
                    <a:endParaRPr lang="en-US" sz="2000" b="1" kern="0" dirty="0">
                      <a:solidFill>
                        <a:prstClr val="black"/>
                      </a:solidFill>
                      <a:latin typeface="Calibri" panose="020F0502020204030204"/>
                    </a:endParaRPr>
                  </a:p>
                </p:txBody>
              </p:sp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xmlns="" id="{1E0A3C62-B84C-4027-AA91-18C7659F9FAF}"/>
                    </a:ext>
                  </a:extLst>
                </p:cNvPr>
                <p:cNvGrpSpPr/>
                <p:nvPr/>
              </p:nvGrpSpPr>
              <p:grpSpPr>
                <a:xfrm>
                  <a:off x="571786" y="3778768"/>
                  <a:ext cx="5273456" cy="727910"/>
                  <a:chOff x="7750998" y="590582"/>
                  <a:chExt cx="4095603" cy="532791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xmlns="" id="{02552527-F55A-4FB2-808A-12F03657E3DB}"/>
                      </a:ext>
                    </a:extLst>
                  </p:cNvPr>
                  <p:cNvGrpSpPr/>
                  <p:nvPr/>
                </p:nvGrpSpPr>
                <p:grpSpPr>
                  <a:xfrm>
                    <a:off x="7750998" y="590582"/>
                    <a:ext cx="2245462" cy="532791"/>
                    <a:chOff x="7305133" y="272309"/>
                    <a:chExt cx="1809030" cy="410161"/>
                  </a:xfrm>
                </p:grpSpPr>
                <p:sp>
                  <p:nvSpPr>
                    <p:cNvPr id="26" name="Rectangle: Rounded Corners 25">
                      <a:extLst>
                        <a:ext uri="{FF2B5EF4-FFF2-40B4-BE49-F238E27FC236}">
                          <a16:creationId xmlns:a16="http://schemas.microsoft.com/office/drawing/2014/main" xmlns="" id="{E7706A03-D926-4F6A-A1BC-CB7000630E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30007" y="279289"/>
                      <a:ext cx="1684156" cy="398416"/>
                    </a:xfrm>
                    <a:prstGeom prst="roundRect">
                      <a:avLst/>
                    </a:prstGeom>
                    <a:solidFill>
                      <a:srgbClr val="ED7D31">
                        <a:lumMod val="60000"/>
                        <a:lumOff val="40000"/>
                      </a:srgbClr>
                    </a:solidFill>
                    <a:ln w="12700" cap="flat" cmpd="sng" algn="ctr">
                      <a:solidFill>
                        <a:srgbClr val="4472C4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r>
                        <a:rPr lang="en-US" b="1" kern="0" dirty="0" err="1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a:t>Nội</a:t>
                      </a:r>
                      <a:r>
                        <a:rPr lang="en-US" b="1" kern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</a:rPr>
                        <a:t> dung </a:t>
                      </a:r>
                      <a:endParaRPr lang="en-US" b="1" kern="0" dirty="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  <p:sp>
                  <p:nvSpPr>
                    <p:cNvPr id="27" name="Oval 26">
                      <a:extLst>
                        <a:ext uri="{FF2B5EF4-FFF2-40B4-BE49-F238E27FC236}">
                          <a16:creationId xmlns:a16="http://schemas.microsoft.com/office/drawing/2014/main" xmlns="" id="{B8F62A61-B1C5-4162-AB8C-8097148D01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05133" y="272309"/>
                      <a:ext cx="352697" cy="410161"/>
                    </a:xfrm>
                    <a:prstGeom prst="ellipse">
                      <a:avLst/>
                    </a:prstGeom>
                    <a:solidFill>
                      <a:srgbClr val="ED7D31">
                        <a:lumMod val="40000"/>
                        <a:lumOff val="60000"/>
                      </a:srgbClr>
                    </a:solidFill>
                    <a:ln w="12700" cap="flat" cmpd="sng" algn="ctr">
                      <a:solidFill>
                        <a:srgbClr val="4472C4">
                          <a:shade val="5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r>
                        <a:rPr lang="vi-VN" b="1" kern="0" dirty="0">
                          <a:solidFill>
                            <a:prstClr val="black"/>
                          </a:solidFill>
                        </a:rPr>
                        <a:t>1</a:t>
                      </a:r>
                      <a:endParaRPr lang="en-US" b="1" kern="0" dirty="0">
                        <a:solidFill>
                          <a:prstClr val="black"/>
                        </a:solidFill>
                        <a:latin typeface="Calibri" panose="020F0502020204030204"/>
                      </a:endParaRPr>
                    </a:p>
                  </p:txBody>
                </p:sp>
              </p:grpSp>
              <p:pic>
                <p:nvPicPr>
                  <p:cNvPr id="23" name="Picture 22">
                    <a:extLst>
                      <a:ext uri="{FF2B5EF4-FFF2-40B4-BE49-F238E27FC236}">
                        <a16:creationId xmlns:a16="http://schemas.microsoft.com/office/drawing/2014/main" xmlns="" id="{15AE7EF0-E57F-42F8-BDF9-732AFA45A1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10000" b="90000" l="10000" r="90000"/>
                            </a14:imgEffect>
                          </a14:imgLayer>
                        </a14:imgProps>
                      </a:ext>
                    </a:extLst>
                  </a:blip>
                  <a:srcRect l="13393" t="11959" r="12989" b="11919"/>
                  <a:stretch/>
                </p:blipFill>
                <p:spPr>
                  <a:xfrm>
                    <a:off x="10190529" y="681951"/>
                    <a:ext cx="502382" cy="399405"/>
                  </a:xfrm>
                  <a:prstGeom prst="rect">
                    <a:avLst/>
                  </a:prstGeom>
                </p:spPr>
              </p:pic>
              <p:pic>
                <p:nvPicPr>
                  <p:cNvPr id="24" name="Picture 23">
                    <a:extLst>
                      <a:ext uri="{FF2B5EF4-FFF2-40B4-BE49-F238E27FC236}">
                        <a16:creationId xmlns:a16="http://schemas.microsoft.com/office/drawing/2014/main" xmlns="" id="{F00710CA-DE19-4599-A9D7-9DDD49051A9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10000" b="90000" l="10000" r="90000"/>
                            </a14:imgEffect>
                          </a14:imgLayer>
                        </a14:imgProps>
                      </a:ext>
                    </a:extLst>
                  </a:blip>
                  <a:srcRect l="13393" t="11959" r="12989" b="11919"/>
                  <a:stretch/>
                </p:blipFill>
                <p:spPr>
                  <a:xfrm>
                    <a:off x="10767374" y="681950"/>
                    <a:ext cx="502382" cy="399405"/>
                  </a:xfrm>
                  <a:prstGeom prst="rect">
                    <a:avLst/>
                  </a:prstGeom>
                </p:spPr>
              </p:pic>
              <p:pic>
                <p:nvPicPr>
                  <p:cNvPr id="25" name="Picture 24">
                    <a:extLst>
                      <a:ext uri="{FF2B5EF4-FFF2-40B4-BE49-F238E27FC236}">
                        <a16:creationId xmlns:a16="http://schemas.microsoft.com/office/drawing/2014/main" xmlns="" id="{5C889EF4-CE0E-4B29-8CB4-E60CB4DEDF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10000" b="90000" l="10000" r="90000"/>
                            </a14:imgEffect>
                          </a14:imgLayer>
                        </a14:imgProps>
                      </a:ext>
                    </a:extLst>
                  </a:blip>
                  <a:srcRect l="13393" t="11959" r="12989" b="11919"/>
                  <a:stretch/>
                </p:blipFill>
                <p:spPr>
                  <a:xfrm>
                    <a:off x="11344219" y="689579"/>
                    <a:ext cx="502382" cy="39940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xmlns="" id="{96986958-1989-4CB5-8BF4-A84EE24B6A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3665786" y="4728634"/>
                  <a:ext cx="646862" cy="545676"/>
                </a:xfrm>
                <a:prstGeom prst="rect">
                  <a:avLst/>
                </a:prstGeom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xmlns="" id="{3F4EDAC2-BDF4-4F4A-AEA1-96A1FCF711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4408525" y="4728633"/>
                  <a:ext cx="646862" cy="545676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xmlns="" id="{99C8F979-BB5D-47AA-A09C-239F9D262D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5151265" y="4739055"/>
                  <a:ext cx="646862" cy="545676"/>
                </a:xfrm>
                <a:prstGeom prst="rect">
                  <a:avLst/>
                </a:prstGeom>
              </p:spPr>
            </p:pic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xmlns="" id="{FE831E02-1EC5-45A6-86D5-EEDAB83EC784}"/>
                    </a:ext>
                  </a:extLst>
                </p:cNvPr>
                <p:cNvGrpSpPr/>
                <p:nvPr/>
              </p:nvGrpSpPr>
              <p:grpSpPr>
                <a:xfrm>
                  <a:off x="559946" y="4585803"/>
                  <a:ext cx="2879931" cy="731401"/>
                  <a:chOff x="7252985" y="170583"/>
                  <a:chExt cx="1801957" cy="412127"/>
                </a:xfrm>
              </p:grpSpPr>
              <p:sp>
                <p:nvSpPr>
                  <p:cNvPr id="20" name="Rectangle: Rounded Corners 19">
                    <a:extLst>
                      <a:ext uri="{FF2B5EF4-FFF2-40B4-BE49-F238E27FC236}">
                        <a16:creationId xmlns:a16="http://schemas.microsoft.com/office/drawing/2014/main" xmlns="" id="{C846A07C-DD54-4454-8118-C9047A145172}"/>
                      </a:ext>
                    </a:extLst>
                  </p:cNvPr>
                  <p:cNvSpPr/>
                  <p:nvPr/>
                </p:nvSpPr>
                <p:spPr>
                  <a:xfrm>
                    <a:off x="7378560" y="170583"/>
                    <a:ext cx="1676382" cy="398416"/>
                  </a:xfrm>
                  <a:prstGeom prst="roundRect">
                    <a:avLst/>
                  </a:prstGeom>
                  <a:solidFill>
                    <a:srgbClr val="70AD47">
                      <a:lumMod val="60000"/>
                      <a:lumOff val="40000"/>
                    </a:srgbClr>
                  </a:solidFill>
                  <a:ln w="12700" cap="flat" cmpd="sng" algn="ctr">
                    <a:solidFill>
                      <a:srgbClr val="4472C4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r>
                      <a:rPr lang="en-US" b="1" kern="0" dirty="0" err="1">
                        <a:solidFill>
                          <a:prstClr val="black"/>
                        </a:solidFill>
                        <a:latin typeface="Calibri" panose="020F0502020204030204"/>
                      </a:rPr>
                      <a:t>Từ</a:t>
                    </a:r>
                    <a:r>
                      <a:rPr lang="en-US" b="1" kern="0" dirty="0">
                        <a:solidFill>
                          <a:prstClr val="black"/>
                        </a:solidFill>
                        <a:latin typeface="Calibri" panose="020F0502020204030204"/>
                      </a:rPr>
                      <a:t> </a:t>
                    </a:r>
                    <a:r>
                      <a:rPr lang="en-US" b="1" kern="0" dirty="0" err="1">
                        <a:solidFill>
                          <a:prstClr val="black"/>
                        </a:solidFill>
                        <a:latin typeface="Calibri" panose="020F0502020204030204"/>
                      </a:rPr>
                      <a:t>ngữ</a:t>
                    </a:r>
                    <a:r>
                      <a:rPr lang="en-US" b="1" kern="0" dirty="0">
                        <a:solidFill>
                          <a:prstClr val="black"/>
                        </a:solidFill>
                        <a:latin typeface="Calibri" panose="020F0502020204030204"/>
                      </a:rPr>
                      <a:t> </a:t>
                    </a:r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xmlns="" id="{D1C76E2D-544D-403A-AE7D-B2BCEAA7C8B2}"/>
                      </a:ext>
                    </a:extLst>
                  </p:cNvPr>
                  <p:cNvSpPr/>
                  <p:nvPr/>
                </p:nvSpPr>
                <p:spPr>
                  <a:xfrm>
                    <a:off x="7252985" y="172549"/>
                    <a:ext cx="408019" cy="410161"/>
                  </a:xfrm>
                  <a:prstGeom prst="ellipse">
                    <a:avLst/>
                  </a:prstGeom>
                  <a:solidFill>
                    <a:srgbClr val="70AD47">
                      <a:lumMod val="20000"/>
                      <a:lumOff val="80000"/>
                    </a:srgbClr>
                  </a:solidFill>
                  <a:ln w="12700" cap="flat" cmpd="sng" algn="ctr">
                    <a:solidFill>
                      <a:srgbClr val="4472C4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r>
                      <a:rPr lang="vi-VN" b="1" kern="0" dirty="0">
                        <a:solidFill>
                          <a:prstClr val="black"/>
                        </a:solidFill>
                      </a:rPr>
                      <a:t>2</a:t>
                    </a:r>
                    <a:endParaRPr lang="en-US" b="1" kern="0" dirty="0">
                      <a:solidFill>
                        <a:prstClr val="black"/>
                      </a:solidFill>
                      <a:latin typeface="Calibri" panose="020F0502020204030204"/>
                    </a:endParaRPr>
                  </a:p>
                </p:txBody>
              </p:sp>
            </p:grpSp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xmlns="" id="{B12AD269-7AF2-4D5A-B5F3-8353276E61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3744766" y="5626505"/>
                  <a:ext cx="646862" cy="526494"/>
                </a:xfrm>
                <a:prstGeom prst="rect">
                  <a:avLst/>
                </a:prstGeom>
              </p:spPr>
            </p:pic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xmlns="" id="{EEDFC4F3-7AF9-4B85-9210-49BA854870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4487505" y="5626504"/>
                  <a:ext cx="646862" cy="526494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xmlns="" id="{BA1EB47D-D270-4C2E-AA53-263BE19380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5230245" y="5636926"/>
                  <a:ext cx="646862" cy="526494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1" name="Hình ảnh 30">
            <a:extLst>
              <a:ext uri="{FF2B5EF4-FFF2-40B4-BE49-F238E27FC236}">
                <a16:creationId xmlns:a16="http://schemas.microsoft.com/office/drawing/2014/main" xmlns="" id="{0090A25A-5D3E-4ED8-87CC-A557C1D66D8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48" y="1108218"/>
            <a:ext cx="4992332" cy="46415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55516BC-28BE-420D-B617-14D7C87CE113}"/>
              </a:ext>
            </a:extLst>
          </p:cNvPr>
          <p:cNvSpPr txBox="1"/>
          <p:nvPr/>
        </p:nvSpPr>
        <p:spPr>
          <a:xfrm>
            <a:off x="807562" y="2111410"/>
            <a:ext cx="37182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Các nhóm trưng bày </a:t>
            </a:r>
          </a:p>
          <a:p>
            <a:pPr algn="ctr"/>
            <a:r>
              <a:rPr lang="en-US" sz="3200" b="1">
                <a:solidFill>
                  <a:srgbClr val="FF0000"/>
                </a:solidFill>
              </a:rPr>
              <a:t>trước lớp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3E509A1-4680-E8E1-EC14-153F4C3D4D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00" y="379142"/>
            <a:ext cx="9390581" cy="7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0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2B6AA02-2307-4C59-B357-1801A336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5458"/>
            <a:ext cx="11887200" cy="638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1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9</a:t>
            </a:fld>
            <a:endParaRPr lang="en-US"/>
          </a:p>
        </p:txBody>
      </p:sp>
      <p:sp>
        <p:nvSpPr>
          <p:cNvPr id="3" name="圆角矩形 1"/>
          <p:cNvSpPr/>
          <p:nvPr/>
        </p:nvSpPr>
        <p:spPr>
          <a:xfrm>
            <a:off x="1892590" y="2102994"/>
            <a:ext cx="7671874" cy="2652011"/>
          </a:xfrm>
          <a:prstGeom prst="roundRect">
            <a:avLst>
              <a:gd name="adj" fmla="val 13063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440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Nhóm nào trưng bày đẹp?</a:t>
            </a:r>
          </a:p>
          <a:p>
            <a:pPr algn="ctr">
              <a:lnSpc>
                <a:spcPct val="130000"/>
              </a:lnSpc>
            </a:pPr>
            <a:r>
              <a:rPr lang="en-US" sz="440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Sản phẩm nào ấn tượng?</a:t>
            </a:r>
          </a:p>
        </p:txBody>
      </p:sp>
      <p:pic>
        <p:nvPicPr>
          <p:cNvPr id="4" name="图片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79" y="776988"/>
            <a:ext cx="2681893" cy="2681893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373" y="3705777"/>
            <a:ext cx="2302699" cy="2185214"/>
          </a:xfrm>
          <a:prstGeom prst="rect">
            <a:avLst/>
          </a:prstGeom>
        </p:spPr>
      </p:pic>
      <p:pic>
        <p:nvPicPr>
          <p:cNvPr id="6" name="图片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1" y="1258313"/>
            <a:ext cx="1798569" cy="2170687"/>
          </a:xfrm>
          <a:prstGeom prst="rect">
            <a:avLst/>
          </a:prstGeom>
        </p:spPr>
      </p:pic>
      <p:grpSp>
        <p:nvGrpSpPr>
          <p:cNvPr id="7" name="组合 19">
            <a:extLst>
              <a:ext uri="{FF2B5EF4-FFF2-40B4-BE49-F238E27FC236}">
                <a16:creationId xmlns:a16="http://schemas.microsoft.com/office/drawing/2014/main" xmlns="" id="{1BEBF428-0B54-4E24-B9BA-4EC078B97BD1}"/>
              </a:ext>
            </a:extLst>
          </p:cNvPr>
          <p:cNvGrpSpPr/>
          <p:nvPr/>
        </p:nvGrpSpPr>
        <p:grpSpPr>
          <a:xfrm>
            <a:off x="4287758" y="990539"/>
            <a:ext cx="3885949" cy="905983"/>
            <a:chOff x="1936535" y="3935752"/>
            <a:chExt cx="8318930" cy="2056864"/>
          </a:xfrm>
        </p:grpSpPr>
        <p:sp>
          <p:nvSpPr>
            <p:cNvPr id="8" name="任意多边形 3">
              <a:extLst>
                <a:ext uri="{FF2B5EF4-FFF2-40B4-BE49-F238E27FC236}">
                  <a16:creationId xmlns:a16="http://schemas.microsoft.com/office/drawing/2014/main" xmlns="" id="{F2404D56-DE59-4A94-80F5-977A4B7C2616}"/>
                </a:ext>
              </a:extLst>
            </p:cNvPr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 4">
              <a:extLst>
                <a:ext uri="{FF2B5EF4-FFF2-40B4-BE49-F238E27FC236}">
                  <a16:creationId xmlns:a16="http://schemas.microsoft.com/office/drawing/2014/main" xmlns="" id="{8F121B3E-C281-45D4-8C73-BE931CE82C6E}"/>
                </a:ext>
              </a:extLst>
            </p:cNvPr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>
                  <a:solidFill>
                    <a:schemeClr val="accent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BÌNH CHỌN</a:t>
              </a: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0889D73-14BD-4E10-B5F1-1D683725D5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16" b="57642"/>
          <a:stretch/>
        </p:blipFill>
        <p:spPr>
          <a:xfrm>
            <a:off x="4371918" y="333248"/>
            <a:ext cx="3479404" cy="635384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6C4F6222-D781-4273-A38A-18B1BCF409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5937">
            <a:off x="-19694" y="4387435"/>
            <a:ext cx="2424504" cy="242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4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93</Words>
  <Application>Microsoft Office PowerPoint</Application>
  <PresentationFormat>Widescreen</PresentationFormat>
  <Paragraphs>26</Paragraphs>
  <Slides>11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微软雅黑</vt:lpstr>
      <vt:lpstr>宋体</vt:lpstr>
      <vt:lpstr>.VnTime</vt:lpstr>
      <vt:lpstr>Arial</vt:lpstr>
      <vt:lpstr>Calibri</vt:lpstr>
      <vt:lpstr>Times New Roman</vt:lpstr>
      <vt:lpstr>UTM Avo</vt:lpstr>
      <vt:lpstr>UTM Avo (Headings)</vt:lpstr>
      <vt:lpstr>3_Office Theme</vt:lpstr>
      <vt:lpstr>1_Office Theme</vt:lpstr>
      <vt:lpstr>Default Design</vt:lpstr>
      <vt:lpstr>MS_ClipArt_Gallery.2</vt:lpstr>
      <vt:lpstr>Photoshop.Image.7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10</cp:lastModifiedBy>
  <cp:revision>32</cp:revision>
  <dcterms:created xsi:type="dcterms:W3CDTF">2021-01-19T08:33:08Z</dcterms:created>
  <dcterms:modified xsi:type="dcterms:W3CDTF">2024-04-24T14:31:54Z</dcterms:modified>
</cp:coreProperties>
</file>