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61" r:id="rId1"/>
  </p:sldMasterIdLst>
  <p:notesMasterIdLst>
    <p:notesMasterId r:id="rId12"/>
  </p:notesMasterIdLst>
  <p:sldIdLst>
    <p:sldId id="291" r:id="rId2"/>
    <p:sldId id="290" r:id="rId3"/>
    <p:sldId id="292" r:id="rId4"/>
    <p:sldId id="285" r:id="rId5"/>
    <p:sldId id="260" r:id="rId6"/>
    <p:sldId id="261" r:id="rId7"/>
    <p:sldId id="262" r:id="rId8"/>
    <p:sldId id="263" r:id="rId9"/>
    <p:sldId id="283" r:id="rId10"/>
    <p:sldId id="275" r:id="rId11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28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989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92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0658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999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201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875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739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E191392-46B3-4988-B725-C457EAD2BD85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DE37A7-131E-4749-AAF7-688385F4F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95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3340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565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098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02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B4E1BB7-1AEA-4241-A1A4-B3E9CE44291D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9FDBEA-6FCD-439E-9496-7EE16FD10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77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5B97D93-5055-4438-A25C-2A2099C573C4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47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7D93-5055-4438-A25C-2A2099C573C4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051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5B97D93-5055-4438-A25C-2A2099C573C4}" type="datetimeFigureOut">
              <a:rPr lang="en-US" smtClean="0"/>
              <a:t>10/9/2021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55C0B0E-F521-49FF-9747-659FF929C7C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070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668" r:id="rId14"/>
    <p:sldLayoutId id="2147483673" r:id="rId15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2.wdp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22.png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653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5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thỏ tắm nắng(11-21-2020 2-47-08 P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461166" y="1294767"/>
            <a:ext cx="8915400" cy="457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28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442762" y="1620391"/>
            <a:ext cx="10289405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</a:p>
          <a:p>
            <a:pPr algn="ctr">
              <a:spcBef>
                <a:spcPct val="50000"/>
              </a:spcBef>
            </a:pP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3758" y="3390474"/>
            <a:ext cx="113781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16: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vi 20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150528" y="-106647"/>
            <a:ext cx="4328792" cy="197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02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961" y="-241145"/>
            <a:ext cx="12192000" cy="62484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94175" y="5598717"/>
            <a:ext cx="3550285" cy="66929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/>
              <a:t>12 - 3 = 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83206"/>
            <a:ext cx="12047456" cy="461058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288483" y="329062"/>
            <a:ext cx="933254" cy="75414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.VnAvant" panose="020B7200000000000000" pitchFamily="34" charset="0"/>
              </a:rPr>
              <a:t>1.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45758" y="379595"/>
            <a:ext cx="1216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Tính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055340" y="2464735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122241" y="4868570"/>
            <a:ext cx="699770" cy="6649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54483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235363" y="2391667"/>
            <a:ext cx="699770" cy="69089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9183676" y="2364957"/>
            <a:ext cx="699770" cy="7176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35363" y="4608537"/>
            <a:ext cx="699770" cy="71760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83676" y="4608537"/>
            <a:ext cx="699770" cy="69089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5414"/>
            <a:ext cx="10378911" cy="2762054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2622621" y="1260450"/>
            <a:ext cx="808736" cy="6908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6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622621" y="2048959"/>
            <a:ext cx="1076227" cy="6908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5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76061" y="1306214"/>
            <a:ext cx="808736" cy="6908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7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16524" y="2071841"/>
            <a:ext cx="808736" cy="6908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7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974543" y="1260450"/>
            <a:ext cx="808736" cy="69089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9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0100527" y="1997111"/>
            <a:ext cx="961136" cy="6803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= 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414" y="1"/>
            <a:ext cx="12267414" cy="6329362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2754597" y="4953411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17409" y="5013200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795538" y="4953411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42861" y="5633574"/>
            <a:ext cx="699770" cy="664964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4" name="Oval 13"/>
          <p:cNvSpPr/>
          <p:nvPr/>
        </p:nvSpPr>
        <p:spPr>
          <a:xfrm>
            <a:off x="3624842" y="5028825"/>
            <a:ext cx="677152" cy="58955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29AEFEC9-5FFE-4D5F-B8D6-2F17C253C39B}"/>
  <p:tag name="ISPRING_RESOURCE_FOLDER" val="C:\Users\ASUS\Downloads\16.Phép trừ ( có nhớ) trong phạm vi 20 LIEN\"/>
  <p:tag name="ISPRING_PRESENTATION_PATH" val="C:\Users\ASUS\Downloads\16.Phép trừ ( có nhớ) trong phạm vi 20 LIEN.pptx"/>
  <p:tag name="ISPRING_PROJECT_VERSION" val="9.3"/>
  <p:tag name="ISPRING_PROJECT_FOLDER_UPDATED" val="1"/>
  <p:tag name="ISPRING_SCREEN_RECS_UPDATED" val="C:\Users\ASUS\Downloads\16.Phép trừ ( có nhớ) trong phạm vi 20 LIEN\"/>
</p:tagLst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195</TotalTime>
  <Words>74</Words>
  <Application>Microsoft Office PowerPoint</Application>
  <PresentationFormat>Widescreen</PresentationFormat>
  <Paragraphs>31</Paragraphs>
  <Slides>10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微软雅黑</vt:lpstr>
      <vt:lpstr>.VnAvant</vt:lpstr>
      <vt:lpstr>Arial</vt:lpstr>
      <vt:lpstr>Arial-Rounded</vt:lpstr>
      <vt:lpstr>Calibri</vt:lpstr>
      <vt:lpstr>Calibri Light</vt:lpstr>
      <vt:lpstr>inpin heiti</vt:lpstr>
      <vt:lpstr>Montserrat ExtraBold</vt:lpstr>
      <vt:lpstr>Times New Roman</vt:lpstr>
      <vt:lpstr>UTM Avo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Administrator</cp:lastModifiedBy>
  <cp:revision>21</cp:revision>
  <dcterms:created xsi:type="dcterms:W3CDTF">2021-05-13T04:17:00Z</dcterms:created>
  <dcterms:modified xsi:type="dcterms:W3CDTF">2021-10-09T07:19:49Z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