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9" r:id="rId7"/>
    <p:sldId id="270" r:id="rId8"/>
    <p:sldId id="271" r:id="rId9"/>
    <p:sldId id="272" r:id="rId10"/>
    <p:sldId id="273" r:id="rId11"/>
    <p:sldId id="274" r:id="rId12"/>
    <p:sldId id="267" r:id="rId13"/>
    <p:sldId id="268" r:id="rId14"/>
    <p:sldId id="278" r:id="rId15"/>
    <p:sldId id="279" r:id="rId16"/>
    <p:sldId id="261" r:id="rId17"/>
    <p:sldId id="284" r:id="rId18"/>
    <p:sldId id="285" r:id="rId19"/>
    <p:sldId id="280" r:id="rId20"/>
    <p:sldId id="287" r:id="rId21"/>
    <p:sldId id="294" r:id="rId22"/>
    <p:sldId id="281" r:id="rId23"/>
    <p:sldId id="290" r:id="rId24"/>
    <p:sldId id="291" r:id="rId25"/>
    <p:sldId id="295" r:id="rId26"/>
    <p:sldId id="263" r:id="rId27"/>
    <p:sldId id="282" r:id="rId28"/>
    <p:sldId id="292" r:id="rId29"/>
    <p:sldId id="264" r:id="rId30"/>
    <p:sldId id="266" r:id="rId31"/>
    <p:sldId id="293" r:id="rId32"/>
    <p:sldId id="265" r:id="rId33"/>
    <p:sldId id="29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7705560-C1DF-4CF2-8972-BBE74FAA5271}">
          <p14:sldIdLst>
            <p14:sldId id="256"/>
          </p14:sldIdLst>
        </p14:section>
        <p14:section name="Khởi động" id="{0AEA53A1-E38D-4BA4-8A08-3D7E172D2AD5}">
          <p14:sldIdLst>
            <p14:sldId id="257"/>
            <p14:sldId id="258"/>
          </p14:sldIdLst>
        </p14:section>
        <p14:section name="Khám phá" id="{DF56C82B-1E7E-42A7-B3D3-019715394C2C}">
          <p14:sldIdLst>
            <p14:sldId id="259"/>
            <p14:sldId id="269"/>
            <p14:sldId id="270"/>
            <p14:sldId id="271"/>
            <p14:sldId id="272"/>
            <p14:sldId id="273"/>
            <p14:sldId id="274"/>
            <p14:sldId id="267"/>
            <p14:sldId id="268"/>
            <p14:sldId id="278"/>
            <p14:sldId id="279"/>
          </p14:sldIdLst>
        </p14:section>
        <p14:section name="Luyện tập" id="{FF321823-BE74-4C82-BE9B-29C434585478}">
          <p14:sldIdLst>
            <p14:sldId id="261"/>
            <p14:sldId id="284"/>
            <p14:sldId id="285"/>
            <p14:sldId id="280"/>
            <p14:sldId id="287"/>
            <p14:sldId id="294"/>
            <p14:sldId id="281"/>
            <p14:sldId id="290"/>
            <p14:sldId id="291"/>
          </p14:sldIdLst>
        </p14:section>
        <p14:section name="Vận dụng" id="{0EB9D35B-3F90-4602-AB27-0676D35066DC}">
          <p14:sldIdLst>
            <p14:sldId id="295"/>
            <p14:sldId id="263"/>
            <p14:sldId id="282"/>
          </p14:sldIdLst>
        </p14:section>
        <p14:section name="END" id="{C3B24F66-FB1D-46AE-BBC2-1A6F6102A2E6}">
          <p14:sldIdLst>
            <p14:sldId id="292"/>
            <p14:sldId id="264"/>
            <p14:sldId id="266"/>
            <p14:sldId id="293"/>
            <p14:sldId id="265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110" autoAdjust="0"/>
  </p:normalViewPr>
  <p:slideViewPr>
    <p:cSldViewPr snapToGrid="0">
      <p:cViewPr varScale="1">
        <p:scale>
          <a:sx n="64" d="100"/>
          <a:sy n="64" d="100"/>
        </p:scale>
        <p:origin x="4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49A38-ABD0-4468-998A-675518B868FD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975E5-8502-4052-A8CE-8E0DCBD9C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20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08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92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bông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3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GV click </a:t>
            </a:r>
            <a:r>
              <a:rPr lang="en-US" dirty="0" err="1"/>
              <a:t>vào</a:t>
            </a:r>
            <a:r>
              <a:rPr lang="en-US" dirty="0"/>
              <a:t> PLAY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16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rương</a:t>
            </a:r>
            <a:r>
              <a:rPr lang="en-US" baseline="0" dirty="0"/>
              <a:t>/</a:t>
            </a:r>
            <a:r>
              <a:rPr lang="en-US" baseline="0" dirty="0" err="1"/>
              <a:t>hòm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hết</a:t>
            </a:r>
            <a:r>
              <a:rPr lang="en-US" baseline="0" dirty="0"/>
              <a:t> 4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sang </a:t>
            </a:r>
            <a:r>
              <a:rPr lang="en-US" baseline="0" dirty="0" err="1"/>
              <a:t>Hoạt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3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,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nhân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rương</a:t>
            </a:r>
            <a:r>
              <a:rPr lang="en-US" baseline="0" dirty="0"/>
              <a:t>/</a:t>
            </a:r>
            <a:r>
              <a:rPr lang="en-US" baseline="0" dirty="0" err="1"/>
              <a:t>hòm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chính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29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,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nhân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rương</a:t>
            </a:r>
            <a:r>
              <a:rPr lang="en-US" baseline="0" dirty="0"/>
              <a:t>/</a:t>
            </a:r>
            <a:r>
              <a:rPr lang="en-US" baseline="0" dirty="0" err="1"/>
              <a:t>hòm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chính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95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,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nhân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rương</a:t>
            </a:r>
            <a:r>
              <a:rPr lang="en-US" baseline="0" dirty="0"/>
              <a:t>/</a:t>
            </a:r>
            <a:r>
              <a:rPr lang="en-US" baseline="0" dirty="0" err="1"/>
              <a:t>hòm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chính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61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,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nhân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rương</a:t>
            </a:r>
            <a:r>
              <a:rPr lang="en-US" baseline="0" dirty="0"/>
              <a:t>/</a:t>
            </a:r>
            <a:r>
              <a:rPr lang="en-US" baseline="0" dirty="0" err="1"/>
              <a:t>hòm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chính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12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GV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64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GV click </a:t>
            </a:r>
            <a:r>
              <a:rPr lang="en-US" dirty="0" err="1"/>
              <a:t>ào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5975E5-8502-4052-A8CE-8E0DCBD9C9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2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9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3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212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63EA-5E16-0164-3BF7-EC6193188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76C1A5-D051-8CD0-E385-04A1BB9C4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E8B92-5EBB-861C-F641-232B7858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E1FA5-F0E9-920C-9617-20FF0411F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5CBFB-D74C-A513-032C-49C669C5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83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F5FB1-B7B6-E690-03F9-233493113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55743-94AF-F71F-6977-BA5AC7FF2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35840-7275-07FB-4ECD-6A47C5E26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6FB95-8616-2719-0EF2-AD6DA12AD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52DA1-4EAA-5B92-2E1E-54F03167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005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5860-AEC1-F21E-9439-AC5E985F8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16979-79D4-4C8A-C601-95DC67AF0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1366-F510-43D2-F98E-965A52513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A0301-AFD1-A01E-9432-7C0E9BEA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A5184-EEF7-EE92-A5D4-839DE873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31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B18EF-B2D9-B1BE-C161-D13DE6897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EA824-C61F-1EF0-F51E-18319AA1BC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4C721-113D-8B59-E65F-84AE609CA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2189D-BD29-274B-72ED-B84764A0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CB693-E414-2C0A-CAA5-15C4CB3F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725BF-2EEF-84C6-2BB1-729C28E2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89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96D48-1528-BF8A-2F89-D761D88DB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901AC-E4A8-58D0-A52E-5CADBFB11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A3EE9-7C77-EEFC-CE78-00E89BAE8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B90C92-E471-B5F7-6BEC-2CE3E1408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400897-423C-07E1-A10A-7C59F23AA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D8E054-52BB-9483-E1EB-D05C5880E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EC79F0-876F-DCD2-6992-E25F90C2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89AE4E-2FE4-95BC-1725-EACD29A4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35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3D625-FC08-D663-FF18-8710C7E8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4C6F2-7565-5AD1-9625-7F784BA6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EB37D-3164-F74D-30C0-A3CF9C90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8DA1A-C6DA-15F4-F28F-12A6846D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9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373B0-FE23-81C5-1342-81A7DE13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0B33B-6F6D-08CE-F79B-EDC97DD9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2294D-94A1-C185-CA85-2DE03FE4C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9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85DBE-06F2-A90E-2773-94F846419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90A59-53B7-5DAD-4D2D-46531514A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06CDE-6ADF-3AE3-6DFD-D9A0EC8BB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B2EB0-C857-5536-3D6F-AEB2489AF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DA25-59E1-8576-4DDB-60DD5B5CB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E5CBE-DCE2-C05B-F325-63206692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18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19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5A1A3-C002-BE74-93F5-FDB4A1AC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077B58-B74F-002B-32B6-14E76C63AD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1DC5D-FF3E-4100-4F80-E4D1073F8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A2486-3500-0000-44B3-599E88FA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029E0-8C18-D056-9955-D030C24E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773AE-FB84-2633-7C9E-CF58AF68E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92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393D7-77AB-6883-3786-9755129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48A89-586A-D3F5-2955-B2C04E339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291DF-C5C3-9C6D-FABE-2704A8FE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8887F-0F21-1832-AFB6-2C135249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75050-4C27-476B-843C-DD44B93AD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01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EFA051-CA26-FA49-A07B-5EA4E5FC9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17C35-63EA-6A66-24CE-146DFB585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6019F-AA6A-078D-9D2E-AB27C7AAC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8E183-218B-EC4C-402E-8CFDF480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3DF49-864D-94D6-0F01-4C5F95F2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4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7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5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9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0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468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949BE-1264-40E4-BDA5-77919F8C288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6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2C8457-2C65-AECF-4226-BAA6D30A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5DB20-E44C-5BFC-4FA7-C96AFFC98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4B673-F1CA-CC81-D3CF-2EA41B43D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DEAE1-69FA-42CF-B65D-944C8BD08CC2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5DDE0-5353-BD71-71EC-BEA2574C6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4915A-B8CD-FCF9-59A0-649E8CB84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1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11" Type="http://schemas.openxmlformats.org/officeDocument/2006/relationships/image" Target="../media/image23.png"/><Relationship Id="rId5" Type="http://schemas.openxmlformats.org/officeDocument/2006/relationships/image" Target="../media/image8.gif"/><Relationship Id="rId10" Type="http://schemas.openxmlformats.org/officeDocument/2006/relationships/image" Target="../media/image22.svg"/><Relationship Id="rId4" Type="http://schemas.openxmlformats.org/officeDocument/2006/relationships/slide" Target="slide6.xml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7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11" Type="http://schemas.openxmlformats.org/officeDocument/2006/relationships/image" Target="../media/image40.jpe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7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11" Type="http://schemas.openxmlformats.org/officeDocument/2006/relationships/image" Target="../media/image40.jpe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dao-duc-3/1/127/38/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audio" Target="../media/audio2.wav"/><Relationship Id="rId7" Type="http://schemas.openxmlformats.org/officeDocument/2006/relationships/image" Target="../media/image4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gif"/><Relationship Id="rId5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image" Target="../media/image4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audio" Target="../media/audio2.wav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gif"/><Relationship Id="rId5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dao-duc-3/1/127/36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dao-duc-3/1/127/39/" TargetMode="Externa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67.png"/><Relationship Id="rId4" Type="http://schemas.openxmlformats.org/officeDocument/2006/relationships/hyperlink" Target="https://www.facebook.com/groups/hoc10donghanhcunggiaovientieuho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dao-duc-3/1/127/37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slide" Target="slide6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openxmlformats.org/officeDocument/2006/relationships/slide" Target="slide10.xml"/><Relationship Id="rId1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openxmlformats.org/officeDocument/2006/relationships/slide" Target="slide7.xml"/><Relationship Id="rId20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image" Target="../media/image11.jpeg"/><Relationship Id="rId11" Type="http://schemas.openxmlformats.org/officeDocument/2006/relationships/slide" Target="slide8.xml"/><Relationship Id="rId5" Type="http://schemas.openxmlformats.org/officeDocument/2006/relationships/slide" Target="slide11.xml"/><Relationship Id="rId15" Type="http://schemas.openxmlformats.org/officeDocument/2006/relationships/image" Target="../media/image16.gif"/><Relationship Id="rId10" Type="http://schemas.openxmlformats.org/officeDocument/2006/relationships/image" Target="../media/image13.png"/><Relationship Id="rId19" Type="http://schemas.openxmlformats.org/officeDocument/2006/relationships/image" Target="../media/image10.jpeg"/><Relationship Id="rId4" Type="http://schemas.openxmlformats.org/officeDocument/2006/relationships/notesSlide" Target="../notesSlides/notesSlide3.xml"/><Relationship Id="rId9" Type="http://schemas.openxmlformats.org/officeDocument/2006/relationships/slide" Target="slide9.xml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svg"/><Relationship Id="rId10" Type="http://schemas.openxmlformats.org/officeDocument/2006/relationships/image" Target="../media/image25.gif"/><Relationship Id="rId4" Type="http://schemas.openxmlformats.org/officeDocument/2006/relationships/image" Target="../media/image21.png"/><Relationship Id="rId9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11" Type="http://schemas.openxmlformats.org/officeDocument/2006/relationships/image" Target="../media/image23.png"/><Relationship Id="rId5" Type="http://schemas.openxmlformats.org/officeDocument/2006/relationships/image" Target="../media/image8.gif"/><Relationship Id="rId10" Type="http://schemas.openxmlformats.org/officeDocument/2006/relationships/image" Target="../media/image22.svg"/><Relationship Id="rId4" Type="http://schemas.openxmlformats.org/officeDocument/2006/relationships/slide" Target="slide6.xml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11" Type="http://schemas.openxmlformats.org/officeDocument/2006/relationships/image" Target="../media/image23.png"/><Relationship Id="rId5" Type="http://schemas.openxmlformats.org/officeDocument/2006/relationships/image" Target="../media/image8.gif"/><Relationship Id="rId10" Type="http://schemas.openxmlformats.org/officeDocument/2006/relationships/image" Target="../media/image22.svg"/><Relationship Id="rId4" Type="http://schemas.openxmlformats.org/officeDocument/2006/relationships/slide" Target="slide6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69F4C7E-5E76-634C-9540-0168941E09A3}"/>
              </a:ext>
            </a:extLst>
          </p:cNvPr>
          <p:cNvSpPr txBox="1">
            <a:spLocks/>
          </p:cNvSpPr>
          <p:nvPr/>
        </p:nvSpPr>
        <p:spPr>
          <a:xfrm>
            <a:off x="1524000" y="1467803"/>
            <a:ext cx="9144000" cy="12421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Chủ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đề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Khám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phá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bản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thân</a:t>
            </a:r>
            <a:endParaRPr lang="en-US" sz="48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FAD4B72-FDCF-0146-5D32-8EFB30DD004B}"/>
              </a:ext>
            </a:extLst>
          </p:cNvPr>
          <p:cNvSpPr txBox="1">
            <a:spLocks/>
          </p:cNvSpPr>
          <p:nvPr/>
        </p:nvSpPr>
        <p:spPr>
          <a:xfrm>
            <a:off x="-32328" y="3167149"/>
            <a:ext cx="1225665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7: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khám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phá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bản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thân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28EEE24-2121-4B91-097E-DC06FF1B06FD}"/>
              </a:ext>
            </a:extLst>
          </p:cNvPr>
          <p:cNvSpPr txBox="1">
            <a:spLocks/>
          </p:cNvSpPr>
          <p:nvPr/>
        </p:nvSpPr>
        <p:spPr>
          <a:xfrm>
            <a:off x="7986410" y="136187"/>
            <a:ext cx="2782110" cy="874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200" dirty="0">
              <a:latin typeface="UTM Avo" panose="020406030505060202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2F85985-6445-4E45-C17C-BF3A9C7D4CDE}"/>
              </a:ext>
            </a:extLst>
          </p:cNvPr>
          <p:cNvSpPr txBox="1">
            <a:spLocks/>
          </p:cNvSpPr>
          <p:nvPr/>
        </p:nvSpPr>
        <p:spPr>
          <a:xfrm>
            <a:off x="9063429" y="214969"/>
            <a:ext cx="2782110" cy="7168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Đạo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đức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438162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sney-jake-and-the-neverland-pirates-clip-art-images--29662.gif">
            <a:hlinkClick r:id="rId4" action="ppaction://hlinksldjump"/>
            <a:extLst>
              <a:ext uri="{FF2B5EF4-FFF2-40B4-BE49-F238E27FC236}">
                <a16:creationId xmlns:a16="http://schemas.microsoft.com/office/drawing/2014/main" id="{48F00270-B10E-5FA2-B2F4-D46A994C438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5957" y="3352800"/>
            <a:ext cx="2838450" cy="2952750"/>
          </a:xfrm>
          <a:prstGeom prst="rect">
            <a:avLst/>
          </a:prstGeom>
        </p:spPr>
      </p:pic>
      <p:pic>
        <p:nvPicPr>
          <p:cNvPr id="8" name="Picture 7" descr="disney-jake-and-the-neverland-pirates-clip-art-images--29681.gif">
            <a:hlinkClick r:id="rId4" action="ppaction://hlinksldjump"/>
            <a:extLst>
              <a:ext uri="{FF2B5EF4-FFF2-40B4-BE49-F238E27FC236}">
                <a16:creationId xmlns:a16="http://schemas.microsoft.com/office/drawing/2014/main" id="{DF998A30-C372-FEBE-5BC9-824B69A9A76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0481" y="3352800"/>
            <a:ext cx="2286000" cy="2733675"/>
          </a:xfrm>
          <a:prstGeom prst="rect">
            <a:avLst/>
          </a:prstGeom>
        </p:spPr>
      </p:pic>
      <p:pic>
        <p:nvPicPr>
          <p:cNvPr id="10" name="Picture 9" descr="020cafd9e8d2e8024e60e3d66391fe0e.png">
            <a:hlinkClick r:id="rId4" action="ppaction://hlinksldjump"/>
            <a:extLst>
              <a:ext uri="{FF2B5EF4-FFF2-40B4-BE49-F238E27FC236}">
                <a16:creationId xmlns:a16="http://schemas.microsoft.com/office/drawing/2014/main" id="{946E32D9-D56B-BD7E-EA7D-DA0C1E56369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78858" y="4343400"/>
            <a:ext cx="3684181" cy="2514600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184969BD-EE69-C468-D0FD-DCCE1248B4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411F933-47F4-7E7F-6D2A-BABF7967CDE3}"/>
              </a:ext>
            </a:extLst>
          </p:cNvPr>
          <p:cNvGrpSpPr/>
          <p:nvPr/>
        </p:nvGrpSpPr>
        <p:grpSpPr>
          <a:xfrm>
            <a:off x="1484264" y="317472"/>
            <a:ext cx="4044699" cy="2918447"/>
            <a:chOff x="1888703" y="196228"/>
            <a:chExt cx="3048546" cy="291844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075680D2-2CBE-1BAD-69F5-8A4B6485D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88703" y="196228"/>
              <a:ext cx="3048546" cy="291844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A71559-3D8A-2D52-C3BD-3E8562F55F7F}"/>
                </a:ext>
              </a:extLst>
            </p:cNvPr>
            <p:cNvSpPr txBox="1"/>
            <p:nvPr/>
          </p:nvSpPr>
          <p:spPr>
            <a:xfrm>
              <a:off x="1888703" y="241819"/>
              <a:ext cx="3048546" cy="1939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>
                  <a:latin typeface="UTM Avo" panose="02040603050506020204" pitchFamily="18" charset="0"/>
                </a:rPr>
                <a:t>Các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bạn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trong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mỗi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tranh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có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mạnh</a:t>
              </a:r>
              <a:r>
                <a:rPr lang="en-US" sz="2800" dirty="0">
                  <a:latin typeface="UTM Avo" panose="02040603050506020204" pitchFamily="18" charset="0"/>
                </a:rPr>
                <a:t>,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yếu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nào</a:t>
              </a:r>
              <a:r>
                <a:rPr lang="en-US" sz="2800" dirty="0">
                  <a:latin typeface="UTM Avo" panose="02040603050506020204" pitchFamily="18" charset="0"/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4073E1-35F9-6887-FE68-13F2C5115E29}"/>
              </a:ext>
            </a:extLst>
          </p:cNvPr>
          <p:cNvGrpSpPr/>
          <p:nvPr/>
        </p:nvGrpSpPr>
        <p:grpSpPr>
          <a:xfrm>
            <a:off x="3623389" y="2580893"/>
            <a:ext cx="3105114" cy="1893899"/>
            <a:chOff x="5006982" y="2509603"/>
            <a:chExt cx="3105114" cy="1893899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8719D9BB-54CB-EFCD-0D51-FF0AE44EB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flipH="1">
              <a:off x="5006982" y="2509603"/>
              <a:ext cx="3105114" cy="189389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583F17-0C78-A55F-A460-2C0E416C0F7C}"/>
                </a:ext>
              </a:extLst>
            </p:cNvPr>
            <p:cNvSpPr txBox="1"/>
            <p:nvPr/>
          </p:nvSpPr>
          <p:spPr>
            <a:xfrm>
              <a:off x="5481194" y="2763622"/>
              <a:ext cx="2092766" cy="1293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>
                  <a:latin typeface="UTM Avo" panose="02040603050506020204" pitchFamily="18" charset="0"/>
                </a:rPr>
                <a:t>Bạn</a:t>
              </a:r>
              <a:r>
                <a:rPr lang="en-US" sz="2800" dirty="0">
                  <a:latin typeface="UTM Avo" panose="02040603050506020204" pitchFamily="18" charset="0"/>
                </a:rPr>
                <a:t> Linh </a:t>
              </a:r>
              <a:r>
                <a:rPr lang="en-US" sz="2800" dirty="0" err="1">
                  <a:latin typeface="UTM Avo" panose="02040603050506020204" pitchFamily="18" charset="0"/>
                </a:rPr>
                <a:t>vẽ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đẹp</a:t>
              </a:r>
              <a:endParaRPr lang="en-US" sz="2800" dirty="0">
                <a:latin typeface="UTM Avo" panose="02040603050506020204" pitchFamily="18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F6CC0E9-AD3C-64EB-92B3-D6D3DEB1DE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3039" y="95800"/>
            <a:ext cx="5172197" cy="311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3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19D90E-B663-94B6-6E60-8B9BF3E03976}"/>
              </a:ext>
            </a:extLst>
          </p:cNvPr>
          <p:cNvGrpSpPr/>
          <p:nvPr/>
        </p:nvGrpSpPr>
        <p:grpSpPr>
          <a:xfrm>
            <a:off x="6858000" y="2286000"/>
            <a:ext cx="4381500" cy="3780063"/>
            <a:chOff x="10515600" y="2702647"/>
            <a:chExt cx="7239000" cy="5995093"/>
          </a:xfrm>
        </p:grpSpPr>
        <p:sp>
          <p:nvSpPr>
            <p:cNvPr id="3" name="Rounded Rectangle 7">
              <a:extLst>
                <a:ext uri="{FF2B5EF4-FFF2-40B4-BE49-F238E27FC236}">
                  <a16:creationId xmlns:a16="http://schemas.microsoft.com/office/drawing/2014/main" id="{75439E78-7FE8-7BC5-CF95-61B5CD7F7C13}"/>
                </a:ext>
              </a:extLst>
            </p:cNvPr>
            <p:cNvSpPr/>
            <p:nvPr/>
          </p:nvSpPr>
          <p:spPr>
            <a:xfrm>
              <a:off x="10515600" y="2702647"/>
              <a:ext cx="7239000" cy="599509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1013DEE-3D79-4043-7BB4-6E75440AF1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07" t="9682" r="6797" b="469"/>
            <a:stretch/>
          </p:blipFill>
          <p:spPr>
            <a:xfrm>
              <a:off x="10683669" y="2889604"/>
              <a:ext cx="6934200" cy="5657063"/>
            </a:xfrm>
            <a:prstGeom prst="round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0DC6D18-0EA5-3734-DC50-6DF2CF71E295}"/>
              </a:ext>
            </a:extLst>
          </p:cNvPr>
          <p:cNvSpPr txBox="1"/>
          <p:nvPr/>
        </p:nvSpPr>
        <p:spPr>
          <a:xfrm>
            <a:off x="1126156" y="2286000"/>
            <a:ext cx="5303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HƯỚNG DẪN: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vẽ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chân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điều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tốt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nhất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điều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phải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cố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gắng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hơn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tương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lai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5466D-A856-76B9-9AC5-04FC029D614E}"/>
              </a:ext>
            </a:extLst>
          </p:cNvPr>
          <p:cNvSpPr txBox="1"/>
          <p:nvPr/>
        </p:nvSpPr>
        <p:spPr>
          <a:xfrm>
            <a:off x="666750" y="1541765"/>
            <a:ext cx="103441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 2: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Vẽ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chân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dung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viết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ra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điểm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mạnh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điểm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yếu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34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47E66A2-F3A2-C823-F4E5-94078F877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3" y="1904996"/>
            <a:ext cx="7114717" cy="3848104"/>
          </a:xfrm>
          <a:prstGeom prst="rect">
            <a:avLst/>
          </a:prstGeom>
        </p:spPr>
      </p:pic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BC2B910-E3FF-8C4D-5209-A4C01C97F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414" y="1885948"/>
            <a:ext cx="5705862" cy="30861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6E39AE-114B-30F4-BFD6-AD6644F6BBBF}"/>
              </a:ext>
            </a:extLst>
          </p:cNvPr>
          <p:cNvSpPr txBox="1"/>
          <p:nvPr/>
        </p:nvSpPr>
        <p:spPr>
          <a:xfrm>
            <a:off x="698670" y="1442226"/>
            <a:ext cx="81786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Câu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Cuộc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đua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Thỏ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</a:rPr>
              <a:t>Rùa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86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f7e749c750b79cbde134e7bcf00a140.png">
            <a:extLst>
              <a:ext uri="{FF2B5EF4-FFF2-40B4-BE49-F238E27FC236}">
                <a16:creationId xmlns:a16="http://schemas.microsoft.com/office/drawing/2014/main" id="{7665B9B9-6E8F-4FB8-D085-556C2934986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224" y="1830294"/>
            <a:ext cx="6248400" cy="67056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1F8A465-E429-51C1-F6F6-8F7C18370A96}"/>
              </a:ext>
            </a:extLst>
          </p:cNvPr>
          <p:cNvGrpSpPr/>
          <p:nvPr/>
        </p:nvGrpSpPr>
        <p:grpSpPr>
          <a:xfrm>
            <a:off x="5831509" y="-34744"/>
            <a:ext cx="5278591" cy="4376650"/>
            <a:chOff x="4474944" y="402172"/>
            <a:chExt cx="3995811" cy="2770367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77E6662-F2C0-3FC9-8DDD-F3ECD435A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376088">
              <a:off x="4474944" y="402172"/>
              <a:ext cx="3995811" cy="277036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52A2D0-E294-34D6-05F4-F433A66D094A}"/>
                </a:ext>
              </a:extLst>
            </p:cNvPr>
            <p:cNvSpPr txBox="1"/>
            <p:nvPr/>
          </p:nvSpPr>
          <p:spPr>
            <a:xfrm>
              <a:off x="4899354" y="742400"/>
              <a:ext cx="3157694" cy="1461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 err="1">
                  <a:latin typeface="UTM Avo" panose="02040603050506020204" pitchFamily="18" charset="0"/>
                </a:rPr>
                <a:t>Vì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Rùa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biết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tận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dụng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thế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mạnh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của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bản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thân</a:t>
              </a:r>
              <a:r>
                <a:rPr lang="en-US" sz="2400" dirty="0">
                  <a:latin typeface="UTM Avo" panose="02040603050506020204" pitchFamily="18" charset="0"/>
                </a:rPr>
                <a:t>, </a:t>
              </a:r>
              <a:r>
                <a:rPr lang="en-US" sz="2400" dirty="0" err="1">
                  <a:latin typeface="UTM Avo" panose="02040603050506020204" pitchFamily="18" charset="0"/>
                </a:rPr>
                <a:t>đó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là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bơi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dưới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nước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nên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Rùa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đã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chọn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đường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đua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phù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hợp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với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mình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để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giành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được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chiến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thắng</a:t>
              </a:r>
              <a:r>
                <a:rPr lang="en-US" sz="2400" dirty="0">
                  <a:latin typeface="UTM Avo" panose="02040603050506020204" pitchFamily="18" charset="0"/>
                </a:rPr>
                <a:t>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21216DB-2733-C153-BFA2-FE8FD6627BF2}"/>
              </a:ext>
            </a:extLst>
          </p:cNvPr>
          <p:cNvGrpSpPr/>
          <p:nvPr/>
        </p:nvGrpSpPr>
        <p:grpSpPr>
          <a:xfrm>
            <a:off x="465853" y="184628"/>
            <a:ext cx="5143254" cy="3072846"/>
            <a:chOff x="2246649" y="1931062"/>
            <a:chExt cx="5143254" cy="3072846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989B00EE-A88B-5259-A5AB-DFC98CD2C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46649" y="1931062"/>
              <a:ext cx="5143254" cy="307284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4CD1CA-6889-C3B4-A1AF-B95255B503D9}"/>
                </a:ext>
              </a:extLst>
            </p:cNvPr>
            <p:cNvSpPr txBox="1"/>
            <p:nvPr/>
          </p:nvSpPr>
          <p:spPr>
            <a:xfrm>
              <a:off x="3567978" y="2350110"/>
              <a:ext cx="3261308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 err="1">
                  <a:latin typeface="UTM Avo" panose="02040603050506020204" pitchFamily="18" charset="0"/>
                </a:rPr>
                <a:t>Vì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sao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Rùa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vẫn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là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người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chiến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thắng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trong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lần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thi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đấu</a:t>
              </a:r>
              <a:r>
                <a:rPr lang="en-US" sz="3200" dirty="0">
                  <a:latin typeface="UTM Avo" panose="02040603050506020204" pitchFamily="18" charset="0"/>
                </a:rPr>
                <a:t> </a:t>
              </a:r>
              <a:r>
                <a:rPr lang="en-US" sz="3200" dirty="0" err="1">
                  <a:latin typeface="UTM Avo" panose="02040603050506020204" pitchFamily="18" charset="0"/>
                </a:rPr>
                <a:t>lại</a:t>
              </a:r>
              <a:r>
                <a:rPr lang="en-US" sz="3200" dirty="0">
                  <a:latin typeface="UTM Avo" panose="02040603050506020204" pitchFamily="18" charset="0"/>
                </a:rPr>
                <a:t>?</a:t>
              </a:r>
            </a:p>
          </p:txBody>
        </p:sp>
      </p:grpSp>
      <p:pic>
        <p:nvPicPr>
          <p:cNvPr id="19" name="Picture 18" descr="6131d3148657a26e1bfe386e7ba65811.png">
            <a:hlinkClick r:id="" action="ppaction://noaction"/>
            <a:extLst>
              <a:ext uri="{FF2B5EF4-FFF2-40B4-BE49-F238E27FC236}">
                <a16:creationId xmlns:a16="http://schemas.microsoft.com/office/drawing/2014/main" id="{3E1892FF-4517-F744-65C4-61259B4B9D1B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972780" y="2997288"/>
            <a:ext cx="2590800" cy="4117788"/>
          </a:xfrm>
          <a:prstGeom prst="rect">
            <a:avLst/>
          </a:prstGeom>
        </p:spPr>
      </p:pic>
      <p:pic>
        <p:nvPicPr>
          <p:cNvPr id="20" name="Picture 19" descr="1.png">
            <a:extLst>
              <a:ext uri="{FF2B5EF4-FFF2-40B4-BE49-F238E27FC236}">
                <a16:creationId xmlns:a16="http://schemas.microsoft.com/office/drawing/2014/main" id="{F46B82AA-37C4-5A40-E434-6EF046FD0373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5867400"/>
            <a:ext cx="12192000" cy="1143000"/>
          </a:xfrm>
          <a:prstGeom prst="rect">
            <a:avLst/>
          </a:prstGeom>
        </p:spPr>
      </p:pic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C5EE7929-0292-7F93-EE7E-20C3B8CF6C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6259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f7e749c750b79cbde134e7bcf00a140.png">
            <a:extLst>
              <a:ext uri="{FF2B5EF4-FFF2-40B4-BE49-F238E27FC236}">
                <a16:creationId xmlns:a16="http://schemas.microsoft.com/office/drawing/2014/main" id="{7665B9B9-6E8F-4FB8-D085-556C2934986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224" y="1830294"/>
            <a:ext cx="6248400" cy="67056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1F8A465-E429-51C1-F6F6-8F7C18370A96}"/>
              </a:ext>
            </a:extLst>
          </p:cNvPr>
          <p:cNvGrpSpPr/>
          <p:nvPr/>
        </p:nvGrpSpPr>
        <p:grpSpPr>
          <a:xfrm>
            <a:off x="5831509" y="-34744"/>
            <a:ext cx="5278591" cy="4376650"/>
            <a:chOff x="4474944" y="402172"/>
            <a:chExt cx="3995811" cy="2770367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77E6662-F2C0-3FC9-8DDD-F3ECD435A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376088">
              <a:off x="4474944" y="402172"/>
              <a:ext cx="3995811" cy="277036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52A2D0-E294-34D6-05F4-F433A66D094A}"/>
                </a:ext>
              </a:extLst>
            </p:cNvPr>
            <p:cNvSpPr txBox="1"/>
            <p:nvPr/>
          </p:nvSpPr>
          <p:spPr>
            <a:xfrm>
              <a:off x="4899354" y="742400"/>
              <a:ext cx="3157694" cy="1461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 err="1">
                  <a:latin typeface="UTM Avo" panose="02040603050506020204" pitchFamily="18" charset="0"/>
                </a:rPr>
                <a:t>Chúng</a:t>
              </a:r>
              <a:r>
                <a:rPr lang="en-US" sz="2400" dirty="0">
                  <a:latin typeface="UTM Avo" panose="02040603050506020204" pitchFamily="18" charset="0"/>
                </a:rPr>
                <a:t> ta </a:t>
              </a:r>
              <a:r>
                <a:rPr lang="en-US" sz="2400" dirty="0" err="1">
                  <a:latin typeface="UTM Avo" panose="02040603050506020204" pitchFamily="18" charset="0"/>
                </a:rPr>
                <a:t>cần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biết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điểm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mạnh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để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tận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dụng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và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phát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huy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khả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năng</a:t>
              </a:r>
              <a:r>
                <a:rPr lang="en-US" sz="2400" dirty="0">
                  <a:latin typeface="UTM Avo" panose="02040603050506020204" pitchFamily="18" charset="0"/>
                </a:rPr>
                <a:t>; </a:t>
              </a:r>
              <a:r>
                <a:rPr lang="en-US" sz="2400" dirty="0" err="1">
                  <a:latin typeface="UTM Avo" panose="02040603050506020204" pitchFamily="18" charset="0"/>
                </a:rPr>
                <a:t>chúng</a:t>
              </a:r>
              <a:r>
                <a:rPr lang="en-US" sz="2400" dirty="0">
                  <a:latin typeface="UTM Avo" panose="02040603050506020204" pitchFamily="18" charset="0"/>
                </a:rPr>
                <a:t> ta </a:t>
              </a:r>
              <a:r>
                <a:rPr lang="en-US" sz="2400" dirty="0" err="1">
                  <a:latin typeface="UTM Avo" panose="02040603050506020204" pitchFamily="18" charset="0"/>
                </a:rPr>
                <a:t>cần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biết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điểm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yếu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để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sửa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đổi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và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khắc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phục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tiến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bộ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hơn</a:t>
              </a:r>
              <a:r>
                <a:rPr lang="en-US" sz="2400" dirty="0">
                  <a:latin typeface="UTM Avo" panose="02040603050506020204" pitchFamily="18" charset="0"/>
                </a:rPr>
                <a:t>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21216DB-2733-C153-BFA2-FE8FD6627BF2}"/>
              </a:ext>
            </a:extLst>
          </p:cNvPr>
          <p:cNvGrpSpPr/>
          <p:nvPr/>
        </p:nvGrpSpPr>
        <p:grpSpPr>
          <a:xfrm>
            <a:off x="465853" y="184628"/>
            <a:ext cx="5143254" cy="3072846"/>
            <a:chOff x="2246649" y="1931062"/>
            <a:chExt cx="5143254" cy="3072846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989B00EE-A88B-5259-A5AB-DFC98CD2C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46649" y="1931062"/>
              <a:ext cx="5143254" cy="307284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4CD1CA-6889-C3B4-A1AF-B95255B503D9}"/>
                </a:ext>
              </a:extLst>
            </p:cNvPr>
            <p:cNvSpPr txBox="1"/>
            <p:nvPr/>
          </p:nvSpPr>
          <p:spPr>
            <a:xfrm>
              <a:off x="3377652" y="2356034"/>
              <a:ext cx="3521407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atin typeface="UTM Avo" panose="02040603050506020204" pitchFamily="18" charset="0"/>
                </a:rPr>
                <a:t>Vì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sao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chúng</a:t>
              </a:r>
              <a:r>
                <a:rPr lang="en-US" sz="2800" dirty="0">
                  <a:latin typeface="UTM Avo" panose="02040603050506020204" pitchFamily="18" charset="0"/>
                </a:rPr>
                <a:t> ta </a:t>
              </a:r>
              <a:r>
                <a:rPr lang="en-US" sz="2800" dirty="0" err="1">
                  <a:latin typeface="UTM Avo" panose="02040603050506020204" pitchFamily="18" charset="0"/>
                </a:rPr>
                <a:t>cần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phải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biết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mạnh</a:t>
              </a:r>
              <a:r>
                <a:rPr lang="en-US" sz="2800" dirty="0">
                  <a:latin typeface="UTM Avo" panose="02040603050506020204" pitchFamily="18" charset="0"/>
                </a:rPr>
                <a:t>,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yếu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của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bản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thân</a:t>
              </a:r>
              <a:r>
                <a:rPr lang="en-US" sz="2800" dirty="0">
                  <a:latin typeface="UTM Avo" panose="02040603050506020204" pitchFamily="18" charset="0"/>
                </a:rPr>
                <a:t>?</a:t>
              </a:r>
            </a:p>
          </p:txBody>
        </p:sp>
      </p:grpSp>
      <p:pic>
        <p:nvPicPr>
          <p:cNvPr id="19" name="Picture 18" descr="6131d3148657a26e1bfe386e7ba65811.png">
            <a:hlinkClick r:id="" action="ppaction://noaction"/>
            <a:extLst>
              <a:ext uri="{FF2B5EF4-FFF2-40B4-BE49-F238E27FC236}">
                <a16:creationId xmlns:a16="http://schemas.microsoft.com/office/drawing/2014/main" id="{3E1892FF-4517-F744-65C4-61259B4B9D1B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972780" y="2997288"/>
            <a:ext cx="2590800" cy="4117788"/>
          </a:xfrm>
          <a:prstGeom prst="rect">
            <a:avLst/>
          </a:prstGeom>
        </p:spPr>
      </p:pic>
      <p:pic>
        <p:nvPicPr>
          <p:cNvPr id="20" name="Picture 19" descr="1.png">
            <a:extLst>
              <a:ext uri="{FF2B5EF4-FFF2-40B4-BE49-F238E27FC236}">
                <a16:creationId xmlns:a16="http://schemas.microsoft.com/office/drawing/2014/main" id="{F46B82AA-37C4-5A40-E434-6EF046FD0373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5867400"/>
            <a:ext cx="12192000" cy="1143000"/>
          </a:xfrm>
          <a:prstGeom prst="rect">
            <a:avLst/>
          </a:prstGeom>
        </p:spPr>
      </p:pic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C5EE7929-0292-7F93-EE7E-20C3B8CF6C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6259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D9CD6D-4455-D1EB-1E14-A372E4BB93F6}"/>
              </a:ext>
            </a:extLst>
          </p:cNvPr>
          <p:cNvGrpSpPr/>
          <p:nvPr/>
        </p:nvGrpSpPr>
        <p:grpSpPr>
          <a:xfrm>
            <a:off x="492057" y="1390088"/>
            <a:ext cx="2736543" cy="1563624"/>
            <a:chOff x="309542" y="967667"/>
            <a:chExt cx="2878585" cy="1558939"/>
          </a:xfrm>
        </p:grpSpPr>
        <p:pic>
          <p:nvPicPr>
            <p:cNvPr id="3" name="Picture 2">
              <a:hlinkClick r:id="rId3"/>
              <a:extLst>
                <a:ext uri="{FF2B5EF4-FFF2-40B4-BE49-F238E27FC236}">
                  <a16:creationId xmlns:a16="http://schemas.microsoft.com/office/drawing/2014/main" id="{E05109D3-A0A4-460A-2009-6CCF3D9CD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50F884-0319-41B2-B4DD-8D863D0BF61C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2511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ADF4946C-18D3-BD91-5F4E-E94F44851B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9" y="0"/>
            <a:ext cx="570902" cy="63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018" y="1516548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020413" y="5747067"/>
            <a:ext cx="3528300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tình</a:t>
            </a:r>
            <a:endParaRPr lang="en-US" sz="2400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7807956" y="5724063"/>
            <a:ext cx="3864588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tình</a:t>
            </a:r>
            <a:endParaRPr lang="en-US" sz="2800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F6BF74AE-135C-1416-82D1-E99F0031D5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9" y="0"/>
            <a:ext cx="570902" cy="6371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4F4D8D9-D7EA-1FFB-B4A1-E93A2D9170FC}"/>
              </a:ext>
            </a:extLst>
          </p:cNvPr>
          <p:cNvGrpSpPr/>
          <p:nvPr/>
        </p:nvGrpSpPr>
        <p:grpSpPr>
          <a:xfrm>
            <a:off x="1346277" y="269104"/>
            <a:ext cx="8155858" cy="2927105"/>
            <a:chOff x="1486217" y="479809"/>
            <a:chExt cx="8155858" cy="1607820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0667024D-077C-41FB-84FC-D91D5651A194}"/>
                </a:ext>
              </a:extLst>
            </p:cNvPr>
            <p:cNvSpPr/>
            <p:nvPr/>
          </p:nvSpPr>
          <p:spPr>
            <a:xfrm>
              <a:off x="1486217" y="479809"/>
              <a:ext cx="8155858" cy="1607820"/>
            </a:xfrm>
            <a:prstGeom prst="wedgeRoundRectCallout">
              <a:avLst>
                <a:gd name="adj1" fmla="val 62786"/>
                <a:gd name="adj2" fmla="val 8254"/>
                <a:gd name="adj3" fmla="val 1666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D4D64D-9661-729B-3207-BDDE2FD7A69D}"/>
                </a:ext>
              </a:extLst>
            </p:cNvPr>
            <p:cNvSpPr txBox="1"/>
            <p:nvPr/>
          </p:nvSpPr>
          <p:spPr>
            <a:xfrm>
              <a:off x="1601670" y="582177"/>
              <a:ext cx="7924952" cy="1369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Em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đồng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tình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hay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không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đồng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tình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với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việc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làm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của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bạn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Lan?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Vì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sao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?</a:t>
              </a:r>
              <a:endParaRPr lang="en-US" sz="2600" b="1" dirty="0">
                <a:solidFill>
                  <a:schemeClr val="bg1"/>
                </a:solidFill>
                <a:latin typeface="UTM Avo" panose="02040603050506020204" pitchFamily="18" charset="0"/>
              </a:endParaRPr>
            </a:p>
            <a:p>
              <a:pPr algn="just"/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“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Cô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giáo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cần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một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bạn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thay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mặt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lớp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phát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biểu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trước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toàn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trường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vào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giờ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chào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cờ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. Lan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xung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phong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vì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biết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điểm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mạnh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của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mình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là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khả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năng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nói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trước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đám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đông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.”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395" y="2812731"/>
            <a:ext cx="2934336" cy="29343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082" y="2812731"/>
            <a:ext cx="2934336" cy="293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6">
            <a:extLst>
              <a:ext uri="{FF2B5EF4-FFF2-40B4-BE49-F238E27FC236}">
                <a16:creationId xmlns:a16="http://schemas.microsoft.com/office/drawing/2014/main" id="{F52B8044-C47A-6BCF-B7A9-429462038690}"/>
              </a:ext>
            </a:extLst>
          </p:cNvPr>
          <p:cNvSpPr/>
          <p:nvPr/>
        </p:nvSpPr>
        <p:spPr>
          <a:xfrm>
            <a:off x="4710146" y="2162175"/>
            <a:ext cx="6777003" cy="2505075"/>
          </a:xfrm>
          <a:prstGeom prst="wedgeRoundRectCallout">
            <a:avLst>
              <a:gd name="adj1" fmla="val -60821"/>
              <a:gd name="adj2" fmla="val 39567"/>
              <a:gd name="adj3" fmla="val 16667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a.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Lan, Lan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mạnh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đã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xung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phong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nói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phát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mạnh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66EE67-5621-5A31-D753-97C25CC304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009774"/>
            <a:ext cx="4117951" cy="320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6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104" y="2597690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7805122" y="5532026"/>
            <a:ext cx="3528300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tình</a:t>
            </a:r>
            <a:endParaRPr lang="en-US" sz="2400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18" y="2709713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522292" y="5621045"/>
            <a:ext cx="3864588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tình</a:t>
            </a:r>
            <a:endParaRPr lang="en-US" sz="2800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F6BF74AE-135C-1416-82D1-E99F0031D5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9" y="0"/>
            <a:ext cx="570902" cy="6371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4F4D8D9-D7EA-1FFB-B4A1-E93A2D9170FC}"/>
              </a:ext>
            </a:extLst>
          </p:cNvPr>
          <p:cNvGrpSpPr/>
          <p:nvPr/>
        </p:nvGrpSpPr>
        <p:grpSpPr>
          <a:xfrm>
            <a:off x="1401097" y="484144"/>
            <a:ext cx="8155858" cy="2563855"/>
            <a:chOff x="1401097" y="484145"/>
            <a:chExt cx="8155858" cy="1607820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0667024D-077C-41FB-84FC-D91D5651A194}"/>
                </a:ext>
              </a:extLst>
            </p:cNvPr>
            <p:cNvSpPr/>
            <p:nvPr/>
          </p:nvSpPr>
          <p:spPr>
            <a:xfrm>
              <a:off x="1401097" y="484145"/>
              <a:ext cx="8155858" cy="1607820"/>
            </a:xfrm>
            <a:prstGeom prst="wedgeRoundRectCallout">
              <a:avLst>
                <a:gd name="adj1" fmla="val 62786"/>
                <a:gd name="adj2" fmla="val 8254"/>
                <a:gd name="adj3" fmla="val 16667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D4D64D-9661-729B-3207-BDDE2FD7A69D}"/>
                </a:ext>
              </a:extLst>
            </p:cNvPr>
            <p:cNvSpPr txBox="1"/>
            <p:nvPr/>
          </p:nvSpPr>
          <p:spPr>
            <a:xfrm>
              <a:off x="1593916" y="573590"/>
              <a:ext cx="7924952" cy="13124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Em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đồng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tình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hay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không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đồng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tình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với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việc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làm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của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bạn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Đạt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?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Vì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sao</a:t>
              </a:r>
              <a:r>
                <a:rPr lang="en-US" sz="2600" dirty="0">
                  <a:solidFill>
                    <a:schemeClr val="bg1"/>
                  </a:solidFill>
                  <a:latin typeface="UTM Avo" panose="02040603050506020204" pitchFamily="18" charset="0"/>
                </a:rPr>
                <a:t>?</a:t>
              </a:r>
              <a:endParaRPr lang="en-US" sz="2600" b="1" dirty="0">
                <a:solidFill>
                  <a:schemeClr val="bg1"/>
                </a:solidFill>
                <a:latin typeface="UTM Avo" panose="02040603050506020204" pitchFamily="18" charset="0"/>
              </a:endParaRPr>
            </a:p>
            <a:p>
              <a:pPr algn="just"/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“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Đạt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không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tự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tin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khi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gặp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người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lạ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.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Mẹ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khuyên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Đạt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nên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tham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gia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câu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lạc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bộ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mạnh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dạn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hơn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.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Đạt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từ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chối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không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tham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gia</a:t>
              </a:r>
              <a:r>
                <a:rPr lang="en-US" sz="2600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.”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206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D010F38-202B-C083-F40B-8B2EFD090A05}"/>
              </a:ext>
            </a:extLst>
          </p:cNvPr>
          <p:cNvGrpSpPr/>
          <p:nvPr/>
        </p:nvGrpSpPr>
        <p:grpSpPr>
          <a:xfrm>
            <a:off x="492057" y="1390088"/>
            <a:ext cx="2736543" cy="1563624"/>
            <a:chOff x="309542" y="967667"/>
            <a:chExt cx="2878585" cy="1558939"/>
          </a:xfrm>
        </p:grpSpPr>
        <p:pic>
          <p:nvPicPr>
            <p:cNvPr id="3" name="Picture 2">
              <a:hlinkClick r:id="rId3"/>
              <a:extLst>
                <a:ext uri="{FF2B5EF4-FFF2-40B4-BE49-F238E27FC236}">
                  <a16:creationId xmlns:a16="http://schemas.microsoft.com/office/drawing/2014/main" id="{0586FE62-D6B0-1659-EEEA-BC19B8E2C7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84C353-E41E-D9F4-C2F3-0C4BBC7937C1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0172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16">
            <a:extLst>
              <a:ext uri="{FF2B5EF4-FFF2-40B4-BE49-F238E27FC236}">
                <a16:creationId xmlns:a16="http://schemas.microsoft.com/office/drawing/2014/main" id="{988B9323-B106-0A8B-FEC5-6E5E81D97587}"/>
              </a:ext>
            </a:extLst>
          </p:cNvPr>
          <p:cNvSpPr/>
          <p:nvPr/>
        </p:nvSpPr>
        <p:spPr>
          <a:xfrm>
            <a:off x="4555426" y="2009774"/>
            <a:ext cx="6645974" cy="2562226"/>
          </a:xfrm>
          <a:prstGeom prst="wedgeRoundRectCallout">
            <a:avLst>
              <a:gd name="adj1" fmla="val -60350"/>
              <a:gd name="adj2" fmla="val -5312"/>
              <a:gd name="adj3" fmla="val 16667"/>
            </a:avLst>
          </a:prstGeom>
          <a:ln w="3810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b.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Vì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Đạt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yếu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nhưng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chịu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thiện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yếu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66EE67-5621-5A31-D753-97C25CC304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009774"/>
            <a:ext cx="4117951" cy="320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6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7B6B9E-CAAB-8E49-DDB0-06F8BFBBF1A7}"/>
              </a:ext>
            </a:extLst>
          </p:cNvPr>
          <p:cNvSpPr txBox="1"/>
          <p:nvPr/>
        </p:nvSpPr>
        <p:spPr>
          <a:xfrm>
            <a:off x="762000" y="1654192"/>
            <a:ext cx="133529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4BB2E8-0882-0B3E-CBB2-0D3D191D7C27}"/>
              </a:ext>
            </a:extLst>
          </p:cNvPr>
          <p:cNvSpPr txBox="1"/>
          <p:nvPr/>
        </p:nvSpPr>
        <p:spPr>
          <a:xfrm>
            <a:off x="762000" y="2280184"/>
            <a:ext cx="977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sẽ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ứng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như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thế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dưới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  <a:cs typeface="Arial" panose="020B0604020202020204" pitchFamily="34" charset="0"/>
              </a:rPr>
              <a:t>đây</a:t>
            </a:r>
            <a:r>
              <a:rPr lang="en-US" sz="2400" i="1" dirty="0"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11F790-B061-C129-68F8-C4DE165CAA1E}"/>
              </a:ext>
            </a:extLst>
          </p:cNvPr>
          <p:cNvSpPr txBox="1"/>
          <p:nvPr/>
        </p:nvSpPr>
        <p:spPr>
          <a:xfrm>
            <a:off x="761999" y="2782652"/>
            <a:ext cx="109038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latin typeface="UTM Avo" panose="02040603050506020204" pitchFamily="18" charset="0"/>
              </a:rPr>
              <a:t>Tình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huống</a:t>
            </a:r>
            <a:r>
              <a:rPr lang="en-US" sz="2400" b="1" dirty="0">
                <a:latin typeface="UTM Avo" panose="02040603050506020204" pitchFamily="18" charset="0"/>
              </a:rPr>
              <a:t> 1: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Thành </a:t>
            </a: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Trường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tổ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chức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cuộc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. Thành </a:t>
            </a:r>
            <a:r>
              <a:rPr lang="en-US" sz="2400" dirty="0" err="1">
                <a:latin typeface="UTM Avo" panose="02040603050506020204" pitchFamily="18" charset="0"/>
              </a:rPr>
              <a:t>rủ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cùng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tham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gia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Tuy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nhiên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chính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yếu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mình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AE15CA-8A2A-3EBD-3CF8-3BEB180A1DCA}"/>
              </a:ext>
            </a:extLst>
          </p:cNvPr>
          <p:cNvSpPr txBox="1"/>
          <p:nvPr/>
        </p:nvSpPr>
        <p:spPr>
          <a:xfrm>
            <a:off x="762000" y="4481222"/>
            <a:ext cx="70825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latin typeface="UTM Avo" panose="02040603050506020204" pitchFamily="18" charset="0"/>
              </a:rPr>
              <a:t>Tình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huống</a:t>
            </a:r>
            <a:r>
              <a:rPr lang="en-US" sz="2400" b="1" dirty="0">
                <a:latin typeface="UTM Avo" panose="02040603050506020204" pitchFamily="18" charset="0"/>
              </a:rPr>
              <a:t> 2: </a:t>
            </a:r>
            <a:r>
              <a:rPr lang="en-US" sz="2400" dirty="0" err="1">
                <a:latin typeface="UTM Avo" panose="02040603050506020204" pitchFamily="18" charset="0"/>
              </a:rPr>
              <a:t>Trường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tổ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chức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Hội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khỏe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Phù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Đổng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viên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tham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vua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nhưng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cầu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rất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tốt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301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6">
            <a:extLst>
              <a:ext uri="{FF2B5EF4-FFF2-40B4-BE49-F238E27FC236}">
                <a16:creationId xmlns:a16="http://schemas.microsoft.com/office/drawing/2014/main" id="{E29C845A-0935-3D4D-DA1B-5333CC9C66FB}"/>
              </a:ext>
            </a:extLst>
          </p:cNvPr>
          <p:cNvSpPr/>
          <p:nvPr/>
        </p:nvSpPr>
        <p:spPr>
          <a:xfrm>
            <a:off x="0" y="2226098"/>
            <a:ext cx="2407851" cy="537911"/>
          </a:xfrm>
          <a:prstGeom prst="homePlate">
            <a:avLst/>
          </a:prstGeom>
          <a:solidFill>
            <a:srgbClr val="FFCC6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A4F4688-1F49-376D-9E5F-4426C51ECB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4093992"/>
            <a:ext cx="4048602" cy="2758110"/>
          </a:xfrm>
          <a:prstGeom prst="rect">
            <a:avLst/>
          </a:prstGeom>
        </p:spPr>
      </p:pic>
      <p:sp>
        <p:nvSpPr>
          <p:cNvPr id="4" name="Rounded Rectangular Callout 9">
            <a:extLst>
              <a:ext uri="{FF2B5EF4-FFF2-40B4-BE49-F238E27FC236}">
                <a16:creationId xmlns:a16="http://schemas.microsoft.com/office/drawing/2014/main" id="{34E363E5-5097-E4C8-2E38-086E1EC9B2A7}"/>
              </a:ext>
            </a:extLst>
          </p:cNvPr>
          <p:cNvSpPr/>
          <p:nvPr/>
        </p:nvSpPr>
        <p:spPr>
          <a:xfrm>
            <a:off x="4526778" y="2495053"/>
            <a:ext cx="6513399" cy="2269604"/>
          </a:xfrm>
          <a:prstGeom prst="wedgeRoundRectCallout">
            <a:avLst>
              <a:gd name="adj1" fmla="val -73881"/>
              <a:gd name="adj2" fmla="val 3750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Gợi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ý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luyện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thêm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thiện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kĩ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hát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rồi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cuộc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hát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Thành.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56A34-95B7-2904-2F52-48614C472CD0}"/>
              </a:ext>
            </a:extLst>
          </p:cNvPr>
          <p:cNvSpPr txBox="1"/>
          <p:nvPr/>
        </p:nvSpPr>
        <p:spPr>
          <a:xfrm>
            <a:off x="762000" y="1654192"/>
            <a:ext cx="133529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590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6">
            <a:extLst>
              <a:ext uri="{FF2B5EF4-FFF2-40B4-BE49-F238E27FC236}">
                <a16:creationId xmlns:a16="http://schemas.microsoft.com/office/drawing/2014/main" id="{E29C845A-0935-3D4D-DA1B-5333CC9C66FB}"/>
              </a:ext>
            </a:extLst>
          </p:cNvPr>
          <p:cNvSpPr/>
          <p:nvPr/>
        </p:nvSpPr>
        <p:spPr>
          <a:xfrm>
            <a:off x="0" y="2226098"/>
            <a:ext cx="2407851" cy="537911"/>
          </a:xfrm>
          <a:prstGeom prst="homePlate">
            <a:avLst/>
          </a:prstGeom>
          <a:solidFill>
            <a:srgbClr val="FFCC6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A4F4688-1F49-376D-9E5F-4426C51ECB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4093992"/>
            <a:ext cx="4048602" cy="2758110"/>
          </a:xfrm>
          <a:prstGeom prst="rect">
            <a:avLst/>
          </a:prstGeom>
        </p:spPr>
      </p:pic>
      <p:sp>
        <p:nvSpPr>
          <p:cNvPr id="4" name="Rounded Rectangular Callout 9">
            <a:extLst>
              <a:ext uri="{FF2B5EF4-FFF2-40B4-BE49-F238E27FC236}">
                <a16:creationId xmlns:a16="http://schemas.microsoft.com/office/drawing/2014/main" id="{34E363E5-5097-E4C8-2E38-086E1EC9B2A7}"/>
              </a:ext>
            </a:extLst>
          </p:cNvPr>
          <p:cNvSpPr/>
          <p:nvPr/>
        </p:nvSpPr>
        <p:spPr>
          <a:xfrm>
            <a:off x="3782727" y="2226099"/>
            <a:ext cx="7536581" cy="2557658"/>
          </a:xfrm>
          <a:prstGeom prst="wedgeRoundRectCallout">
            <a:avLst>
              <a:gd name="adj1" fmla="val -59234"/>
              <a:gd name="adj2" fmla="val 3703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Gợi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ý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đăng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kí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môn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đá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cổ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vũ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đấu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môn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cờ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56A34-95B7-2904-2F52-48614C472CD0}"/>
              </a:ext>
            </a:extLst>
          </p:cNvPr>
          <p:cNvSpPr txBox="1"/>
          <p:nvPr/>
        </p:nvSpPr>
        <p:spPr>
          <a:xfrm>
            <a:off x="762000" y="1654192"/>
            <a:ext cx="133529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630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01913C0-D9EE-B0D4-3F23-61F376EC2A38}"/>
              </a:ext>
            </a:extLst>
          </p:cNvPr>
          <p:cNvGrpSpPr/>
          <p:nvPr/>
        </p:nvGrpSpPr>
        <p:grpSpPr>
          <a:xfrm>
            <a:off x="492057" y="1390088"/>
            <a:ext cx="2736543" cy="1563624"/>
            <a:chOff x="309542" y="967667"/>
            <a:chExt cx="2878585" cy="1558939"/>
          </a:xfrm>
        </p:grpSpPr>
        <p:pic>
          <p:nvPicPr>
            <p:cNvPr id="3" name="Picture 2">
              <a:hlinkClick r:id="rId3"/>
              <a:extLst>
                <a:ext uri="{FF2B5EF4-FFF2-40B4-BE49-F238E27FC236}">
                  <a16:creationId xmlns:a16="http://schemas.microsoft.com/office/drawing/2014/main" id="{7410DA2F-0B19-9C2F-7421-A55079E663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43F71C9-87C7-25FD-E6E9-69A11030BCD4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9449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5B1881-F51A-6F72-3555-077559D8C9D6}"/>
              </a:ext>
            </a:extLst>
          </p:cNvPr>
          <p:cNvSpPr txBox="1"/>
          <p:nvPr/>
        </p:nvSpPr>
        <p:spPr>
          <a:xfrm>
            <a:off x="447916" y="1518830"/>
            <a:ext cx="107534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1.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Phỏng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vấn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mạnh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yếu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endParaRPr lang="en-US" sz="2600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546D8A-280D-E435-C121-9E9055EA55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7" t="39936" r="4020" b="3813"/>
          <a:stretch/>
        </p:blipFill>
        <p:spPr>
          <a:xfrm>
            <a:off x="6096000" y="2101859"/>
            <a:ext cx="5239227" cy="40183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033BE1-A230-FB40-42E1-77B8C4FD80B2}"/>
              </a:ext>
            </a:extLst>
          </p:cNvPr>
          <p:cNvSpPr txBox="1"/>
          <p:nvPr/>
        </p:nvSpPr>
        <p:spPr>
          <a:xfrm>
            <a:off x="628173" y="2288818"/>
            <a:ext cx="5467827" cy="2783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HƯỚNG DẪN: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phỏng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vấn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dựa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sau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mạnh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Đâu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điều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cố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gắng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0986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6A2EE6-78AE-EDE5-EFD8-56C27465E290}"/>
              </a:ext>
            </a:extLst>
          </p:cNvPr>
          <p:cNvSpPr txBox="1"/>
          <p:nvPr/>
        </p:nvSpPr>
        <p:spPr>
          <a:xfrm>
            <a:off x="736017" y="1488999"/>
            <a:ext cx="133529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2. 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Chia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sẻ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D83C24-88BC-0D18-7BBD-D76EDEEF69C5}"/>
              </a:ext>
            </a:extLst>
          </p:cNvPr>
          <p:cNvSpPr txBox="1"/>
          <p:nvPr/>
        </p:nvSpPr>
        <p:spPr>
          <a:xfrm>
            <a:off x="736017" y="2923047"/>
            <a:ext cx="64458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Dựa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mạnh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yếu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chia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sẻ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mà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Đưa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ý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tưởng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hoàn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thiện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hơn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Pentagon 9">
            <a:extLst>
              <a:ext uri="{FF2B5EF4-FFF2-40B4-BE49-F238E27FC236}">
                <a16:creationId xmlns:a16="http://schemas.microsoft.com/office/drawing/2014/main" id="{61069DC3-60AA-3945-B063-C849DB45C57C}"/>
              </a:ext>
            </a:extLst>
          </p:cNvPr>
          <p:cNvSpPr/>
          <p:nvPr/>
        </p:nvSpPr>
        <p:spPr>
          <a:xfrm>
            <a:off x="0" y="2206023"/>
            <a:ext cx="3048000" cy="492443"/>
          </a:xfrm>
          <a:prstGeom prst="homePlate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 việc nhóm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0EDE2-4462-4E60-F1F2-D66D8C2270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43800" y="2528619"/>
            <a:ext cx="3831589" cy="28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8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9C913C73-9F08-9995-F59D-7DA5EAB1F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6210" y="1178812"/>
            <a:ext cx="15304419" cy="506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58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18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2D3D0C-0511-C9D0-D519-88A00A4161A6}"/>
              </a:ext>
            </a:extLst>
          </p:cNvPr>
          <p:cNvSpPr txBox="1"/>
          <p:nvPr/>
        </p:nvSpPr>
        <p:spPr>
          <a:xfrm>
            <a:off x="650407" y="1632371"/>
            <a:ext cx="10229850" cy="4399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UTM Avo" panose="02040603050506020204" pitchFamily="18" charset="0"/>
              </a:rPr>
              <a:t>Nêu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được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mạnh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yếu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bản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UTM Avo" panose="02040603050506020204" pitchFamily="18" charset="0"/>
              </a:rPr>
              <a:t>Ý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việc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biết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được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mạnh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yếu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bản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không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việc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nhằm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phá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mạnh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yếu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người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>
                <a:latin typeface="UTM Avo" panose="02040603050506020204" pitchFamily="18" charset="0"/>
              </a:rPr>
              <a:t>Đưa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được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xử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phù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hợp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mạnh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yếu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bản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84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11BC5DC8-B269-338A-A4E3-9A05C4061E0B}"/>
              </a:ext>
            </a:extLst>
          </p:cNvPr>
          <p:cNvSpPr/>
          <p:nvPr/>
        </p:nvSpPr>
        <p:spPr>
          <a:xfrm>
            <a:off x="6799858" y="2878940"/>
            <a:ext cx="4874997" cy="2629900"/>
          </a:xfrm>
          <a:prstGeom prst="roundRect">
            <a:avLst/>
          </a:prstGeom>
          <a:solidFill>
            <a:srgbClr val="FFCC6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Lắng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nghe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thầy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miêu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tả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bí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mật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đoán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xem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bí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mật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ai.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8D19E9-2A52-FE0E-65FC-5236A941E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0" t="18987" r="10882" b="13961"/>
          <a:stretch/>
        </p:blipFill>
        <p:spPr>
          <a:xfrm>
            <a:off x="764795" y="2683156"/>
            <a:ext cx="5787413" cy="35205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E338D4-0A2A-E68A-0217-0F99E86C6EFF}"/>
              </a:ext>
            </a:extLst>
          </p:cNvPr>
          <p:cNvSpPr txBox="1"/>
          <p:nvPr/>
        </p:nvSpPr>
        <p:spPr>
          <a:xfrm>
            <a:off x="2916830" y="1349160"/>
            <a:ext cx="72707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Chơi</a:t>
            </a:r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trò</a:t>
            </a:r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chơi</a:t>
            </a:r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“</a:t>
            </a:r>
            <a:r>
              <a:rPr lang="en-US" sz="3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Đoán</a:t>
            </a:r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tên</a:t>
            </a:r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người</a:t>
            </a:r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bí</a:t>
            </a:r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mật</a:t>
            </a:r>
            <a:r>
              <a:rPr lang="en-US" sz="3800" b="1" dirty="0">
                <a:solidFill>
                  <a:srgbClr val="FF0000"/>
                </a:solidFill>
                <a:latin typeface="UTM Avo" panose="020406030505060202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169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>
            <a:extLst>
              <a:ext uri="{FF2B5EF4-FFF2-40B4-BE49-F238E27FC236}">
                <a16:creationId xmlns:a16="http://schemas.microsoft.com/office/drawing/2014/main" id="{8FCFC57C-B60D-8581-5155-F38BB13AAAFA}"/>
              </a:ext>
            </a:extLst>
          </p:cNvPr>
          <p:cNvGrpSpPr>
            <a:grpSpLocks noChangeAspect="1"/>
          </p:cNvGrpSpPr>
          <p:nvPr/>
        </p:nvGrpSpPr>
        <p:grpSpPr>
          <a:xfrm>
            <a:off x="163445" y="1961339"/>
            <a:ext cx="1783878" cy="1783870"/>
            <a:chOff x="-3273403" y="-271246"/>
            <a:chExt cx="6350000" cy="6349975"/>
          </a:xfrm>
        </p:grpSpPr>
        <p:sp>
          <p:nvSpPr>
            <p:cNvPr id="4" name="Freeform 23">
              <a:extLst>
                <a:ext uri="{FF2B5EF4-FFF2-40B4-BE49-F238E27FC236}">
                  <a16:creationId xmlns:a16="http://schemas.microsoft.com/office/drawing/2014/main" id="{5587F0F6-46A6-6FE9-E3D2-8E51D42746F3}"/>
                </a:ext>
              </a:extLst>
            </p:cNvPr>
            <p:cNvSpPr/>
            <p:nvPr/>
          </p:nvSpPr>
          <p:spPr>
            <a:xfrm>
              <a:off x="-3273403" y="-271246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91778" r="-46692" b="-13373"/>
              </a:stretch>
            </a:blipFill>
          </p:spPr>
        </p:sp>
      </p:grpSp>
      <p:grpSp>
        <p:nvGrpSpPr>
          <p:cNvPr id="5" name="Group 24">
            <a:extLst>
              <a:ext uri="{FF2B5EF4-FFF2-40B4-BE49-F238E27FC236}">
                <a16:creationId xmlns:a16="http://schemas.microsoft.com/office/drawing/2014/main" id="{385903C5-321E-0699-B23D-ED03A8E31F0D}"/>
              </a:ext>
            </a:extLst>
          </p:cNvPr>
          <p:cNvGrpSpPr>
            <a:grpSpLocks noChangeAspect="1"/>
          </p:cNvGrpSpPr>
          <p:nvPr/>
        </p:nvGrpSpPr>
        <p:grpSpPr>
          <a:xfrm>
            <a:off x="10133905" y="2103893"/>
            <a:ext cx="1783878" cy="1783870"/>
            <a:chOff x="0" y="0"/>
            <a:chExt cx="1783878" cy="1783870"/>
          </a:xfrm>
        </p:grpSpPr>
        <p:sp>
          <p:nvSpPr>
            <p:cNvPr id="6" name="Freeform 25">
              <a:extLst>
                <a:ext uri="{FF2B5EF4-FFF2-40B4-BE49-F238E27FC236}">
                  <a16:creationId xmlns:a16="http://schemas.microsoft.com/office/drawing/2014/main" id="{2500471C-5632-614D-5A3E-C8DB299546EE}"/>
                </a:ext>
              </a:extLst>
            </p:cNvPr>
            <p:cNvSpPr/>
            <p:nvPr/>
          </p:nvSpPr>
          <p:spPr>
            <a:xfrm>
              <a:off x="0" y="0"/>
              <a:ext cx="1783878" cy="1783870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92220" t="-34362" r="-31671" b="-14898"/>
              </a:stretch>
            </a:blipFill>
          </p:spPr>
        </p:sp>
      </p:grpSp>
      <p:grpSp>
        <p:nvGrpSpPr>
          <p:cNvPr id="7" name="Group 26">
            <a:extLst>
              <a:ext uri="{FF2B5EF4-FFF2-40B4-BE49-F238E27FC236}">
                <a16:creationId xmlns:a16="http://schemas.microsoft.com/office/drawing/2014/main" id="{FD34206D-B388-D6DA-D64D-C2CFA0A881A9}"/>
              </a:ext>
            </a:extLst>
          </p:cNvPr>
          <p:cNvGrpSpPr>
            <a:grpSpLocks noChangeAspect="1"/>
          </p:cNvGrpSpPr>
          <p:nvPr/>
        </p:nvGrpSpPr>
        <p:grpSpPr>
          <a:xfrm>
            <a:off x="136545" y="3846836"/>
            <a:ext cx="1783878" cy="1783870"/>
            <a:chOff x="-3049049" y="605185"/>
            <a:chExt cx="6350000" cy="6349975"/>
          </a:xfrm>
        </p:grpSpPr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ED815668-A28B-CC84-B8AD-2DD06996A2C6}"/>
                </a:ext>
              </a:extLst>
            </p:cNvPr>
            <p:cNvSpPr/>
            <p:nvPr/>
          </p:nvSpPr>
          <p:spPr>
            <a:xfrm>
              <a:off x="-3049049" y="605185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b="-49953"/>
              </a:stretch>
            </a:blipFill>
          </p:spPr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6A4DFAE1-B9EB-FE0A-CEBB-1466EABE7742}"/>
              </a:ext>
            </a:extLst>
          </p:cNvPr>
          <p:cNvGrpSpPr>
            <a:grpSpLocks noChangeAspect="1"/>
          </p:cNvGrpSpPr>
          <p:nvPr/>
        </p:nvGrpSpPr>
        <p:grpSpPr>
          <a:xfrm>
            <a:off x="10157967" y="4172639"/>
            <a:ext cx="1783878" cy="1783870"/>
            <a:chOff x="0" y="0"/>
            <a:chExt cx="6350000" cy="6349975"/>
          </a:xfrm>
        </p:grpSpPr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958C7573-FFDD-1838-CD94-F27748A1A7BA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t="-1956" b="-47856"/>
              </a:stretch>
            </a:blipFill>
          </p:spPr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A989AE3-BBE8-1BA8-B816-F5F93ACE5AD9}"/>
              </a:ext>
            </a:extLst>
          </p:cNvPr>
          <p:cNvGrpSpPr/>
          <p:nvPr/>
        </p:nvGrpSpPr>
        <p:grpSpPr>
          <a:xfrm>
            <a:off x="2032173" y="1861337"/>
            <a:ext cx="8014044" cy="3462503"/>
            <a:chOff x="4086474" y="1741976"/>
            <a:chExt cx="10052242" cy="6062025"/>
          </a:xfrm>
        </p:grpSpPr>
        <p:grpSp>
          <p:nvGrpSpPr>
            <p:cNvPr id="12" name="Group 10">
              <a:extLst>
                <a:ext uri="{FF2B5EF4-FFF2-40B4-BE49-F238E27FC236}">
                  <a16:creationId xmlns:a16="http://schemas.microsoft.com/office/drawing/2014/main" id="{1B7B31F2-2DA6-3529-C28C-DF8B4145065D}"/>
                </a:ext>
              </a:extLst>
            </p:cNvPr>
            <p:cNvGrpSpPr/>
            <p:nvPr/>
          </p:nvGrpSpPr>
          <p:grpSpPr>
            <a:xfrm>
              <a:off x="4215292" y="2089268"/>
              <a:ext cx="9923424" cy="5714733"/>
              <a:chOff x="0" y="0"/>
              <a:chExt cx="53671101" cy="33625494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2425DA60-624A-8CD9-4A07-E7FC4B8EB16D}"/>
                  </a:ext>
                </a:extLst>
              </p:cNvPr>
              <p:cNvSpPr/>
              <p:nvPr/>
            </p:nvSpPr>
            <p:spPr>
              <a:xfrm>
                <a:off x="0" y="-4073"/>
                <a:ext cx="53677493" cy="33632098"/>
              </a:xfrm>
              <a:custGeom>
                <a:avLst/>
                <a:gdLst/>
                <a:ahLst/>
                <a:cxnLst/>
                <a:rect l="l" t="t" r="r" b="b"/>
                <a:pathLst>
                  <a:path w="53677493" h="33632098">
                    <a:moveTo>
                      <a:pt x="53049711" y="33577618"/>
                    </a:moveTo>
                    <a:cubicBezTo>
                      <a:pt x="53049711" y="33577618"/>
                      <a:pt x="52318841" y="33632098"/>
                      <a:pt x="44714406" y="33629475"/>
                    </a:cubicBezTo>
                    <a:cubicBezTo>
                      <a:pt x="18444435" y="33627314"/>
                      <a:pt x="1057074" y="33619488"/>
                      <a:pt x="1057074" y="33619488"/>
                    </a:cubicBezTo>
                    <a:cubicBezTo>
                      <a:pt x="812932" y="33610654"/>
                      <a:pt x="449110" y="33589425"/>
                      <a:pt x="282371" y="33531245"/>
                    </a:cubicBezTo>
                    <a:cubicBezTo>
                      <a:pt x="4469" y="33434284"/>
                      <a:pt x="0" y="33261004"/>
                      <a:pt x="0" y="27335288"/>
                    </a:cubicBezTo>
                    <a:lnTo>
                      <a:pt x="0" y="27334963"/>
                    </a:lnTo>
                    <a:cubicBezTo>
                      <a:pt x="8536" y="491230"/>
                      <a:pt x="0" y="345608"/>
                      <a:pt x="77597" y="223930"/>
                    </a:cubicBezTo>
                    <a:cubicBezTo>
                      <a:pt x="217372" y="4759"/>
                      <a:pt x="519255" y="4073"/>
                      <a:pt x="937909" y="4073"/>
                    </a:cubicBezTo>
                    <a:cubicBezTo>
                      <a:pt x="937909" y="4073"/>
                      <a:pt x="7421816" y="15681"/>
                      <a:pt x="35027784" y="7673"/>
                    </a:cubicBezTo>
                    <a:cubicBezTo>
                      <a:pt x="52099908" y="0"/>
                      <a:pt x="52816646" y="6979"/>
                      <a:pt x="52816646" y="6979"/>
                    </a:cubicBezTo>
                    <a:cubicBezTo>
                      <a:pt x="53184952" y="14458"/>
                      <a:pt x="53323213" y="42638"/>
                      <a:pt x="53520950" y="165219"/>
                    </a:cubicBezTo>
                    <a:cubicBezTo>
                      <a:pt x="53671967" y="258836"/>
                      <a:pt x="53677493" y="476157"/>
                      <a:pt x="53668352" y="27334960"/>
                    </a:cubicBezTo>
                    <a:lnTo>
                      <a:pt x="53668352" y="27335285"/>
                    </a:lnTo>
                    <a:cubicBezTo>
                      <a:pt x="53668352" y="33378969"/>
                      <a:pt x="53625564" y="33527555"/>
                      <a:pt x="53049711" y="33577618"/>
                    </a:cubicBezTo>
                    <a:close/>
                  </a:path>
                </a:pathLst>
              </a:custGeom>
              <a:solidFill>
                <a:srgbClr val="F1BCB6"/>
              </a:solidFill>
            </p:spPr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4CEB282-85DE-579C-D91D-1C3EC05F91A1}"/>
                </a:ext>
              </a:extLst>
            </p:cNvPr>
            <p:cNvGrpSpPr/>
            <p:nvPr/>
          </p:nvGrpSpPr>
          <p:grpSpPr>
            <a:xfrm>
              <a:off x="4086474" y="1741976"/>
              <a:ext cx="9932643" cy="5911047"/>
              <a:chOff x="0" y="-4076"/>
              <a:chExt cx="53677496" cy="34780609"/>
            </a:xfrm>
          </p:grpSpPr>
          <p:sp>
            <p:nvSpPr>
              <p:cNvPr id="16" name="Freeform 13">
                <a:extLst>
                  <a:ext uri="{FF2B5EF4-FFF2-40B4-BE49-F238E27FC236}">
                    <a16:creationId xmlns:a16="http://schemas.microsoft.com/office/drawing/2014/main" id="{1AAC6AD4-626D-E709-FDC7-00C8D5BE3EC4}"/>
                  </a:ext>
                </a:extLst>
              </p:cNvPr>
              <p:cNvSpPr/>
              <p:nvPr/>
            </p:nvSpPr>
            <p:spPr>
              <a:xfrm>
                <a:off x="0" y="-4076"/>
                <a:ext cx="53677496" cy="34780609"/>
              </a:xfrm>
              <a:custGeom>
                <a:avLst/>
                <a:gdLst/>
                <a:ahLst/>
                <a:cxnLst/>
                <a:rect l="l" t="t" r="r" b="b"/>
                <a:pathLst>
                  <a:path w="53677493" h="34780598">
                    <a:moveTo>
                      <a:pt x="53049711" y="34726121"/>
                    </a:moveTo>
                    <a:cubicBezTo>
                      <a:pt x="53049711" y="34726121"/>
                      <a:pt x="52318841" y="34780598"/>
                      <a:pt x="44714406" y="34777978"/>
                    </a:cubicBezTo>
                    <a:cubicBezTo>
                      <a:pt x="18444435" y="34775814"/>
                      <a:pt x="1057074" y="34767991"/>
                      <a:pt x="1057074" y="34767991"/>
                    </a:cubicBezTo>
                    <a:cubicBezTo>
                      <a:pt x="812932" y="34759158"/>
                      <a:pt x="449110" y="34737925"/>
                      <a:pt x="282371" y="34679749"/>
                    </a:cubicBezTo>
                    <a:cubicBezTo>
                      <a:pt x="4469" y="34582784"/>
                      <a:pt x="0" y="34409508"/>
                      <a:pt x="0" y="28280933"/>
                    </a:cubicBezTo>
                    <a:lnTo>
                      <a:pt x="0" y="28280598"/>
                    </a:lnTo>
                    <a:cubicBezTo>
                      <a:pt x="8536" y="491230"/>
                      <a:pt x="0" y="345608"/>
                      <a:pt x="77597" y="223930"/>
                    </a:cubicBezTo>
                    <a:cubicBezTo>
                      <a:pt x="217372" y="4759"/>
                      <a:pt x="519255" y="4073"/>
                      <a:pt x="937909" y="4073"/>
                    </a:cubicBezTo>
                    <a:cubicBezTo>
                      <a:pt x="937909" y="4073"/>
                      <a:pt x="7421816" y="15681"/>
                      <a:pt x="35027784" y="7673"/>
                    </a:cubicBezTo>
                    <a:cubicBezTo>
                      <a:pt x="52099908" y="0"/>
                      <a:pt x="52816646" y="6979"/>
                      <a:pt x="52816646" y="6979"/>
                    </a:cubicBezTo>
                    <a:cubicBezTo>
                      <a:pt x="53184952" y="14458"/>
                      <a:pt x="53323213" y="42638"/>
                      <a:pt x="53520950" y="165219"/>
                    </a:cubicBezTo>
                    <a:cubicBezTo>
                      <a:pt x="53671967" y="258836"/>
                      <a:pt x="53677493" y="476157"/>
                      <a:pt x="53668352" y="28280595"/>
                    </a:cubicBezTo>
                    <a:lnTo>
                      <a:pt x="53668352" y="28280930"/>
                    </a:lnTo>
                    <a:cubicBezTo>
                      <a:pt x="53668352" y="34527473"/>
                      <a:pt x="53625564" y="34676059"/>
                      <a:pt x="53049711" y="34726121"/>
                    </a:cubicBezTo>
                    <a:close/>
                  </a:path>
                </a:pathLst>
              </a:custGeom>
              <a:solidFill>
                <a:srgbClr val="FFD4CF"/>
              </a:solidFill>
            </p:spPr>
          </p:sp>
        </p:grpSp>
        <p:grpSp>
          <p:nvGrpSpPr>
            <p:cNvPr id="14" name="Group 32">
              <a:extLst>
                <a:ext uri="{FF2B5EF4-FFF2-40B4-BE49-F238E27FC236}">
                  <a16:creationId xmlns:a16="http://schemas.microsoft.com/office/drawing/2014/main" id="{8C3EFF31-89FA-EFF1-5B52-1DDAF0198460}"/>
                </a:ext>
              </a:extLst>
            </p:cNvPr>
            <p:cNvGrpSpPr/>
            <p:nvPr/>
          </p:nvGrpSpPr>
          <p:grpSpPr>
            <a:xfrm>
              <a:off x="4269639" y="3146151"/>
              <a:ext cx="9766744" cy="4244936"/>
              <a:chOff x="0" y="0"/>
              <a:chExt cx="8375416" cy="4207013"/>
            </a:xfrm>
          </p:grpSpPr>
          <p:sp>
            <p:nvSpPr>
              <p:cNvPr id="15" name="Freeform 33">
                <a:extLst>
                  <a:ext uri="{FF2B5EF4-FFF2-40B4-BE49-F238E27FC236}">
                    <a16:creationId xmlns:a16="http://schemas.microsoft.com/office/drawing/2014/main" id="{605C9C00-F48B-6221-7D5C-8E7F93D08A5F}"/>
                  </a:ext>
                </a:extLst>
              </p:cNvPr>
              <p:cNvSpPr/>
              <p:nvPr/>
            </p:nvSpPr>
            <p:spPr>
              <a:xfrm>
                <a:off x="-9098" y="-6509"/>
                <a:ext cx="8389747" cy="4239067"/>
              </a:xfrm>
              <a:custGeom>
                <a:avLst/>
                <a:gdLst/>
                <a:ahLst/>
                <a:cxnLst/>
                <a:rect l="l" t="t" r="r" b="b"/>
                <a:pathLst>
                  <a:path w="8389747" h="4239067">
                    <a:moveTo>
                      <a:pt x="63030" y="3645513"/>
                    </a:moveTo>
                    <a:cubicBezTo>
                      <a:pt x="63030" y="3645513"/>
                      <a:pt x="0" y="3398949"/>
                      <a:pt x="10218" y="1214762"/>
                    </a:cubicBezTo>
                    <a:cubicBezTo>
                      <a:pt x="18651" y="990971"/>
                      <a:pt x="65033" y="645332"/>
                      <a:pt x="65033" y="645332"/>
                    </a:cubicBezTo>
                    <a:cubicBezTo>
                      <a:pt x="82233" y="502466"/>
                      <a:pt x="56685" y="337866"/>
                      <a:pt x="181385" y="223925"/>
                    </a:cubicBezTo>
                    <a:cubicBezTo>
                      <a:pt x="346794" y="72788"/>
                      <a:pt x="621643" y="0"/>
                      <a:pt x="7496674" y="6965"/>
                    </a:cubicBezTo>
                    <a:lnTo>
                      <a:pt x="7496675" y="6965"/>
                    </a:lnTo>
                    <a:cubicBezTo>
                      <a:pt x="7713422" y="16819"/>
                      <a:pt x="7917737" y="36481"/>
                      <a:pt x="8051926" y="101690"/>
                    </a:cubicBezTo>
                    <a:cubicBezTo>
                      <a:pt x="8307971" y="226120"/>
                      <a:pt x="8389747" y="459160"/>
                      <a:pt x="8384259" y="704684"/>
                    </a:cubicBezTo>
                    <a:cubicBezTo>
                      <a:pt x="8384259" y="704684"/>
                      <a:pt x="8340971" y="1013073"/>
                      <a:pt x="8348404" y="1248607"/>
                    </a:cubicBezTo>
                    <a:cubicBezTo>
                      <a:pt x="8355528" y="3387315"/>
                      <a:pt x="8362684" y="3582917"/>
                      <a:pt x="8362684" y="3582917"/>
                    </a:cubicBezTo>
                    <a:cubicBezTo>
                      <a:pt x="8346003" y="3798650"/>
                      <a:pt x="8231359" y="4009262"/>
                      <a:pt x="8034490" y="4120886"/>
                    </a:cubicBezTo>
                    <a:cubicBezTo>
                      <a:pt x="7884138" y="4206134"/>
                      <a:pt x="7686107" y="4221232"/>
                      <a:pt x="6109166" y="4210490"/>
                    </a:cubicBezTo>
                    <a:lnTo>
                      <a:pt x="6109080" y="4210490"/>
                    </a:lnTo>
                    <a:cubicBezTo>
                      <a:pt x="645952" y="4205214"/>
                      <a:pt x="384604" y="4239067"/>
                      <a:pt x="254278" y="4129909"/>
                    </a:cubicBezTo>
                    <a:cubicBezTo>
                      <a:pt x="145767" y="4039024"/>
                      <a:pt x="81795" y="3845712"/>
                      <a:pt x="63030" y="364551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9" name="TextBox 31">
            <a:extLst>
              <a:ext uri="{FF2B5EF4-FFF2-40B4-BE49-F238E27FC236}">
                <a16:creationId xmlns:a16="http://schemas.microsoft.com/office/drawing/2014/main" id="{B2760411-EE08-6883-B480-2AEB4697A684}"/>
              </a:ext>
            </a:extLst>
          </p:cNvPr>
          <p:cNvSpPr txBox="1"/>
          <p:nvPr/>
        </p:nvSpPr>
        <p:spPr>
          <a:xfrm>
            <a:off x="2669678" y="2031400"/>
            <a:ext cx="6521947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0"/>
              </a:lnSpc>
            </a:pP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C5A252-1C4C-A55E-3A67-07DBDF76920A}"/>
              </a:ext>
            </a:extLst>
          </p:cNvPr>
          <p:cNvSpPr txBox="1"/>
          <p:nvPr/>
        </p:nvSpPr>
        <p:spPr>
          <a:xfrm>
            <a:off x="2452846" y="2995828"/>
            <a:ext cx="80246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4813" indent="-4048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Ôn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marL="404813" indent="-404813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8.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hoàn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thiện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bản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thân</a:t>
            </a:r>
            <a:endParaRPr lang="en-US" sz="2400" b="1" i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78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541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B027CB-33A2-DB8E-FDCD-11D3E26EE0D0}"/>
              </a:ext>
            </a:extLst>
          </p:cNvPr>
          <p:cNvSpPr/>
          <p:nvPr/>
        </p:nvSpPr>
        <p:spPr>
          <a:xfrm>
            <a:off x="4775418" y="3585180"/>
            <a:ext cx="2944537" cy="295847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F0D54-B65E-6BA3-06C1-B63951AD2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417" y="3753145"/>
            <a:ext cx="2622541" cy="2622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B4BD1-2902-EC4A-0F38-79BCCA9B2602}"/>
              </a:ext>
            </a:extLst>
          </p:cNvPr>
          <p:cNvSpPr txBox="1"/>
          <p:nvPr/>
        </p:nvSpPr>
        <p:spPr>
          <a:xfrm>
            <a:off x="454403" y="574846"/>
            <a:ext cx="11367083" cy="141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 kết nối cộng đồng giáo viên và nhận thêm nhiều tài liệu giảng dạy,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mời quý thầy cô tham gia Group Facebook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theo đường link: 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7F7C17-E574-9332-676F-7B4FC88CD262}"/>
              </a:ext>
            </a:extLst>
          </p:cNvPr>
          <p:cNvSpPr/>
          <p:nvPr/>
        </p:nvSpPr>
        <p:spPr>
          <a:xfrm>
            <a:off x="2441908" y="2000034"/>
            <a:ext cx="7407478" cy="4616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EEDCC7DA-65BA-6B5F-4904-487E49566583}"/>
              </a:ext>
            </a:extLst>
          </p:cNvPr>
          <p:cNvSpPr txBox="1"/>
          <p:nvPr/>
        </p:nvSpPr>
        <p:spPr>
          <a:xfrm>
            <a:off x="2644617" y="2000034"/>
            <a:ext cx="7122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Hoc10 – Đồng hành cùng giáo viên tiểu học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B892AE-66B0-F635-0B83-4AD3E5525730}"/>
              </a:ext>
            </a:extLst>
          </p:cNvPr>
          <p:cNvSpPr txBox="1"/>
          <p:nvPr/>
        </p:nvSpPr>
        <p:spPr>
          <a:xfrm>
            <a:off x="4011326" y="2381351"/>
            <a:ext cx="4321723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Hoặc truy cập qua QR code</a:t>
            </a:r>
          </a:p>
        </p:txBody>
      </p:sp>
      <p:pic>
        <p:nvPicPr>
          <p:cNvPr id="1026" name="Picture 2" descr="Ngón Trỏ, ngón tay, Máy tính Biểu tượng Tay - tay png tải về - Miễn phí  trong suốt Tay png Tải về.">
            <a:extLst>
              <a:ext uri="{FF2B5EF4-FFF2-40B4-BE49-F238E27FC236}">
                <a16:creationId xmlns:a16="http://schemas.microsoft.com/office/drawing/2014/main" id="{7E39AE3B-04ED-AC20-C486-F5B9A97F6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79086" y="2851979"/>
            <a:ext cx="1053311" cy="74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33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D99D6E-4BE6-A454-4159-45F40A336DC1}"/>
              </a:ext>
            </a:extLst>
          </p:cNvPr>
          <p:cNvGrpSpPr/>
          <p:nvPr/>
        </p:nvGrpSpPr>
        <p:grpSpPr>
          <a:xfrm>
            <a:off x="492057" y="1390088"/>
            <a:ext cx="2736543" cy="1563624"/>
            <a:chOff x="309542" y="967667"/>
            <a:chExt cx="2878585" cy="1558939"/>
          </a:xfrm>
        </p:grpSpPr>
        <p:pic>
          <p:nvPicPr>
            <p:cNvPr id="3" name="Picture 2">
              <a:hlinkClick r:id="rId3"/>
              <a:extLst>
                <a:ext uri="{FF2B5EF4-FFF2-40B4-BE49-F238E27FC236}">
                  <a16:creationId xmlns:a16="http://schemas.microsoft.com/office/drawing/2014/main" id="{F1803FD2-4F82-DC16-749F-7DF8A41D1B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5F50B1-4AE0-2D71-AADD-E927F48F00AF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11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ney-jake-and-the-neverland-pirates-clip-art-images--2966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524000"/>
            <a:ext cx="4724400" cy="4953000"/>
          </a:xfrm>
          <a:prstGeom prst="rect">
            <a:avLst/>
          </a:prstGeom>
        </p:spPr>
      </p:pic>
      <p:pic>
        <p:nvPicPr>
          <p:cNvPr id="7" name="Picture 6" descr="1757a1bdb9a1b22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1" y="4191000"/>
            <a:ext cx="1272503" cy="749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4038600" y="152400"/>
            <a:ext cx="4876800" cy="129540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Deflate">
              <a:avLst/>
            </a:prstTxWarp>
            <a:spAutoFit/>
          </a:bodyPr>
          <a:lstStyle/>
          <a:p>
            <a:pPr algn="ctr"/>
            <a:r>
              <a:rPr lang="en-US" sz="8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JACK TÌM KHO BÁU </a:t>
            </a:r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56F9C75C-2E1D-06E5-0FC9-B27D4A4743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game_screen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free-clip-art-pirate-ship-cliparts-that-you-can-download-to--2966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2800" y="838200"/>
            <a:ext cx="3505200" cy="2503714"/>
          </a:xfrm>
          <a:prstGeom prst="rect">
            <a:avLst/>
          </a:prstGeom>
        </p:spPr>
      </p:pic>
      <p:pic>
        <p:nvPicPr>
          <p:cNvPr id="9" name="Picture 8" descr="disney-jake-and-the-neverland-pirates-clip-art-images--2966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53200" y="1143000"/>
            <a:ext cx="2286000" cy="1981200"/>
          </a:xfrm>
          <a:prstGeom prst="rect">
            <a:avLst/>
          </a:prstGeom>
        </p:spPr>
      </p:pic>
      <p:pic>
        <p:nvPicPr>
          <p:cNvPr id="10" name="Picture 9" descr="020cafd9e8d2e8024e60e3d66391fe0e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81800" y="5105400"/>
            <a:ext cx="2438400" cy="2209800"/>
          </a:xfrm>
          <a:prstGeom prst="rect">
            <a:avLst/>
          </a:prstGeom>
        </p:spPr>
      </p:pic>
      <p:pic>
        <p:nvPicPr>
          <p:cNvPr id="12" name="Picture 11" descr="fb44a5326e85d476b1b0027a81526e0e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72000" y="5562600"/>
            <a:ext cx="1905000" cy="1295400"/>
          </a:xfrm>
          <a:prstGeom prst="rect">
            <a:avLst/>
          </a:prstGeom>
        </p:spPr>
      </p:pic>
      <p:pic>
        <p:nvPicPr>
          <p:cNvPr id="13" name="Picture 12" descr="41de1940fddd4979ee9c546aa68145dc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686800" y="5029200"/>
            <a:ext cx="2133600" cy="2133600"/>
          </a:xfrm>
          <a:prstGeom prst="rect">
            <a:avLst/>
          </a:prstGeom>
        </p:spPr>
      </p:pic>
      <p:pic>
        <p:nvPicPr>
          <p:cNvPr id="14" name="Picture 7" descr="C:\Users\ADMIN\Desktop\Doreamon cau ca\animated-tropical-fish-5-2.gif">
            <a:hlinkClick r:id="rId11" action="ppaction://hlinksldjump"/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9726" y="3384030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e0719548b26d2f34b9b299abba325ffd.png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057400" y="5257800"/>
            <a:ext cx="2133600" cy="1600200"/>
          </a:xfrm>
          <a:prstGeom prst="rect">
            <a:avLst/>
          </a:prstGeom>
        </p:spPr>
      </p:pic>
      <p:pic>
        <p:nvPicPr>
          <p:cNvPr id="11" name="Picture 10" descr="3e0d0b8091e5297e6b938ce3eaa17115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flipH="1">
            <a:off x="12170764" y="3694574"/>
            <a:ext cx="2090890" cy="1145940"/>
          </a:xfrm>
          <a:prstGeom prst="rect">
            <a:avLst/>
          </a:prstGeom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3D4517ED-5C2D-69B9-5D68-82F4B0EA9CC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pic>
        <p:nvPicPr>
          <p:cNvPr id="3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FA828D72-6A2C-0C41-D77B-CEC9B75D2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474788" y="2451100"/>
            <a:ext cx="609600" cy="609600"/>
          </a:xfrm>
          <a:prstGeom prst="rect">
            <a:avLst/>
          </a:prstGeom>
        </p:spPr>
      </p:pic>
      <p:pic>
        <p:nvPicPr>
          <p:cNvPr id="5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D9F86808-FE2F-6AD2-3BDB-B488F6BB26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2019300" y="4724400"/>
            <a:ext cx="609600" cy="609600"/>
          </a:xfrm>
          <a:prstGeom prst="rect">
            <a:avLst/>
          </a:prstGeom>
        </p:spPr>
      </p:pic>
      <p:pic>
        <p:nvPicPr>
          <p:cNvPr id="6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9098CDDF-CE90-2097-625F-6554C696EF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143000" y="5318178"/>
            <a:ext cx="609600" cy="609600"/>
          </a:xfrm>
          <a:prstGeom prst="rect">
            <a:avLst/>
          </a:prstGeom>
        </p:spPr>
      </p:pic>
      <p:pic>
        <p:nvPicPr>
          <p:cNvPr id="15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9B658BA8-4954-FBF3-07C3-B7EC0AC03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841920" y="379730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2777 L 1.11022E-16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8" dur="2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1.15 -3.33333E-6 " pathEditMode="relative" rAng="0" ptsTypes="AA">
                                      <p:cBhvr>
                                        <p:cTn id="10" dur="2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15 -0.4277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44444E-6 L -0.1125 -0.4611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7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33125 -0.4717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63" y="-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926 L -0.49844 -0.4636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57" y="-2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51A747E-16B6-D6C1-2D60-A25075F88F8F}"/>
              </a:ext>
            </a:extLst>
          </p:cNvPr>
          <p:cNvGrpSpPr/>
          <p:nvPr/>
        </p:nvGrpSpPr>
        <p:grpSpPr>
          <a:xfrm>
            <a:off x="1581137" y="317472"/>
            <a:ext cx="4538292" cy="2918447"/>
            <a:chOff x="1888703" y="196228"/>
            <a:chExt cx="3420573" cy="2918447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1D819276-4142-5CED-9C4D-6669AE465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88703" y="196228"/>
              <a:ext cx="3420573" cy="291844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074717" y="215232"/>
              <a:ext cx="3048546" cy="1939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>
                  <a:latin typeface="UTM Avo" panose="02040603050506020204" pitchFamily="18" charset="0"/>
                </a:rPr>
                <a:t>Các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bạn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trong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mỗi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tranh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có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mạnh</a:t>
              </a:r>
              <a:r>
                <a:rPr lang="en-US" sz="2800" dirty="0">
                  <a:latin typeface="UTM Avo" panose="02040603050506020204" pitchFamily="18" charset="0"/>
                </a:rPr>
                <a:t>,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yếu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nào</a:t>
              </a:r>
              <a:r>
                <a:rPr lang="en-US" sz="2800" dirty="0">
                  <a:latin typeface="UTM Avo" panose="02040603050506020204" pitchFamily="18" charset="0"/>
                </a:rPr>
                <a:t>?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A0FADFC-65CA-C165-0615-126959EC5C52}"/>
              </a:ext>
            </a:extLst>
          </p:cNvPr>
          <p:cNvGrpSpPr/>
          <p:nvPr/>
        </p:nvGrpSpPr>
        <p:grpSpPr>
          <a:xfrm>
            <a:off x="4263457" y="2815314"/>
            <a:ext cx="3105114" cy="1893899"/>
            <a:chOff x="5006982" y="2509603"/>
            <a:chExt cx="3105114" cy="1893899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27881EF-C168-193C-2FC4-6F217AF15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5006982" y="2509603"/>
              <a:ext cx="3105114" cy="189389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273646" y="2737035"/>
              <a:ext cx="2308542" cy="1293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>
                  <a:latin typeface="UTM Avo" panose="02040603050506020204" pitchFamily="18" charset="0"/>
                </a:rPr>
                <a:t>Bạn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Hạnh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hát</a:t>
              </a:r>
              <a:r>
                <a:rPr lang="en-US" sz="2800" dirty="0">
                  <a:latin typeface="UTM Avo" panose="02040603050506020204" pitchFamily="18" charset="0"/>
                </a:rPr>
                <a:t> hay</a:t>
              </a:r>
            </a:p>
          </p:txBody>
        </p:sp>
      </p:grpSp>
      <p:pic>
        <p:nvPicPr>
          <p:cNvPr id="9" name="Picture 8" descr="disney-jake-and-the-neverland-pirates-clip-art-images--29662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86025" y="3658511"/>
            <a:ext cx="2838450" cy="2952750"/>
          </a:xfrm>
          <a:prstGeom prst="rect">
            <a:avLst/>
          </a:prstGeom>
        </p:spPr>
      </p:pic>
      <p:pic>
        <p:nvPicPr>
          <p:cNvPr id="17" name="Picture 16" descr="disney-jake-and-the-neverland-pirates-clip-art-images--29681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97354" y="3352800"/>
            <a:ext cx="2286000" cy="2733675"/>
          </a:xfrm>
          <a:prstGeom prst="rect">
            <a:avLst/>
          </a:prstGeom>
        </p:spPr>
      </p:pic>
      <p:pic>
        <p:nvPicPr>
          <p:cNvPr id="20" name="Picture 19" descr="020cafd9e8d2e8024e60e3d66391fe0e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52276" y="4649111"/>
            <a:ext cx="3684181" cy="2514600"/>
          </a:xfrm>
          <a:prstGeom prst="rect">
            <a:avLst/>
          </a:prstGeom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4E3BEFF9-0E21-C6DF-D471-244CB231F2D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3482F1-2329-59ED-22F9-2E331A8929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98957" y="246527"/>
            <a:ext cx="4917876" cy="301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8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sney-jake-and-the-neverland-pirates-clip-art-images--29662.gif">
            <a:hlinkClick r:id="rId4" action="ppaction://hlinksldjump"/>
            <a:extLst>
              <a:ext uri="{FF2B5EF4-FFF2-40B4-BE49-F238E27FC236}">
                <a16:creationId xmlns:a16="http://schemas.microsoft.com/office/drawing/2014/main" id="{61F9F1A2-E912-288E-F75B-7720672D857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6644" y="3518328"/>
            <a:ext cx="2838450" cy="2952750"/>
          </a:xfrm>
          <a:prstGeom prst="rect">
            <a:avLst/>
          </a:prstGeom>
        </p:spPr>
      </p:pic>
      <p:pic>
        <p:nvPicPr>
          <p:cNvPr id="8" name="Picture 7" descr="disney-jake-and-the-neverland-pirates-clip-art-images--29681.gif">
            <a:hlinkClick r:id="rId4" action="ppaction://hlinksldjump"/>
            <a:extLst>
              <a:ext uri="{FF2B5EF4-FFF2-40B4-BE49-F238E27FC236}">
                <a16:creationId xmlns:a16="http://schemas.microsoft.com/office/drawing/2014/main" id="{B5D73745-E02B-1894-C790-58E113F86F6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6300" y="3352801"/>
            <a:ext cx="2286000" cy="2733675"/>
          </a:xfrm>
          <a:prstGeom prst="rect">
            <a:avLst/>
          </a:prstGeom>
        </p:spPr>
      </p:pic>
      <p:pic>
        <p:nvPicPr>
          <p:cNvPr id="10" name="Picture 9" descr="020cafd9e8d2e8024e60e3d66391fe0e.png">
            <a:hlinkClick r:id="rId4" action="ppaction://hlinksldjump"/>
            <a:extLst>
              <a:ext uri="{FF2B5EF4-FFF2-40B4-BE49-F238E27FC236}">
                <a16:creationId xmlns:a16="http://schemas.microsoft.com/office/drawing/2014/main" id="{D500437A-6DCC-DE53-FF7F-E85DC3B0224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42895" y="4508928"/>
            <a:ext cx="3684181" cy="2514600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FDFCE92E-39C5-0F84-1F2F-BFF6BA1545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9FFF47A-89E5-0254-9321-8F6602105C20}"/>
              </a:ext>
            </a:extLst>
          </p:cNvPr>
          <p:cNvGrpSpPr/>
          <p:nvPr/>
        </p:nvGrpSpPr>
        <p:grpSpPr>
          <a:xfrm>
            <a:off x="1360083" y="317473"/>
            <a:ext cx="4393017" cy="2918447"/>
            <a:chOff x="1888703" y="196228"/>
            <a:chExt cx="3311078" cy="2918447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C98F4A4-461D-7966-0109-C25B6DBBA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88703" y="196228"/>
              <a:ext cx="3311078" cy="291844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A96E56-AB96-BDA7-A466-B7FC202BEACE}"/>
                </a:ext>
              </a:extLst>
            </p:cNvPr>
            <p:cNvSpPr txBox="1"/>
            <p:nvPr/>
          </p:nvSpPr>
          <p:spPr>
            <a:xfrm>
              <a:off x="2019968" y="226155"/>
              <a:ext cx="3048546" cy="1939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>
                  <a:latin typeface="UTM Avo" panose="02040603050506020204" pitchFamily="18" charset="0"/>
                </a:rPr>
                <a:t>Các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bạn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trong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mỗi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tranh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có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mạnh</a:t>
              </a:r>
              <a:r>
                <a:rPr lang="en-US" sz="2800" dirty="0">
                  <a:latin typeface="UTM Avo" panose="02040603050506020204" pitchFamily="18" charset="0"/>
                </a:rPr>
                <a:t>,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yếu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nào</a:t>
              </a:r>
              <a:r>
                <a:rPr lang="en-US" sz="2800" dirty="0">
                  <a:latin typeface="UTM Avo" panose="02040603050506020204" pitchFamily="18" charset="0"/>
                </a:rPr>
                <a:t>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6CE23D-433F-26E1-AD4D-35666BF2910D}"/>
              </a:ext>
            </a:extLst>
          </p:cNvPr>
          <p:cNvGrpSpPr/>
          <p:nvPr/>
        </p:nvGrpSpPr>
        <p:grpSpPr>
          <a:xfrm>
            <a:off x="3754076" y="2675131"/>
            <a:ext cx="3105114" cy="1893899"/>
            <a:chOff x="5006982" y="2509603"/>
            <a:chExt cx="3105114" cy="1893899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831D6340-C9BC-1ECD-3576-4EFE2E1F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flipH="1">
              <a:off x="5006982" y="2509603"/>
              <a:ext cx="3105114" cy="189389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6A7184-26AD-32A4-F55D-95CDEC97946C}"/>
                </a:ext>
              </a:extLst>
            </p:cNvPr>
            <p:cNvSpPr txBox="1"/>
            <p:nvPr/>
          </p:nvSpPr>
          <p:spPr>
            <a:xfrm>
              <a:off x="5236325" y="2589172"/>
              <a:ext cx="2363882" cy="1293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>
                  <a:latin typeface="UTM Avo" panose="02040603050506020204" pitchFamily="18" charset="0"/>
                </a:rPr>
                <a:t>Bạn</a:t>
              </a:r>
              <a:r>
                <a:rPr lang="en-US" sz="2800" dirty="0">
                  <a:latin typeface="UTM Avo" panose="02040603050506020204" pitchFamily="18" charset="0"/>
                </a:rPr>
                <a:t> Lan </a:t>
              </a:r>
              <a:r>
                <a:rPr lang="en-US" sz="2800" dirty="0" err="1">
                  <a:latin typeface="UTM Avo" panose="02040603050506020204" pitchFamily="18" charset="0"/>
                </a:rPr>
                <a:t>ngại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ngùng</a:t>
              </a:r>
              <a:endParaRPr lang="en-US" sz="2800" dirty="0">
                <a:latin typeface="UTM Avo" panose="02040603050506020204" pitchFamily="18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4AAF366-DCAB-68D4-F7CF-A12611D778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27898" y="-17699"/>
            <a:ext cx="4687802" cy="353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disney-jake-and-the-neverland-pirates-clip-art-images--29662.gif">
            <a:hlinkClick r:id="rId4" action="ppaction://hlinksldjump"/>
            <a:extLst>
              <a:ext uri="{FF2B5EF4-FFF2-40B4-BE49-F238E27FC236}">
                <a16:creationId xmlns:a16="http://schemas.microsoft.com/office/drawing/2014/main" id="{87A1CF01-ECAA-B52F-C042-C96000DB8F6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55069" y="3352800"/>
            <a:ext cx="2838450" cy="2952750"/>
          </a:xfrm>
          <a:prstGeom prst="rect">
            <a:avLst/>
          </a:prstGeom>
        </p:spPr>
      </p:pic>
      <p:pic>
        <p:nvPicPr>
          <p:cNvPr id="23" name="Picture 22" descr="disney-jake-and-the-neverland-pirates-clip-art-images--29681.gif">
            <a:hlinkClick r:id="rId4" action="ppaction://hlinksldjump"/>
            <a:extLst>
              <a:ext uri="{FF2B5EF4-FFF2-40B4-BE49-F238E27FC236}">
                <a16:creationId xmlns:a16="http://schemas.microsoft.com/office/drawing/2014/main" id="{33D6EE9F-F845-8EB8-1710-9F177B898CB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4783" y="3352800"/>
            <a:ext cx="2286000" cy="2733675"/>
          </a:xfrm>
          <a:prstGeom prst="rect">
            <a:avLst/>
          </a:prstGeom>
        </p:spPr>
      </p:pic>
      <p:pic>
        <p:nvPicPr>
          <p:cNvPr id="24" name="Picture 23" descr="020cafd9e8d2e8024e60e3d66391fe0e.png">
            <a:hlinkClick r:id="rId4" action="ppaction://hlinksldjump"/>
            <a:extLst>
              <a:ext uri="{FF2B5EF4-FFF2-40B4-BE49-F238E27FC236}">
                <a16:creationId xmlns:a16="http://schemas.microsoft.com/office/drawing/2014/main" id="{CBF14615-90D4-99FD-CBB1-4D609D99B4E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21320" y="4343400"/>
            <a:ext cx="3684181" cy="2514600"/>
          </a:xfrm>
          <a:prstGeom prst="rect">
            <a:avLst/>
          </a:prstGeom>
        </p:spPr>
      </p:pic>
      <p:pic>
        <p:nvPicPr>
          <p:cNvPr id="25" name="Picture 24" descr="Logo, company name&#10;&#10;Description automatically generated">
            <a:extLst>
              <a:ext uri="{FF2B5EF4-FFF2-40B4-BE49-F238E27FC236}">
                <a16:creationId xmlns:a16="http://schemas.microsoft.com/office/drawing/2014/main" id="{82346F37-7527-35B5-4BC0-5698DF9349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37A181C-ADEB-182A-1C8D-F2918CF3C537}"/>
              </a:ext>
            </a:extLst>
          </p:cNvPr>
          <p:cNvGrpSpPr/>
          <p:nvPr/>
        </p:nvGrpSpPr>
        <p:grpSpPr>
          <a:xfrm>
            <a:off x="1334808" y="314853"/>
            <a:ext cx="4058457" cy="2921066"/>
            <a:chOff x="1878334" y="193609"/>
            <a:chExt cx="3058916" cy="2921066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6D631F34-6360-D58E-FC47-2B4A0D128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88704" y="196228"/>
              <a:ext cx="3048546" cy="291844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A38906E-5748-A4DD-EA57-406294BB85E2}"/>
                </a:ext>
              </a:extLst>
            </p:cNvPr>
            <p:cNvSpPr txBox="1"/>
            <p:nvPr/>
          </p:nvSpPr>
          <p:spPr>
            <a:xfrm>
              <a:off x="1878334" y="193609"/>
              <a:ext cx="3048546" cy="1939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>
                  <a:latin typeface="UTM Avo" panose="02040603050506020204" pitchFamily="18" charset="0"/>
                </a:rPr>
                <a:t>Các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bạn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trong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mỗi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tranh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có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mạnh</a:t>
              </a:r>
              <a:r>
                <a:rPr lang="en-US" sz="2800" dirty="0">
                  <a:latin typeface="UTM Avo" panose="02040603050506020204" pitchFamily="18" charset="0"/>
                </a:rPr>
                <a:t>, </a:t>
              </a:r>
              <a:r>
                <a:rPr lang="en-US" sz="2800" dirty="0" err="1">
                  <a:latin typeface="UTM Avo" panose="02040603050506020204" pitchFamily="18" charset="0"/>
                </a:rPr>
                <a:t>điểm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yếu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nào</a:t>
              </a:r>
              <a:r>
                <a:rPr lang="en-US" sz="2800" dirty="0">
                  <a:latin typeface="UTM Avo" panose="02040603050506020204" pitchFamily="18" charset="0"/>
                </a:rPr>
                <a:t>?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6848423-EA90-A98B-C860-52616CCE90AC}"/>
              </a:ext>
            </a:extLst>
          </p:cNvPr>
          <p:cNvGrpSpPr/>
          <p:nvPr/>
        </p:nvGrpSpPr>
        <p:grpSpPr>
          <a:xfrm>
            <a:off x="3357494" y="2585060"/>
            <a:ext cx="3105114" cy="1893899"/>
            <a:chOff x="4931975" y="2585060"/>
            <a:chExt cx="3105114" cy="1893899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E7EDBE69-4C8B-93F4-B9AC-8629D5956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flipH="1">
              <a:off x="4931975" y="2585060"/>
              <a:ext cx="3105114" cy="189389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AFD27B-B91D-EFA9-B163-BE9179753310}"/>
                </a:ext>
              </a:extLst>
            </p:cNvPr>
            <p:cNvSpPr txBox="1"/>
            <p:nvPr/>
          </p:nvSpPr>
          <p:spPr>
            <a:xfrm>
              <a:off x="5172196" y="2609046"/>
              <a:ext cx="2395149" cy="1293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>
                  <a:latin typeface="UTM Avo" panose="02040603050506020204" pitchFamily="18" charset="0"/>
                </a:rPr>
                <a:t>Bạn</a:t>
              </a:r>
              <a:r>
                <a:rPr lang="en-US" sz="2800" dirty="0">
                  <a:latin typeface="UTM Avo" panose="02040603050506020204" pitchFamily="18" charset="0"/>
                </a:rPr>
                <a:t> My </a:t>
              </a:r>
              <a:r>
                <a:rPr lang="en-US" sz="2800" dirty="0" err="1">
                  <a:latin typeface="UTM Avo" panose="02040603050506020204" pitchFamily="18" charset="0"/>
                </a:rPr>
                <a:t>chạy</a:t>
              </a:r>
              <a:r>
                <a:rPr lang="en-US" sz="2800" dirty="0">
                  <a:latin typeface="UTM Avo" panose="02040603050506020204" pitchFamily="18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</a:rPr>
                <a:t>nhanh</a:t>
              </a:r>
              <a:endParaRPr lang="en-US" sz="2800" dirty="0">
                <a:latin typeface="UTM Avo" panose="020406030505060202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3F07E3F-0E02-5039-FF09-E289FCD608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2608" y="-18561"/>
            <a:ext cx="5549618" cy="342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1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0D12086-AC09-4351-9620-031EFB80D3EC}" vid="{E326BEAB-6D95-4C38-B00F-21888E555E52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Template_Dao duc 3</Template>
  <TotalTime>4067</TotalTime>
  <Words>1138</Words>
  <Application>Microsoft Office PowerPoint</Application>
  <PresentationFormat>Widescreen</PresentationFormat>
  <Paragraphs>99</Paragraphs>
  <Slides>32</Slides>
  <Notes>11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Tahoma</vt:lpstr>
      <vt:lpstr>Times New Roman</vt:lpstr>
      <vt:lpstr>UTM Avo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 Nguyễn</dc:creator>
  <cp:lastModifiedBy>Administrator</cp:lastModifiedBy>
  <cp:revision>30</cp:revision>
  <dcterms:created xsi:type="dcterms:W3CDTF">2023-03-02T04:40:23Z</dcterms:created>
  <dcterms:modified xsi:type="dcterms:W3CDTF">2024-02-17T03:15:16Z</dcterms:modified>
</cp:coreProperties>
</file>