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6" r:id="rId3"/>
    <p:sldId id="257" r:id="rId4"/>
    <p:sldId id="258" r:id="rId5"/>
    <p:sldId id="259" r:id="rId6"/>
    <p:sldId id="298" r:id="rId7"/>
    <p:sldId id="347" r:id="rId8"/>
    <p:sldId id="348" r:id="rId9"/>
    <p:sldId id="349" r:id="rId10"/>
    <p:sldId id="370" r:id="rId11"/>
    <p:sldId id="351" r:id="rId12"/>
    <p:sldId id="352" r:id="rId13"/>
    <p:sldId id="350" r:id="rId14"/>
    <p:sldId id="353" r:id="rId15"/>
    <p:sldId id="333" r:id="rId16"/>
    <p:sldId id="261" r:id="rId17"/>
    <p:sldId id="355" r:id="rId18"/>
    <p:sldId id="356" r:id="rId19"/>
    <p:sldId id="362" r:id="rId20"/>
    <p:sldId id="360" r:id="rId21"/>
    <p:sldId id="365" r:id="rId22"/>
    <p:sldId id="361" r:id="rId23"/>
    <p:sldId id="364" r:id="rId24"/>
    <p:sldId id="357" r:id="rId25"/>
    <p:sldId id="363" r:id="rId26"/>
    <p:sldId id="262" r:id="rId27"/>
    <p:sldId id="366" r:id="rId28"/>
    <p:sldId id="367" r:id="rId29"/>
    <p:sldId id="368" r:id="rId30"/>
    <p:sldId id="371" r:id="rId31"/>
    <p:sldId id="369" r:id="rId32"/>
    <p:sldId id="318" r:id="rId33"/>
    <p:sldId id="319" r:id="rId34"/>
    <p:sldId id="264" r:id="rId35"/>
    <p:sldId id="266" r:id="rId36"/>
    <p:sldId id="320" r:id="rId37"/>
    <p:sldId id="265" r:id="rId38"/>
    <p:sldId id="37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7705560-C1DF-4CF2-8972-BBE74FAA5271}">
          <p14:sldIdLst>
            <p14:sldId id="256"/>
          </p14:sldIdLst>
        </p14:section>
        <p14:section name="Khởi động" id="{0AEA53A1-E38D-4BA4-8A08-3D7E172D2AD5}">
          <p14:sldIdLst>
            <p14:sldId id="257"/>
            <p14:sldId id="258"/>
          </p14:sldIdLst>
        </p14:section>
        <p14:section name="Khám phá" id="{DF56C82B-1E7E-42A7-B3D3-019715394C2C}">
          <p14:sldIdLst>
            <p14:sldId id="259"/>
            <p14:sldId id="298"/>
            <p14:sldId id="347"/>
            <p14:sldId id="348"/>
            <p14:sldId id="349"/>
            <p14:sldId id="370"/>
            <p14:sldId id="351"/>
            <p14:sldId id="352"/>
            <p14:sldId id="350"/>
            <p14:sldId id="353"/>
            <p14:sldId id="333"/>
          </p14:sldIdLst>
        </p14:section>
        <p14:section name="Luyện tập" id="{FF321823-BE74-4C82-BE9B-29C434585478}">
          <p14:sldIdLst>
            <p14:sldId id="261"/>
            <p14:sldId id="355"/>
            <p14:sldId id="356"/>
            <p14:sldId id="362"/>
            <p14:sldId id="360"/>
            <p14:sldId id="365"/>
            <p14:sldId id="361"/>
            <p14:sldId id="364"/>
            <p14:sldId id="357"/>
            <p14:sldId id="363"/>
            <p14:sldId id="262"/>
            <p14:sldId id="366"/>
            <p14:sldId id="367"/>
            <p14:sldId id="368"/>
          </p14:sldIdLst>
        </p14:section>
        <p14:section name="Vận dụng" id="{12B0D9F9-EABD-4D36-A984-8CF6BC0BB168}">
          <p14:sldIdLst>
            <p14:sldId id="371"/>
            <p14:sldId id="369"/>
            <p14:sldId id="318"/>
          </p14:sldIdLst>
        </p14:section>
        <p14:section name="END" id="{C3B24F66-FB1D-46AE-BBC2-1A6F6102A2E6}">
          <p14:sldIdLst>
            <p14:sldId id="319"/>
            <p14:sldId id="264"/>
            <p14:sldId id="266"/>
            <p14:sldId id="320"/>
            <p14:sldId id="265"/>
            <p14:sldId id="3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9" clrIdx="0">
    <p:extLst>
      <p:ext uri="{19B8F6BF-5375-455C-9EA6-DF929625EA0E}">
        <p15:presenceInfo xmlns:p15="http://schemas.microsoft.com/office/powerpoint/2012/main" userId="a7fbb5958055a9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C47720-2AA0-4C08-9DBD-FFA4C93190AE}" v="2435" dt="2023-03-15T10:39:02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5" autoAdjust="0"/>
    <p:restoredTop sz="89738" autoAdjust="0"/>
  </p:normalViewPr>
  <p:slideViewPr>
    <p:cSldViewPr snapToGrid="0">
      <p:cViewPr varScale="1">
        <p:scale>
          <a:sx n="69" d="100"/>
          <a:sy n="69" d="100"/>
        </p:scale>
        <p:origin x="62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-4552"/>
    </p:cViewPr>
  </p:sorterViewPr>
  <p:notesViewPr>
    <p:cSldViewPr snapToGrid="0">
      <p:cViewPr varScale="1">
        <p:scale>
          <a:sx n="50" d="100"/>
          <a:sy n="50" d="100"/>
        </p:scale>
        <p:origin x="2640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20T14:57:01.314" idx="7">
    <p:pos x="530" y="882"/>
    <p:text>Hoạt động 3: Xử lí tình huống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20T14:56:38.568" idx="6">
    <p:pos x="514" y="874"/>
    <p:text>Hoạt động 3: Xử lí tình huống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20T14:57:36.597" idx="8">
    <p:pos x="10" y="10"/>
    <p:text>Thiếu slide tiêu đề Vận dụng
Sai tên hoạt động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75E08-0926-4CC2-AD21-4D825120A95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9BB78-B89B-42C4-9BFB-8EBBB33EB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6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04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nhỏ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slide </a:t>
            </a:r>
            <a:r>
              <a:rPr lang="en-US" sz="1400" baseline="0" dirty="0" err="1"/>
              <a:t>có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lớn</a:t>
            </a:r>
            <a:r>
              <a:rPr lang="en-US" sz="1400" baseline="0" dirty="0"/>
              <a:t> </a:t>
            </a:r>
            <a:r>
              <a:rPr lang="en-US" sz="1400" baseline="0" dirty="0" err="1"/>
              <a:t>hơn</a:t>
            </a:r>
            <a:r>
              <a:rPr lang="en-US" sz="1400" baseline="0" dirty="0"/>
              <a:t>.</a:t>
            </a:r>
          </a:p>
          <a:p>
            <a:r>
              <a:rPr lang="en-US" sz="1400" baseline="0" dirty="0" err="1"/>
              <a:t>Sau</a:t>
            </a:r>
            <a:r>
              <a:rPr lang="en-US" sz="1400" baseline="0" dirty="0"/>
              <a:t> </a:t>
            </a:r>
            <a:r>
              <a:rPr lang="en-US" sz="1400" baseline="0" dirty="0" err="1"/>
              <a:t>khi</a:t>
            </a:r>
            <a:r>
              <a:rPr lang="en-US" sz="1400" baseline="0" dirty="0"/>
              <a:t> show </a:t>
            </a:r>
            <a:r>
              <a:rPr lang="en-US" sz="1400" baseline="0" dirty="0" err="1"/>
              <a:t>đáp</a:t>
            </a:r>
            <a:r>
              <a:rPr lang="en-US" sz="1400" baseline="0" dirty="0"/>
              <a:t> </a:t>
            </a:r>
            <a:r>
              <a:rPr lang="en-US" sz="1400" baseline="0" dirty="0" err="1"/>
              <a:t>án</a:t>
            </a:r>
            <a:r>
              <a:rPr lang="en-US" sz="1400" baseline="0" dirty="0"/>
              <a:t>,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màu</a:t>
            </a:r>
            <a:r>
              <a:rPr lang="en-US" sz="1400" baseline="0" dirty="0"/>
              <a:t> </a:t>
            </a:r>
            <a:r>
              <a:rPr lang="en-US" sz="1400" baseline="0" dirty="0" err="1"/>
              <a:t>xanh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</a:t>
            </a:r>
            <a:r>
              <a:rPr lang="en-US" sz="1400" baseline="0" dirty="0" err="1"/>
              <a:t>phần</a:t>
            </a:r>
            <a:r>
              <a:rPr lang="en-US" sz="1400" baseline="0" dirty="0"/>
              <a:t> </a:t>
            </a:r>
            <a:r>
              <a:rPr lang="en-US" sz="1400" baseline="0" dirty="0" err="1"/>
              <a:t>tiếp</a:t>
            </a:r>
            <a:r>
              <a:rPr lang="en-US" sz="1400" baseline="0" dirty="0"/>
              <a:t> </a:t>
            </a:r>
            <a:r>
              <a:rPr lang="en-US" sz="1400" baseline="0" dirty="0" err="1"/>
              <a:t>theo.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98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Trở</a:t>
            </a:r>
            <a:r>
              <a:rPr lang="en-US" sz="1400" baseline="0" dirty="0"/>
              <a:t> </a:t>
            </a:r>
            <a:r>
              <a:rPr lang="en-US" sz="1400" baseline="0" dirty="0" err="1"/>
              <a:t>về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show </a:t>
            </a:r>
            <a:r>
              <a:rPr lang="en-US" sz="1400" baseline="0" dirty="0" err="1"/>
              <a:t>đáp</a:t>
            </a:r>
            <a:r>
              <a:rPr lang="en-US" sz="1400" baseline="0" dirty="0"/>
              <a:t> </a:t>
            </a:r>
            <a:r>
              <a:rPr lang="en-US" sz="1400" baseline="0" dirty="0" err="1"/>
              <a:t>án</a:t>
            </a:r>
            <a:r>
              <a:rPr lang="en-US" sz="1400" baseline="0" dirty="0"/>
              <a:t>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32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dirty="0"/>
              <a:t> PLAY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41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slide </a:t>
            </a:r>
            <a:r>
              <a:rPr lang="en-US" sz="1400" baseline="0" dirty="0" err="1"/>
              <a:t>mở</a:t>
            </a:r>
            <a:r>
              <a:rPr lang="en-US" sz="1400" baseline="0" dirty="0"/>
              <a:t> </a:t>
            </a:r>
            <a:r>
              <a:rPr lang="en-US" sz="1400" baseline="0" dirty="0" err="1"/>
              <a:t>rộng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bật</a:t>
            </a:r>
            <a:r>
              <a:rPr lang="en-US" sz="1400" baseline="0" dirty="0"/>
              <a:t> </a:t>
            </a:r>
            <a:r>
              <a:rPr lang="en-US" sz="1400" baseline="0" dirty="0" err="1"/>
              <a:t>đồng</a:t>
            </a:r>
            <a:r>
              <a:rPr lang="en-US" sz="1400" baseline="0" dirty="0"/>
              <a:t> </a:t>
            </a:r>
            <a:r>
              <a:rPr lang="en-US" sz="1400" baseline="0" dirty="0" err="1"/>
              <a:t>hồ</a:t>
            </a:r>
            <a:r>
              <a:rPr lang="en-US" sz="1400" baseline="0" dirty="0"/>
              <a:t> </a:t>
            </a:r>
            <a:r>
              <a:rPr lang="en-US" sz="1400" baseline="0" dirty="0" err="1"/>
              <a:t>đếm</a:t>
            </a:r>
            <a:r>
              <a:rPr lang="en-US" sz="1400" baseline="0" dirty="0"/>
              <a:t> </a:t>
            </a:r>
            <a:r>
              <a:rPr lang="en-US" sz="1400" baseline="0" dirty="0" err="1"/>
              <a:t>ngược</a:t>
            </a:r>
            <a:r>
              <a:rPr lang="en-US" sz="1400" baseline="0" dirty="0"/>
              <a:t> &gt;&gt; </a:t>
            </a:r>
            <a:r>
              <a:rPr lang="en-US" sz="1400" baseline="0" dirty="0" err="1"/>
              <a:t>Sau</a:t>
            </a:r>
            <a:r>
              <a:rPr lang="en-US" sz="1400" baseline="0" dirty="0"/>
              <a:t> </a:t>
            </a:r>
            <a:r>
              <a:rPr lang="en-US" sz="1400" baseline="0" dirty="0" err="1"/>
              <a:t>đó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đây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</a:p>
          <a:p>
            <a:r>
              <a:rPr lang="en-US" sz="1400" baseline="0" dirty="0"/>
              <a:t>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sang </a:t>
            </a:r>
            <a:r>
              <a:rPr lang="en-US" sz="1400" baseline="0" dirty="0" err="1"/>
              <a:t>phải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tiếp</a:t>
            </a:r>
            <a:r>
              <a:rPr lang="en-US" sz="1400" baseline="0" dirty="0"/>
              <a:t> </a:t>
            </a:r>
            <a:r>
              <a:rPr lang="en-US" sz="1400" baseline="0" dirty="0" err="1"/>
              <a:t>theo.</a:t>
            </a:r>
            <a:endParaRPr lang="en-US" sz="1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33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Bắt</a:t>
            </a:r>
            <a:r>
              <a:rPr lang="en-US" sz="1400" baseline="0" dirty="0"/>
              <a:t> </a:t>
            </a:r>
            <a:r>
              <a:rPr lang="en-US" sz="1400" baseline="0" dirty="0" err="1"/>
              <a:t>đầu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bấm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, </a:t>
            </a:r>
            <a:r>
              <a:rPr lang="en-US" sz="1400" baseline="0" dirty="0" err="1"/>
              <a:t>khi</a:t>
            </a:r>
            <a:r>
              <a:rPr lang="en-US" sz="1400" baseline="0" dirty="0"/>
              <a:t> </a:t>
            </a:r>
            <a:r>
              <a:rPr lang="en-US" sz="1400" baseline="0" dirty="0" err="1"/>
              <a:t>hết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 </a:t>
            </a:r>
            <a:r>
              <a:rPr lang="en-US" sz="1400" baseline="0" dirty="0" err="1"/>
              <a:t>thì</a:t>
            </a:r>
            <a:r>
              <a:rPr lang="en-US" sz="1400" baseline="0" dirty="0"/>
              <a:t>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Trở</a:t>
            </a:r>
            <a:r>
              <a:rPr lang="en-US" sz="1400" baseline="0" dirty="0"/>
              <a:t> </a:t>
            </a:r>
            <a:r>
              <a:rPr lang="en-US" sz="1400" baseline="0" dirty="0" err="1"/>
              <a:t>về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41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slide </a:t>
            </a:r>
            <a:r>
              <a:rPr lang="en-US" sz="1400" baseline="0" dirty="0" err="1"/>
              <a:t>mở</a:t>
            </a:r>
            <a:r>
              <a:rPr lang="en-US" sz="1400" baseline="0" dirty="0"/>
              <a:t> </a:t>
            </a:r>
            <a:r>
              <a:rPr lang="en-US" sz="1400" baseline="0" dirty="0" err="1"/>
              <a:t>rộng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bật</a:t>
            </a:r>
            <a:r>
              <a:rPr lang="en-US" sz="1400" baseline="0" dirty="0"/>
              <a:t> </a:t>
            </a:r>
            <a:r>
              <a:rPr lang="en-US" sz="1400" baseline="0" dirty="0" err="1"/>
              <a:t>đồng</a:t>
            </a:r>
            <a:r>
              <a:rPr lang="en-US" sz="1400" baseline="0" dirty="0"/>
              <a:t> </a:t>
            </a:r>
            <a:r>
              <a:rPr lang="en-US" sz="1400" baseline="0" dirty="0" err="1"/>
              <a:t>hồ</a:t>
            </a:r>
            <a:r>
              <a:rPr lang="en-US" sz="1400" baseline="0" dirty="0"/>
              <a:t> </a:t>
            </a:r>
            <a:r>
              <a:rPr lang="en-US" sz="1400" baseline="0" dirty="0" err="1"/>
              <a:t>đếm</a:t>
            </a:r>
            <a:r>
              <a:rPr lang="en-US" sz="1400" baseline="0" dirty="0"/>
              <a:t> </a:t>
            </a:r>
            <a:r>
              <a:rPr lang="en-US" sz="1400" baseline="0" dirty="0" err="1"/>
              <a:t>ngược</a:t>
            </a:r>
            <a:r>
              <a:rPr lang="en-US" sz="1400" baseline="0" dirty="0"/>
              <a:t> &gt;&gt; </a:t>
            </a:r>
            <a:r>
              <a:rPr lang="en-US" sz="1400" baseline="0" dirty="0" err="1"/>
              <a:t>Sau</a:t>
            </a:r>
            <a:r>
              <a:rPr lang="en-US" sz="1400" baseline="0" dirty="0"/>
              <a:t> </a:t>
            </a:r>
            <a:r>
              <a:rPr lang="en-US" sz="1400" baseline="0" dirty="0" err="1"/>
              <a:t>đó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đây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</a:p>
          <a:p>
            <a:r>
              <a:rPr lang="en-US" sz="1400" baseline="0" dirty="0"/>
              <a:t>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sang </a:t>
            </a:r>
            <a:r>
              <a:rPr lang="en-US" sz="1400" baseline="0" dirty="0" err="1"/>
              <a:t>phải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tiếp</a:t>
            </a:r>
            <a:r>
              <a:rPr lang="en-US" sz="1400" baseline="0" dirty="0"/>
              <a:t> </a:t>
            </a:r>
            <a:r>
              <a:rPr lang="en-US" sz="1400" baseline="0" dirty="0" err="1"/>
              <a:t>theo.</a:t>
            </a:r>
            <a:endParaRPr lang="en-US" sz="1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337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Bắt</a:t>
            </a:r>
            <a:r>
              <a:rPr lang="en-US" sz="1400" baseline="0" dirty="0"/>
              <a:t> </a:t>
            </a:r>
            <a:r>
              <a:rPr lang="en-US" sz="1400" baseline="0" dirty="0" err="1"/>
              <a:t>đầu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bấm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, </a:t>
            </a:r>
            <a:r>
              <a:rPr lang="en-US" sz="1400" baseline="0" dirty="0" err="1"/>
              <a:t>khi</a:t>
            </a:r>
            <a:r>
              <a:rPr lang="en-US" sz="1400" baseline="0" dirty="0"/>
              <a:t> </a:t>
            </a:r>
            <a:r>
              <a:rPr lang="en-US" sz="1400" baseline="0" dirty="0" err="1"/>
              <a:t>hết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 </a:t>
            </a:r>
            <a:r>
              <a:rPr lang="en-US" sz="1400" baseline="0" dirty="0" err="1"/>
              <a:t>thì</a:t>
            </a:r>
            <a:r>
              <a:rPr lang="en-US" sz="1400" baseline="0" dirty="0"/>
              <a:t>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Trở</a:t>
            </a:r>
            <a:r>
              <a:rPr lang="en-US" sz="1400" baseline="0" dirty="0"/>
              <a:t> </a:t>
            </a:r>
            <a:r>
              <a:rPr lang="en-US" sz="1400" baseline="0" dirty="0" err="1"/>
              <a:t>về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23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slide </a:t>
            </a:r>
            <a:r>
              <a:rPr lang="en-US" sz="1400" baseline="0" dirty="0" err="1"/>
              <a:t>mở</a:t>
            </a:r>
            <a:r>
              <a:rPr lang="en-US" sz="1400" baseline="0" dirty="0"/>
              <a:t> </a:t>
            </a:r>
            <a:r>
              <a:rPr lang="en-US" sz="1400" baseline="0" dirty="0" err="1"/>
              <a:t>rộng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bật</a:t>
            </a:r>
            <a:r>
              <a:rPr lang="en-US" sz="1400" baseline="0" dirty="0"/>
              <a:t> </a:t>
            </a:r>
            <a:r>
              <a:rPr lang="en-US" sz="1400" baseline="0" dirty="0" err="1"/>
              <a:t>đồng</a:t>
            </a:r>
            <a:r>
              <a:rPr lang="en-US" sz="1400" baseline="0" dirty="0"/>
              <a:t> </a:t>
            </a:r>
            <a:r>
              <a:rPr lang="en-US" sz="1400" baseline="0" dirty="0" err="1"/>
              <a:t>hồ</a:t>
            </a:r>
            <a:r>
              <a:rPr lang="en-US" sz="1400" baseline="0" dirty="0"/>
              <a:t> </a:t>
            </a:r>
            <a:r>
              <a:rPr lang="en-US" sz="1400" baseline="0" dirty="0" err="1"/>
              <a:t>đếm</a:t>
            </a:r>
            <a:r>
              <a:rPr lang="en-US" sz="1400" baseline="0" dirty="0"/>
              <a:t> </a:t>
            </a:r>
            <a:r>
              <a:rPr lang="en-US" sz="1400" baseline="0" dirty="0" err="1"/>
              <a:t>ngược</a:t>
            </a:r>
            <a:r>
              <a:rPr lang="en-US" sz="1400" baseline="0" dirty="0"/>
              <a:t> &gt;&gt; </a:t>
            </a:r>
            <a:r>
              <a:rPr lang="en-US" sz="1400" baseline="0" dirty="0" err="1"/>
              <a:t>Sau</a:t>
            </a:r>
            <a:r>
              <a:rPr lang="en-US" sz="1400" baseline="0" dirty="0"/>
              <a:t> </a:t>
            </a:r>
            <a:r>
              <a:rPr lang="en-US" sz="1400" baseline="0" dirty="0" err="1"/>
              <a:t>đó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đây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</a:p>
          <a:p>
            <a:r>
              <a:rPr lang="en-US" sz="1400" baseline="0" dirty="0"/>
              <a:t>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sang </a:t>
            </a:r>
            <a:r>
              <a:rPr lang="en-US" sz="1400" baseline="0" dirty="0" err="1"/>
              <a:t>phải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tiếp</a:t>
            </a:r>
            <a:r>
              <a:rPr lang="en-US" sz="1400" baseline="0" dirty="0"/>
              <a:t> </a:t>
            </a:r>
            <a:r>
              <a:rPr lang="en-US" sz="1400" baseline="0" dirty="0" err="1"/>
              <a:t>theo.</a:t>
            </a:r>
            <a:endParaRPr lang="en-US" sz="1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82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Bắt</a:t>
            </a:r>
            <a:r>
              <a:rPr lang="en-US" sz="1400" baseline="0" dirty="0"/>
              <a:t> </a:t>
            </a:r>
            <a:r>
              <a:rPr lang="en-US" sz="1400" baseline="0" dirty="0" err="1"/>
              <a:t>đầu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bấm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, </a:t>
            </a:r>
            <a:r>
              <a:rPr lang="en-US" sz="1400" baseline="0" dirty="0" err="1"/>
              <a:t>khi</a:t>
            </a:r>
            <a:r>
              <a:rPr lang="en-US" sz="1400" baseline="0" dirty="0"/>
              <a:t> </a:t>
            </a:r>
            <a:r>
              <a:rPr lang="en-US" sz="1400" baseline="0" dirty="0" err="1"/>
              <a:t>hết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 </a:t>
            </a:r>
            <a:r>
              <a:rPr lang="en-US" sz="1400" baseline="0" dirty="0" err="1"/>
              <a:t>thì</a:t>
            </a:r>
            <a:r>
              <a:rPr lang="en-US" sz="1400" baseline="0" dirty="0"/>
              <a:t>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Trở</a:t>
            </a:r>
            <a:r>
              <a:rPr lang="en-US" sz="1400" baseline="0" dirty="0"/>
              <a:t> </a:t>
            </a:r>
            <a:r>
              <a:rPr lang="en-US" sz="1400" baseline="0" dirty="0" err="1"/>
              <a:t>về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97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slide </a:t>
            </a:r>
            <a:r>
              <a:rPr lang="en-US" sz="1400" baseline="0" dirty="0" err="1"/>
              <a:t>mở</a:t>
            </a:r>
            <a:r>
              <a:rPr lang="en-US" sz="1400" baseline="0" dirty="0"/>
              <a:t> </a:t>
            </a:r>
            <a:r>
              <a:rPr lang="en-US" sz="1400" baseline="0" dirty="0" err="1"/>
              <a:t>rộng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bật</a:t>
            </a:r>
            <a:r>
              <a:rPr lang="en-US" sz="1400" baseline="0" dirty="0"/>
              <a:t> </a:t>
            </a:r>
            <a:r>
              <a:rPr lang="en-US" sz="1400" baseline="0" dirty="0" err="1"/>
              <a:t>đồng</a:t>
            </a:r>
            <a:r>
              <a:rPr lang="en-US" sz="1400" baseline="0" dirty="0"/>
              <a:t> </a:t>
            </a:r>
            <a:r>
              <a:rPr lang="en-US" sz="1400" baseline="0" dirty="0" err="1"/>
              <a:t>hồ</a:t>
            </a:r>
            <a:r>
              <a:rPr lang="en-US" sz="1400" baseline="0" dirty="0"/>
              <a:t> </a:t>
            </a:r>
            <a:r>
              <a:rPr lang="en-US" sz="1400" baseline="0" dirty="0" err="1"/>
              <a:t>đếm</a:t>
            </a:r>
            <a:r>
              <a:rPr lang="en-US" sz="1400" baseline="0" dirty="0"/>
              <a:t> </a:t>
            </a:r>
            <a:r>
              <a:rPr lang="en-US" sz="1400" baseline="0" dirty="0" err="1"/>
              <a:t>ngược</a:t>
            </a:r>
            <a:r>
              <a:rPr lang="en-US" sz="1400" baseline="0" dirty="0"/>
              <a:t> &gt;&gt; </a:t>
            </a:r>
            <a:r>
              <a:rPr lang="en-US" sz="1400" baseline="0" dirty="0" err="1"/>
              <a:t>Sau</a:t>
            </a:r>
            <a:r>
              <a:rPr lang="en-US" sz="1400" baseline="0" dirty="0"/>
              <a:t> </a:t>
            </a:r>
            <a:r>
              <a:rPr lang="en-US" sz="1400" baseline="0" dirty="0" err="1"/>
              <a:t>đó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đây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</a:p>
          <a:p>
            <a:r>
              <a:rPr lang="en-US" sz="1400" baseline="0" dirty="0"/>
              <a:t>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sang </a:t>
            </a:r>
            <a:r>
              <a:rPr lang="en-US" sz="1400" baseline="0" dirty="0" err="1"/>
              <a:t>phải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</a:t>
            </a:r>
            <a:r>
              <a:rPr lang="en-US" sz="1400" baseline="0" dirty="0" err="1"/>
              <a:t>phầntiếp</a:t>
            </a:r>
            <a:r>
              <a:rPr lang="en-US" sz="1400" baseline="0" dirty="0"/>
              <a:t> </a:t>
            </a:r>
            <a:r>
              <a:rPr lang="en-US" sz="1400" baseline="0" dirty="0" err="1"/>
              <a:t>theo.</a:t>
            </a:r>
            <a:endParaRPr lang="en-US" sz="1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2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489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Bắt</a:t>
            </a:r>
            <a:r>
              <a:rPr lang="en-US" sz="1400" baseline="0" dirty="0"/>
              <a:t> </a:t>
            </a:r>
            <a:r>
              <a:rPr lang="en-US" sz="1400" baseline="0" dirty="0" err="1"/>
              <a:t>đầu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bấm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, </a:t>
            </a:r>
            <a:r>
              <a:rPr lang="en-US" sz="1400" baseline="0" dirty="0" err="1"/>
              <a:t>khi</a:t>
            </a:r>
            <a:r>
              <a:rPr lang="en-US" sz="1400" baseline="0" dirty="0"/>
              <a:t> </a:t>
            </a:r>
            <a:r>
              <a:rPr lang="en-US" sz="1400" baseline="0" dirty="0" err="1"/>
              <a:t>hết</a:t>
            </a:r>
            <a:r>
              <a:rPr lang="en-US" sz="1400" baseline="0" dirty="0"/>
              <a:t> </a:t>
            </a:r>
            <a:r>
              <a:rPr lang="en-US" sz="1400" baseline="0" dirty="0" err="1"/>
              <a:t>giờ</a:t>
            </a:r>
            <a:r>
              <a:rPr lang="en-US" sz="1400" baseline="0" dirty="0"/>
              <a:t> </a:t>
            </a:r>
            <a:r>
              <a:rPr lang="en-US" sz="1400" baseline="0" dirty="0" err="1"/>
              <a:t>thì</a:t>
            </a:r>
            <a:r>
              <a:rPr lang="en-US" sz="1400" baseline="0" dirty="0"/>
              <a:t>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Trở</a:t>
            </a:r>
            <a:r>
              <a:rPr lang="en-US" sz="1400" baseline="0" dirty="0"/>
              <a:t> </a:t>
            </a:r>
            <a:r>
              <a:rPr lang="en-US" sz="1400" baseline="0" dirty="0" err="1"/>
              <a:t>về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quay </a:t>
            </a:r>
            <a:r>
              <a:rPr lang="en-US" sz="1400" baseline="0" dirty="0" err="1"/>
              <a:t>lại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 </a:t>
            </a:r>
            <a:r>
              <a:rPr lang="en-US" sz="1400" baseline="0" dirty="0" err="1"/>
              <a:t>và</a:t>
            </a:r>
            <a:r>
              <a:rPr lang="en-US" sz="1400" baseline="0" dirty="0"/>
              <a:t> </a:t>
            </a:r>
            <a:r>
              <a:rPr lang="en-US" sz="1400" baseline="0" dirty="0" err="1"/>
              <a:t>trả</a:t>
            </a:r>
            <a:r>
              <a:rPr lang="en-US" sz="1400" baseline="0" dirty="0"/>
              <a:t> </a:t>
            </a:r>
            <a:r>
              <a:rPr lang="en-US" sz="1400" baseline="0" dirty="0" err="1"/>
              <a:t>lời</a:t>
            </a:r>
            <a:r>
              <a:rPr lang="en-US" sz="1400" baseline="0" dirty="0"/>
              <a:t> </a:t>
            </a:r>
            <a:r>
              <a:rPr lang="en-US" sz="1400" baseline="0" dirty="0" err="1"/>
              <a:t>câu</a:t>
            </a:r>
            <a:r>
              <a:rPr lang="en-US" sz="1400" baseline="0" dirty="0"/>
              <a:t> </a:t>
            </a:r>
            <a:r>
              <a:rPr lang="en-US" sz="1400" baseline="0" dirty="0" err="1"/>
              <a:t>hỏi</a:t>
            </a:r>
            <a:r>
              <a:rPr lang="en-US" sz="1400" baseline="0" dirty="0"/>
              <a:t>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58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57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64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21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46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vùng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84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/>
              <a:t>Hướng</a:t>
            </a:r>
            <a:r>
              <a:rPr lang="en-US" sz="1400" baseline="0" dirty="0"/>
              <a:t> </a:t>
            </a:r>
            <a:r>
              <a:rPr lang="en-US" sz="1400" baseline="0" dirty="0" err="1"/>
              <a:t>dẫn</a:t>
            </a:r>
            <a:r>
              <a:rPr lang="en-US" sz="1400" baseline="0" dirty="0"/>
              <a:t>: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nhỏ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slide </a:t>
            </a:r>
            <a:r>
              <a:rPr lang="en-US" sz="1400" baseline="0" dirty="0" err="1"/>
              <a:t>có</a:t>
            </a:r>
            <a:r>
              <a:rPr lang="en-US" sz="1400" baseline="0" dirty="0"/>
              <a:t> </a:t>
            </a:r>
            <a:r>
              <a:rPr lang="en-US" sz="1400" baseline="0" dirty="0" err="1"/>
              <a:t>ảnh</a:t>
            </a:r>
            <a:r>
              <a:rPr lang="en-US" sz="1400" baseline="0" dirty="0"/>
              <a:t> </a:t>
            </a:r>
            <a:r>
              <a:rPr lang="en-US" sz="1400" baseline="0" dirty="0" err="1"/>
              <a:t>lớn</a:t>
            </a:r>
            <a:r>
              <a:rPr lang="en-US" sz="1400" baseline="0" dirty="0"/>
              <a:t> </a:t>
            </a:r>
            <a:r>
              <a:rPr lang="en-US" sz="1400" baseline="0" dirty="0" err="1"/>
              <a:t>hơn</a:t>
            </a:r>
            <a:r>
              <a:rPr lang="en-US" sz="1400" baseline="0" dirty="0"/>
              <a:t>.</a:t>
            </a:r>
          </a:p>
          <a:p>
            <a:r>
              <a:rPr lang="en-US" sz="1400" baseline="0" dirty="0" err="1"/>
              <a:t>Sau</a:t>
            </a:r>
            <a:r>
              <a:rPr lang="en-US" sz="1400" baseline="0" dirty="0"/>
              <a:t> </a:t>
            </a:r>
            <a:r>
              <a:rPr lang="en-US" sz="1400" baseline="0" dirty="0" err="1"/>
              <a:t>khi</a:t>
            </a:r>
            <a:r>
              <a:rPr lang="en-US" sz="1400" baseline="0" dirty="0"/>
              <a:t> show </a:t>
            </a:r>
            <a:r>
              <a:rPr lang="en-US" sz="1400" baseline="0" dirty="0" err="1"/>
              <a:t>đáp</a:t>
            </a:r>
            <a:r>
              <a:rPr lang="en-US" sz="1400" baseline="0" dirty="0"/>
              <a:t> </a:t>
            </a:r>
            <a:r>
              <a:rPr lang="en-US" sz="1400" baseline="0" dirty="0" err="1"/>
              <a:t>án</a:t>
            </a:r>
            <a:r>
              <a:rPr lang="en-US" sz="1400" baseline="0" dirty="0"/>
              <a:t>, GV click </a:t>
            </a:r>
            <a:r>
              <a:rPr lang="en-US" sz="1400" baseline="0" dirty="0" err="1"/>
              <a:t>vào</a:t>
            </a:r>
            <a:r>
              <a:rPr lang="en-US" sz="1400" baseline="0" dirty="0"/>
              <a:t> </a:t>
            </a:r>
            <a:r>
              <a:rPr lang="en-US" sz="1400" baseline="0" dirty="0" err="1"/>
              <a:t>mũi</a:t>
            </a:r>
            <a:r>
              <a:rPr lang="en-US" sz="1400" baseline="0" dirty="0"/>
              <a:t> </a:t>
            </a:r>
            <a:r>
              <a:rPr lang="en-US" sz="1400" baseline="0" dirty="0" err="1"/>
              <a:t>tên</a:t>
            </a:r>
            <a:r>
              <a:rPr lang="en-US" sz="1400" baseline="0" dirty="0"/>
              <a:t> </a:t>
            </a:r>
            <a:r>
              <a:rPr lang="en-US" sz="1400" baseline="0" dirty="0" err="1"/>
              <a:t>màu</a:t>
            </a:r>
            <a:r>
              <a:rPr lang="en-US" sz="1400" baseline="0" dirty="0"/>
              <a:t> </a:t>
            </a:r>
            <a:r>
              <a:rPr lang="en-US" sz="1400" baseline="0" dirty="0" err="1"/>
              <a:t>xanh</a:t>
            </a:r>
            <a:r>
              <a:rPr lang="en-US" sz="1400" baseline="0" dirty="0"/>
              <a:t> </a:t>
            </a:r>
            <a:r>
              <a:rPr lang="en-US" sz="1400" baseline="0" dirty="0" err="1"/>
              <a:t>để</a:t>
            </a:r>
            <a:r>
              <a:rPr lang="en-US" sz="1400" baseline="0" dirty="0"/>
              <a:t> </a:t>
            </a:r>
            <a:r>
              <a:rPr lang="en-US" sz="1400" baseline="0" dirty="0" err="1"/>
              <a:t>chuyển</a:t>
            </a:r>
            <a:r>
              <a:rPr lang="en-US" sz="1400" baseline="0" dirty="0"/>
              <a:t> </a:t>
            </a:r>
            <a:r>
              <a:rPr lang="en-US" sz="1400" baseline="0" dirty="0" err="1"/>
              <a:t>đến</a:t>
            </a:r>
            <a:r>
              <a:rPr lang="en-US" sz="1400" baseline="0" dirty="0"/>
              <a:t> </a:t>
            </a:r>
            <a:r>
              <a:rPr lang="en-US" sz="1400" baseline="0" dirty="0" err="1"/>
              <a:t>phần</a:t>
            </a:r>
            <a:r>
              <a:rPr lang="en-US" sz="1400" baseline="0" dirty="0"/>
              <a:t> </a:t>
            </a:r>
            <a:r>
              <a:rPr lang="en-US" sz="1400" baseline="0" dirty="0" err="1"/>
              <a:t>tiếp</a:t>
            </a:r>
            <a:r>
              <a:rPr lang="en-US" sz="1400" baseline="0" dirty="0"/>
              <a:t> </a:t>
            </a:r>
            <a:r>
              <a:rPr lang="en-US" sz="1400" baseline="0" dirty="0" err="1"/>
              <a:t>theo.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28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Hướng</a:t>
            </a:r>
            <a:r>
              <a:rPr lang="en-US" sz="1400" dirty="0"/>
              <a:t> </a:t>
            </a:r>
            <a:r>
              <a:rPr lang="en-US" sz="1400" dirty="0" err="1"/>
              <a:t>dẫn</a:t>
            </a:r>
            <a:r>
              <a:rPr lang="en-US" sz="1400" dirty="0"/>
              <a:t>: GV click </a:t>
            </a:r>
            <a:r>
              <a:rPr lang="en-US" sz="1400" dirty="0" err="1"/>
              <a:t>vào</a:t>
            </a:r>
            <a:r>
              <a:rPr lang="en-US" sz="1400" dirty="0"/>
              <a:t> </a:t>
            </a:r>
            <a:r>
              <a:rPr lang="en-US" sz="1400" dirty="0" err="1"/>
              <a:t>mũi</a:t>
            </a:r>
            <a:r>
              <a:rPr lang="en-US" sz="1400" dirty="0"/>
              <a:t> </a:t>
            </a:r>
            <a:r>
              <a:rPr lang="en-US" sz="1400" dirty="0" err="1"/>
              <a:t>tên</a:t>
            </a:r>
            <a:r>
              <a:rPr lang="en-US" sz="1400" dirty="0"/>
              <a:t> </a:t>
            </a:r>
            <a:r>
              <a:rPr lang="en-US" sz="1400" dirty="0" err="1"/>
              <a:t>Trở</a:t>
            </a:r>
            <a:r>
              <a:rPr lang="en-US" sz="1400" dirty="0"/>
              <a:t> </a:t>
            </a:r>
            <a:r>
              <a:rPr lang="en-US" sz="1400" dirty="0" err="1"/>
              <a:t>về</a:t>
            </a:r>
            <a:r>
              <a:rPr lang="en-US" sz="1400" dirty="0"/>
              <a:t> </a:t>
            </a:r>
            <a:r>
              <a:rPr lang="en-US" sz="1400" dirty="0" err="1"/>
              <a:t>để</a:t>
            </a:r>
            <a:r>
              <a:rPr lang="en-US" sz="1400" dirty="0"/>
              <a:t> show </a:t>
            </a:r>
            <a:r>
              <a:rPr lang="en-US" sz="1400" dirty="0" err="1"/>
              <a:t>đáp</a:t>
            </a:r>
            <a:r>
              <a:rPr lang="en-US" sz="1400" dirty="0"/>
              <a:t> </a:t>
            </a:r>
            <a:r>
              <a:rPr lang="en-US" sz="1400" dirty="0" err="1"/>
              <a:t>án</a:t>
            </a:r>
            <a:r>
              <a:rPr lang="en-US" sz="14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9BB78-B89B-42C4-9BFB-8EBBB33EBA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7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9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3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12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63EA-5E16-0164-3BF7-EC6193188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6C1A5-D051-8CD0-E385-04A1BB9C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8B92-5EBB-861C-F641-232B7858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E1FA5-F0E9-920C-9617-20FF0411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CBFB-D74C-A513-032C-49C669C5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44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5FB1-B7B6-E690-03F9-23349311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55743-94AF-F71F-6977-BA5AC7FF2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5840-7275-07FB-4ECD-6A47C5E2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FB95-8616-2719-0EF2-AD6DA12A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52DA1-4EAA-5B92-2E1E-54F03167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3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5860-AEC1-F21E-9439-AC5E985F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6979-79D4-4C8A-C601-95DC67AF0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1366-F510-43D2-F98E-965A5251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A0301-AFD1-A01E-9432-7C0E9BEA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A5184-EEF7-EE92-A5D4-839DE873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71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18EF-B2D9-B1BE-C161-D13DE689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A824-C61F-1EF0-F51E-18319AA1B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4C721-113D-8B59-E65F-84AE609CA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2189D-BD29-274B-72ED-B84764A0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CB693-E414-2C0A-CAA5-15C4CB3F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725BF-2EEF-84C6-2BB1-729C28E2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27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6D48-1528-BF8A-2F89-D761D88DB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901AC-E4A8-58D0-A52E-5CADBFB11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A3EE9-7C77-EEFC-CE78-00E89BAE8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90C92-E471-B5F7-6BEC-2CE3E1408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400897-423C-07E1-A10A-7C59F23AA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D8E054-52BB-9483-E1EB-D05C5880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C79F0-876F-DCD2-6992-E25F90C2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9AE4E-2FE4-95BC-1725-EACD29A4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02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3D625-FC08-D663-FF18-8710C7E8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4C6F2-7565-5AD1-9625-7F784BA6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EB37D-3164-F74D-30C0-A3CF9C90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8DA1A-C6DA-15F4-F28F-12A6846D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25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373B0-FE23-81C5-1342-81A7DE13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B33B-6F6D-08CE-F79B-EDC97DD9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2294D-94A1-C185-CA85-2DE03FE4C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46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5DBE-06F2-A90E-2773-94F846419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0A59-53B7-5DAD-4D2D-46531514A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06CDE-6ADF-3AE3-6DFD-D9A0EC8BB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B2EB0-C857-5536-3D6F-AEB2489AF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DA25-59E1-8576-4DDB-60DD5B5C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E5CBE-DCE2-C05B-F325-63206692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2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9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5A1A3-C002-BE74-93F5-FDB4A1AC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77B58-B74F-002B-32B6-14E76C63A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1DC5D-FF3E-4100-4F80-E4D1073F8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2486-3500-0000-44B3-599E88FA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029E0-8C18-D056-9955-D030C24E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773AE-FB84-2633-7C9E-CF58AF68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06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393D7-77AB-6883-3786-9755129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48A89-586A-D3F5-2955-B2C04E339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291DF-C5C3-9C6D-FABE-2704A8FE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8887F-0F21-1832-AFB6-2C135249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75050-4C27-476B-843C-DD44B93A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06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EFA051-CA26-FA49-A07B-5EA4E5FC9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17C35-63EA-6A66-24CE-146DFB585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6019F-AA6A-078D-9D2E-AB27C7AA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8E183-218B-EC4C-402E-8CFDF480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DF49-864D-94D6-0F01-4C5F95F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0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4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7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5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9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68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949BE-1264-40E4-BDA5-77919F8C28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76ABB-7A76-4521-92C4-E4A5C9A8E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6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C8457-2C65-AECF-4226-BAA6D30A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5DB20-E44C-5BFC-4FA7-C96AFFC98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4B673-F1CA-CC81-D3CF-2EA41B43D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EAE1-69FA-42CF-B65D-944C8BD08CC2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5DDE0-5353-BD71-71EC-BEA2574C6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4915A-B8CD-FCF9-59A0-649E8CB84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8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10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jpeg"/><Relationship Id="rId7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microsoft.com/office/2007/relationships/hdphoto" Target="../media/hdphoto2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55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slide" Target="slide1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3.wdp"/><Relationship Id="rId18" Type="http://schemas.openxmlformats.org/officeDocument/2006/relationships/image" Target="../media/image31.jpe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9.png"/><Relationship Id="rId7" Type="http://schemas.openxmlformats.org/officeDocument/2006/relationships/image" Target="../media/image27.jpeg"/><Relationship Id="rId12" Type="http://schemas.openxmlformats.org/officeDocument/2006/relationships/image" Target="../media/image34.png"/><Relationship Id="rId17" Type="http://schemas.openxmlformats.org/officeDocument/2006/relationships/image" Target="../media/image37.png"/><Relationship Id="rId2" Type="http://schemas.openxmlformats.org/officeDocument/2006/relationships/audio" Target="../media/media1.mp3"/><Relationship Id="rId16" Type="http://schemas.openxmlformats.org/officeDocument/2006/relationships/image" Target="../media/image36.png"/><Relationship Id="rId20" Type="http://schemas.openxmlformats.org/officeDocument/2006/relationships/slide" Target="slide18.xml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33.png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10" Type="http://schemas.openxmlformats.org/officeDocument/2006/relationships/slide" Target="slide19.xml"/><Relationship Id="rId19" Type="http://schemas.openxmlformats.org/officeDocument/2006/relationships/image" Target="../media/image38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8.png"/><Relationship Id="rId1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slide" Target="slide17.xml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1.png"/><Relationship Id="rId11" Type="http://schemas.openxmlformats.org/officeDocument/2006/relationships/image" Target="../media/image43.png"/><Relationship Id="rId5" Type="http://schemas.openxmlformats.org/officeDocument/2006/relationships/image" Target="../media/image40.jp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4.xml"/><Relationship Id="rId9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3.png"/><Relationship Id="rId18" Type="http://schemas.microsoft.com/office/2007/relationships/hdphoto" Target="../media/hdphoto4.wdp"/><Relationship Id="rId3" Type="http://schemas.microsoft.com/office/2007/relationships/media" Target="../media/media3.mp3"/><Relationship Id="rId21" Type="http://schemas.openxmlformats.org/officeDocument/2006/relationships/image" Target="../media/image37.png"/><Relationship Id="rId7" Type="http://schemas.openxmlformats.org/officeDocument/2006/relationships/audio" Target="../media/audio1.wav"/><Relationship Id="rId12" Type="http://schemas.openxmlformats.org/officeDocument/2006/relationships/slide" Target="slide21.xml"/><Relationship Id="rId17" Type="http://schemas.openxmlformats.org/officeDocument/2006/relationships/image" Target="../media/image35.png"/><Relationship Id="rId25" Type="http://schemas.openxmlformats.org/officeDocument/2006/relationships/image" Target="../media/image45.png"/><Relationship Id="rId2" Type="http://schemas.openxmlformats.org/officeDocument/2006/relationships/audio" Target="../media/media2.mp3"/><Relationship Id="rId16" Type="http://schemas.microsoft.com/office/2007/relationships/hdphoto" Target="../media/hdphoto3.wdp"/><Relationship Id="rId20" Type="http://schemas.openxmlformats.org/officeDocument/2006/relationships/image" Target="../media/image36.png"/><Relationship Id="rId1" Type="http://schemas.microsoft.com/office/2007/relationships/media" Target="../media/media2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28.png"/><Relationship Id="rId24" Type="http://schemas.openxmlformats.org/officeDocument/2006/relationships/slide" Target="slide20.xm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4.png"/><Relationship Id="rId23" Type="http://schemas.openxmlformats.org/officeDocument/2006/relationships/image" Target="../media/image38.jpeg"/><Relationship Id="rId10" Type="http://schemas.openxmlformats.org/officeDocument/2006/relationships/image" Target="../media/image32.png"/><Relationship Id="rId19" Type="http://schemas.openxmlformats.org/officeDocument/2006/relationships/image" Target="../media/image44.png"/><Relationship Id="rId4" Type="http://schemas.openxmlformats.org/officeDocument/2006/relationships/audio" Target="../media/media3.mp3"/><Relationship Id="rId9" Type="http://schemas.openxmlformats.org/officeDocument/2006/relationships/image" Target="../media/image27.jpeg"/><Relationship Id="rId14" Type="http://schemas.openxmlformats.org/officeDocument/2006/relationships/slide" Target="slide17.xml"/><Relationship Id="rId22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dao-duc-3/1/127/53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9.xml"/><Relationship Id="rId11" Type="http://schemas.openxmlformats.org/officeDocument/2006/relationships/image" Target="../media/image43.png"/><Relationship Id="rId5" Type="http://schemas.openxmlformats.org/officeDocument/2006/relationships/image" Target="../media/image40.jp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3.png"/><Relationship Id="rId18" Type="http://schemas.microsoft.com/office/2007/relationships/hdphoto" Target="../media/hdphoto4.wdp"/><Relationship Id="rId3" Type="http://schemas.microsoft.com/office/2007/relationships/media" Target="../media/media3.mp3"/><Relationship Id="rId21" Type="http://schemas.openxmlformats.org/officeDocument/2006/relationships/image" Target="../media/image37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35.png"/><Relationship Id="rId25" Type="http://schemas.openxmlformats.org/officeDocument/2006/relationships/image" Target="../media/image46.png"/><Relationship Id="rId2" Type="http://schemas.openxmlformats.org/officeDocument/2006/relationships/audio" Target="../media/media2.mp3"/><Relationship Id="rId16" Type="http://schemas.microsoft.com/office/2007/relationships/hdphoto" Target="../media/hdphoto3.wdp"/><Relationship Id="rId20" Type="http://schemas.openxmlformats.org/officeDocument/2006/relationships/image" Target="../media/image36.png"/><Relationship Id="rId1" Type="http://schemas.microsoft.com/office/2007/relationships/media" Target="../media/media2.mp3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32.png"/><Relationship Id="rId24" Type="http://schemas.openxmlformats.org/officeDocument/2006/relationships/slide" Target="slide22.xml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4.png"/><Relationship Id="rId23" Type="http://schemas.openxmlformats.org/officeDocument/2006/relationships/image" Target="../media/image38.jpeg"/><Relationship Id="rId10" Type="http://schemas.openxmlformats.org/officeDocument/2006/relationships/image" Target="../media/image27.jpeg"/><Relationship Id="rId19" Type="http://schemas.openxmlformats.org/officeDocument/2006/relationships/image" Target="../media/image44.png"/><Relationship Id="rId4" Type="http://schemas.openxmlformats.org/officeDocument/2006/relationships/audio" Target="../media/media3.mp3"/><Relationship Id="rId9" Type="http://schemas.openxmlformats.org/officeDocument/2006/relationships/slide" Target="slide23.xml"/><Relationship Id="rId14" Type="http://schemas.openxmlformats.org/officeDocument/2006/relationships/slide" Target="slide19.xml"/><Relationship Id="rId22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1.xml"/><Relationship Id="rId11" Type="http://schemas.openxmlformats.org/officeDocument/2006/relationships/image" Target="../media/image43.png"/><Relationship Id="rId5" Type="http://schemas.openxmlformats.org/officeDocument/2006/relationships/image" Target="../media/image40.jp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48.png"/><Relationship Id="rId18" Type="http://schemas.openxmlformats.org/officeDocument/2006/relationships/slide" Target="slide24.xml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12" Type="http://schemas.microsoft.com/office/2007/relationships/hdphoto" Target="../media/hdphoto5.wdp"/><Relationship Id="rId17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7.png"/><Relationship Id="rId5" Type="http://schemas.openxmlformats.org/officeDocument/2006/relationships/image" Target="../media/image27.jpeg"/><Relationship Id="rId15" Type="http://schemas.openxmlformats.org/officeDocument/2006/relationships/image" Target="../media/image36.png"/><Relationship Id="rId10" Type="http://schemas.openxmlformats.org/officeDocument/2006/relationships/slide" Target="slide21.xml"/><Relationship Id="rId19" Type="http://schemas.openxmlformats.org/officeDocument/2006/relationships/image" Target="../media/image49.png"/><Relationship Id="rId4" Type="http://schemas.openxmlformats.org/officeDocument/2006/relationships/audio" Target="../media/audio2.wav"/><Relationship Id="rId9" Type="http://schemas.openxmlformats.org/officeDocument/2006/relationships/image" Target="../media/image33.png"/><Relationship Id="rId1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12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3.xml"/><Relationship Id="rId11" Type="http://schemas.openxmlformats.org/officeDocument/2006/relationships/image" Target="../media/image43.png"/><Relationship Id="rId5" Type="http://schemas.openxmlformats.org/officeDocument/2006/relationships/image" Target="../media/image40.jp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56/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71.png"/><Relationship Id="rId4" Type="http://schemas.openxmlformats.org/officeDocument/2006/relationships/hyperlink" Target="https://www.facebook.com/groups/hoc10donghanhcunggiaovientieuho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dao-duc-3/1/127/54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svg"/><Relationship Id="rId5" Type="http://schemas.openxmlformats.org/officeDocument/2006/relationships/image" Target="../media/image9.gif"/><Relationship Id="rId10" Type="http://schemas.openxmlformats.org/officeDocument/2006/relationships/image" Target="../media/image14.png"/><Relationship Id="rId4" Type="http://schemas.openxmlformats.org/officeDocument/2006/relationships/image" Target="../media/image8.gif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image" Target="../media/image9.gif"/><Relationship Id="rId10" Type="http://schemas.openxmlformats.org/officeDocument/2006/relationships/image" Target="../media/image15.svg"/><Relationship Id="rId4" Type="http://schemas.openxmlformats.org/officeDocument/2006/relationships/image" Target="../media/image8.gif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image" Target="../media/image9.gif"/><Relationship Id="rId10" Type="http://schemas.openxmlformats.org/officeDocument/2006/relationships/image" Target="../media/image15.svg"/><Relationship Id="rId4" Type="http://schemas.openxmlformats.org/officeDocument/2006/relationships/image" Target="../media/image8.gif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image" Target="../media/image9.gif"/><Relationship Id="rId10" Type="http://schemas.openxmlformats.org/officeDocument/2006/relationships/image" Target="../media/image15.svg"/><Relationship Id="rId4" Type="http://schemas.openxmlformats.org/officeDocument/2006/relationships/image" Target="../media/image8.gif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947951F-FEB8-5505-D889-7FABDF6F688E}"/>
              </a:ext>
            </a:extLst>
          </p:cNvPr>
          <p:cNvSpPr txBox="1">
            <a:spLocks/>
          </p:cNvSpPr>
          <p:nvPr/>
        </p:nvSpPr>
        <p:spPr>
          <a:xfrm>
            <a:off x="1411111" y="1611453"/>
            <a:ext cx="9144000" cy="12421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Chủ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đề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: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Em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nhận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biết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quy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tắc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an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toàn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giao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thông</a:t>
            </a:r>
            <a:endParaRPr 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900F4F5-42E0-1C65-5B8B-7776EF8F3520}"/>
              </a:ext>
            </a:extLst>
          </p:cNvPr>
          <p:cNvSpPr txBox="1">
            <a:spLocks/>
          </p:cNvSpPr>
          <p:nvPr/>
        </p:nvSpPr>
        <p:spPr>
          <a:xfrm>
            <a:off x="684970" y="2853599"/>
            <a:ext cx="10596282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11: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nhận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biết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quy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tắc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an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toàn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giao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thông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A362CB-5234-4AD6-F274-339A4BDCC292}"/>
              </a:ext>
            </a:extLst>
          </p:cNvPr>
          <p:cNvSpPr txBox="1">
            <a:spLocks/>
          </p:cNvSpPr>
          <p:nvPr/>
        </p:nvSpPr>
        <p:spPr>
          <a:xfrm>
            <a:off x="7986410" y="136187"/>
            <a:ext cx="2782110" cy="874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200" dirty="0">
              <a:latin typeface="UTM Avo" panose="020406030505060202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CB0C9F-5E51-340B-1BB7-D95BBEDE024C}"/>
              </a:ext>
            </a:extLst>
          </p:cNvPr>
          <p:cNvSpPr txBox="1">
            <a:spLocks/>
          </p:cNvSpPr>
          <p:nvPr/>
        </p:nvSpPr>
        <p:spPr>
          <a:xfrm>
            <a:off x="9063429" y="214969"/>
            <a:ext cx="2782110" cy="7168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Đạo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đức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438162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-24384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EF9E2803-CC67-132B-3FCC-4054B0102C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1F1084-B03F-8359-01BC-0F18BA58248F}"/>
              </a:ext>
            </a:extLst>
          </p:cNvPr>
          <p:cNvSpPr txBox="1"/>
          <p:nvPr/>
        </p:nvSpPr>
        <p:spPr>
          <a:xfrm>
            <a:off x="1556627" y="375345"/>
            <a:ext cx="7548342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gây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hậu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quả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7B257F-ADE4-27DB-FC66-701EF9E13404}"/>
              </a:ext>
            </a:extLst>
          </p:cNvPr>
          <p:cNvSpPr txBox="1"/>
          <p:nvPr/>
        </p:nvSpPr>
        <p:spPr>
          <a:xfrm>
            <a:off x="2438400" y="2365078"/>
            <a:ext cx="66373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 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Học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sinh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đường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nơi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không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vạch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kẻ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đường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chạy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trước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đầu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ô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tô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dù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ô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tô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đã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phát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tín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hiệu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còi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báo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.        </a:t>
            </a:r>
          </a:p>
          <a:p>
            <a:pPr algn="just"/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 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Hành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vi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này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dễ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gây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tai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nạn</a:t>
            </a:r>
            <a:endParaRPr lang="en-US" sz="2800" dirty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just"/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giao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thông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nghiêm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</a:rPr>
              <a:t>trọng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34238EA1-7EE0-241D-CBB7-26D2602134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t="7582" r="15211" b="51607"/>
          <a:stretch/>
        </p:blipFill>
        <p:spPr>
          <a:xfrm>
            <a:off x="9075709" y="791062"/>
            <a:ext cx="1655104" cy="984256"/>
          </a:xfrm>
          <a:prstGeom prst="rect">
            <a:avLst/>
          </a:prstGeom>
        </p:spPr>
      </p:pic>
      <p:sp>
        <p:nvSpPr>
          <p:cNvPr id="8" name="Arrow: Right 7">
            <a:hlinkClick r:id="rId8" action="ppaction://hlinksldjump"/>
            <a:extLst>
              <a:ext uri="{FF2B5EF4-FFF2-40B4-BE49-F238E27FC236}">
                <a16:creationId xmlns:a16="http://schemas.microsoft.com/office/drawing/2014/main" id="{843D79E4-1B9A-C6F3-45D2-CBB065FCFE14}"/>
              </a:ext>
            </a:extLst>
          </p:cNvPr>
          <p:cNvSpPr/>
          <p:nvPr/>
        </p:nvSpPr>
        <p:spPr>
          <a:xfrm>
            <a:off x="10944005" y="105262"/>
            <a:ext cx="1155700" cy="685800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2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35ED8F-0D48-AC3F-2A38-05C3FBAA89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t="7582" r="15211" b="51607"/>
          <a:stretch/>
        </p:blipFill>
        <p:spPr>
          <a:xfrm>
            <a:off x="1088096" y="2160051"/>
            <a:ext cx="7694745" cy="4575904"/>
          </a:xfrm>
          <a:prstGeom prst="rect">
            <a:avLst/>
          </a:prstGeom>
        </p:spPr>
      </p:pic>
      <p:pic>
        <p:nvPicPr>
          <p:cNvPr id="6" name="Picture 4" descr="C:\Users\ADMIN\Desktop\Tai nguyen thiet ke tro choi\Bảng gỗ\1a.png">
            <a:hlinkClick r:id="rId5" action="ppaction://hlinksldjump"/>
            <a:extLst>
              <a:ext uri="{FF2B5EF4-FFF2-40B4-BE49-F238E27FC236}">
                <a16:creationId xmlns:a16="http://schemas.microsoft.com/office/drawing/2014/main" id="{0F686236-DCD3-94FA-8CBB-F93091C53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71" y="796106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DF052D-5AFF-D255-65EF-4440B2F97008}"/>
              </a:ext>
            </a:extLst>
          </p:cNvPr>
          <p:cNvSpPr txBox="1"/>
          <p:nvPr/>
        </p:nvSpPr>
        <p:spPr>
          <a:xfrm>
            <a:off x="717275" y="1571930"/>
            <a:ext cx="14265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trả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endParaRPr lang="en-US" sz="26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58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57564" y="3115608"/>
            <a:ext cx="68689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Tàu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hỏa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đang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chạy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đến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nhưng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học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sinh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vẫn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chở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nhau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xe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đạp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băng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qua </a:t>
            </a:r>
          </a:p>
          <a:p>
            <a:pPr algn="just" defTabSz="355600"/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	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đường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sắt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Hành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vì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này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thể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gây</a:t>
            </a:r>
            <a:endParaRPr lang="en-US" sz="2400" dirty="0">
              <a:solidFill>
                <a:srgbClr val="0000FF"/>
              </a:solidFill>
              <a:latin typeface="UTM Avo" panose="02040603050506020204" pitchFamily="18" charset="0"/>
            </a:endParaRPr>
          </a:p>
          <a:p>
            <a:pPr algn="just" defTabSz="355600">
              <a:tabLst>
                <a:tab pos="355600" algn="l"/>
              </a:tabLst>
            </a:pP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	tai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nạn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giao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thông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đường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sắt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</a:p>
          <a:p>
            <a:pPr algn="just" defTabSz="355600">
              <a:tabLst>
                <a:tab pos="355600" algn="l"/>
              </a:tabLst>
            </a:pP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				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nghiệm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UTM Avo" panose="02040603050506020204" pitchFamily="18" charset="0"/>
              </a:rPr>
              <a:t>trọng</a:t>
            </a:r>
            <a:r>
              <a:rPr lang="en-US" sz="2400" dirty="0">
                <a:solidFill>
                  <a:srgbClr val="0000FF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40EA99-AEFF-C7E2-FD58-AAFCA2B844F5}"/>
              </a:ext>
            </a:extLst>
          </p:cNvPr>
          <p:cNvSpPr txBox="1"/>
          <p:nvPr/>
        </p:nvSpPr>
        <p:spPr>
          <a:xfrm>
            <a:off x="1462308" y="1028700"/>
            <a:ext cx="7548342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biết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gây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hậu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quả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3733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Arrow: Right 5">
            <a:hlinkClick r:id="rId6" action="ppaction://hlinksldjump"/>
            <a:extLst>
              <a:ext uri="{FF2B5EF4-FFF2-40B4-BE49-F238E27FC236}">
                <a16:creationId xmlns:a16="http://schemas.microsoft.com/office/drawing/2014/main" id="{7E6963BB-6215-9363-7F42-C8232DD5D931}"/>
              </a:ext>
            </a:extLst>
          </p:cNvPr>
          <p:cNvSpPr/>
          <p:nvPr/>
        </p:nvSpPr>
        <p:spPr>
          <a:xfrm>
            <a:off x="10579099" y="177800"/>
            <a:ext cx="1155700" cy="685800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83D20524-EC2E-58F8-ADD0-EC94519EFD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0" t="48252" r="16000" b="14371"/>
          <a:stretch/>
        </p:blipFill>
        <p:spPr>
          <a:xfrm>
            <a:off x="9099549" y="1479550"/>
            <a:ext cx="1646381" cy="113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D17B03-906D-D830-A29E-F80EC8EEF9CF}"/>
              </a:ext>
            </a:extLst>
          </p:cNvPr>
          <p:cNvSpPr txBox="1"/>
          <p:nvPr/>
        </p:nvSpPr>
        <p:spPr>
          <a:xfrm>
            <a:off x="717275" y="1571930"/>
            <a:ext cx="14265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trả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endParaRPr lang="en-US" sz="26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356884-A3E8-9E9B-AFE4-C68944C846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0" t="48252" r="16000" b="14371"/>
          <a:stretch/>
        </p:blipFill>
        <p:spPr>
          <a:xfrm>
            <a:off x="717275" y="2095850"/>
            <a:ext cx="8147325" cy="4762150"/>
          </a:xfrm>
          <a:prstGeom prst="rect">
            <a:avLst/>
          </a:prstGeom>
        </p:spPr>
      </p:pic>
      <p:pic>
        <p:nvPicPr>
          <p:cNvPr id="6" name="Picture 4" descr="C:\Users\ADMIN\Desktop\Tai nguyen thiet ke tro choi\Bảng gỗ\1a.png">
            <a:hlinkClick r:id="rId5" action="ppaction://hlinksldjump"/>
            <a:extLst>
              <a:ext uri="{FF2B5EF4-FFF2-40B4-BE49-F238E27FC236}">
                <a16:creationId xmlns:a16="http://schemas.microsoft.com/office/drawing/2014/main" id="{0ACA8803-6111-9700-0211-AE882A881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0" y="781310"/>
            <a:ext cx="1355270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468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78C26242-503B-416D-69B6-003F84B3001D}"/>
              </a:ext>
            </a:extLst>
          </p:cNvPr>
          <p:cNvSpPr/>
          <p:nvPr/>
        </p:nvSpPr>
        <p:spPr>
          <a:xfrm>
            <a:off x="980937" y="1734329"/>
            <a:ext cx="10230126" cy="338934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Ý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nghĩa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Tôn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luật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tôn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tính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mạng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hạnh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phúc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chính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Góp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xây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dựng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xã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hội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càng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minh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tốt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đẹp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5A6EC521-9BB6-91E4-27BB-E3F53DFB1B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30200" y="4534252"/>
            <a:ext cx="1143000" cy="235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2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E2C2893-2881-82DD-9CC3-3671F5A80959}"/>
              </a:ext>
            </a:extLst>
          </p:cNvPr>
          <p:cNvGrpSpPr/>
          <p:nvPr/>
        </p:nvGrpSpPr>
        <p:grpSpPr>
          <a:xfrm>
            <a:off x="492057" y="1390088"/>
            <a:ext cx="2736543" cy="1562277"/>
            <a:chOff x="309542" y="967667"/>
            <a:chExt cx="2878585" cy="1557596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D2C93BE8-3820-DDE8-6398-116D28262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3" y="1221589"/>
              <a:ext cx="1436702" cy="130367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FF178BB-1668-4F08-738C-DD763B793278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2511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1FE5A8B-E690-0352-9AF0-C10C3B51F34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46" b="33931"/>
          <a:stretch/>
        </p:blipFill>
        <p:spPr>
          <a:xfrm>
            <a:off x="3048000" y="3646851"/>
            <a:ext cx="7010400" cy="1306149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D0FA7A86-F3A2-0C68-F604-DECE8ECCB6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1930400"/>
            <a:ext cx="1117600" cy="124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1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A. </a:t>
            </a:r>
            <a:r>
              <a:rPr lang="en-US" altLang="en-US" sz="2400" dirty="0" err="1">
                <a:latin typeface="UTM Avo" panose="02040603050506020204" pitchFamily="18" charset="0"/>
              </a:rPr>
              <a:t>Không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B. </a:t>
            </a:r>
            <a:r>
              <a:rPr lang="en-US" altLang="en-US" sz="2400" dirty="0" err="1">
                <a:latin typeface="UTM Avo" panose="02040603050506020204" pitchFamily="18" charset="0"/>
              </a:rPr>
              <a:t>Có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GIỎI QUÁ</a:t>
            </a:r>
          </a:p>
        </p:txBody>
      </p:sp>
      <p:sp>
        <p:nvSpPr>
          <p:cNvPr id="6" name="Chevron 5">
            <a:hlinkClick r:id="rId10" action="ppaction://hlinksldjump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1" y="2287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ình ảnh có liên quan">
            <a:extLst>
              <a:ext uri="{FF2B5EF4-FFF2-40B4-BE49-F238E27FC236}">
                <a16:creationId xmlns:a16="http://schemas.microsoft.com/office/drawing/2014/main" id="{B4FAB624-6ED9-6D9B-8B42-718685ABE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70097" y="981361"/>
            <a:ext cx="1983789" cy="770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43E4AE-85C5-5EC9-E1FF-A23243DA5F20}"/>
              </a:ext>
            </a:extLst>
          </p:cNvPr>
          <p:cNvSpPr txBox="1"/>
          <p:nvPr/>
        </p:nvSpPr>
        <p:spPr>
          <a:xfrm>
            <a:off x="3277279" y="4030878"/>
            <a:ext cx="5205326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Tieng-chuong-het-gio-reng-www_tiengdong_com">
            <a:hlinkClick r:id="" action="ppaction://media"/>
            <a:extLst>
              <a:ext uri="{FF2B5EF4-FFF2-40B4-BE49-F238E27FC236}">
                <a16:creationId xmlns:a16="http://schemas.microsoft.com/office/drawing/2014/main" id="{FA267336-C245-D465-0CE1-E26E02541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357085" y="4956799"/>
            <a:ext cx="812800" cy="812800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94EE0A55-72DC-D2CD-6104-5FF9214D231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1930400"/>
            <a:ext cx="1117600" cy="1247191"/>
          </a:xfrm>
          <a:prstGeom prst="rect">
            <a:avLst/>
          </a:prstGeom>
        </p:spPr>
      </p:pic>
      <p:pic>
        <p:nvPicPr>
          <p:cNvPr id="1040" name="Picture 1039" descr="Logo, company name&#10;&#10;Description automatically generated">
            <a:extLst>
              <a:ext uri="{FF2B5EF4-FFF2-40B4-BE49-F238E27FC236}">
                <a16:creationId xmlns:a16="http://schemas.microsoft.com/office/drawing/2014/main" id="{BBEF7A05-E47B-360F-6164-FF4BA0546C2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78" y="29087"/>
            <a:ext cx="713817" cy="796588"/>
          </a:xfrm>
          <a:prstGeom prst="rect">
            <a:avLst/>
          </a:prstGeom>
        </p:spPr>
      </p:pic>
      <p:pic>
        <p:nvPicPr>
          <p:cNvPr id="11" name="Picture 10">
            <a:hlinkClick r:id="rId20" action="ppaction://hlinksldjump"/>
            <a:extLst>
              <a:ext uri="{FF2B5EF4-FFF2-40B4-BE49-F238E27FC236}">
                <a16:creationId xmlns:a16="http://schemas.microsoft.com/office/drawing/2014/main" id="{9C8C7F73-A982-DDA0-07BA-1942BD6F8FDE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18722" r="49845" b="41964"/>
          <a:stretch/>
        </p:blipFill>
        <p:spPr>
          <a:xfrm>
            <a:off x="8425455" y="4353854"/>
            <a:ext cx="1452605" cy="1054597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79E22AE-F42F-9CD6-3C72-EB6726C6D051}"/>
              </a:ext>
            </a:extLst>
          </p:cNvPr>
          <p:cNvSpPr txBox="1"/>
          <p:nvPr/>
        </p:nvSpPr>
        <p:spPr>
          <a:xfrm>
            <a:off x="-5180090" y="4353854"/>
            <a:ext cx="4708072" cy="1293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thắt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dây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ô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tô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i="1" dirty="0">
              <a:ln>
                <a:solidFill>
                  <a:srgbClr val="002060"/>
                </a:solidFill>
              </a:ln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0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15 0.00486 L 0.42031 -0.29514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73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24" grpId="2" animBg="1"/>
      <p:bldP spid="9" grpId="0"/>
      <p:bldP spid="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1028700" y="1534588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 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FB60A8-5702-1525-1D38-9B33C17546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18722" r="49845" b="41964"/>
          <a:stretch/>
        </p:blipFill>
        <p:spPr>
          <a:xfrm>
            <a:off x="787400" y="2027031"/>
            <a:ext cx="6642100" cy="4822191"/>
          </a:xfrm>
          <a:prstGeom prst="rect">
            <a:avLst/>
          </a:prstGeom>
        </p:spPr>
      </p:pic>
      <p:pic>
        <p:nvPicPr>
          <p:cNvPr id="5" name="Picture 4" descr="C:\Users\ADMIN\Desktop\Tai nguyen thiet ke tro choi\Bảng gỗ\1a.png">
            <a:hlinkClick r:id="rId7" action="ppaction://hlinksldjump"/>
            <a:extLst>
              <a:ext uri="{FF2B5EF4-FFF2-40B4-BE49-F238E27FC236}">
                <a16:creationId xmlns:a16="http://schemas.microsoft.com/office/drawing/2014/main" id="{D7126AFB-024C-CACE-ABFF-7EC353B72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71" y="796106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Doremon cau ca ( trac nghiem )\Picture1 (2).png">
            <a:extLst>
              <a:ext uri="{FF2B5EF4-FFF2-40B4-BE49-F238E27FC236}">
                <a16:creationId xmlns:a16="http://schemas.microsoft.com/office/drawing/2014/main" id="{A0C06E4C-A9DB-C268-703B-5AE4F527A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212" y="4675494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times up">
            <a:extLst>
              <a:ext uri="{FF2B5EF4-FFF2-40B4-BE49-F238E27FC236}">
                <a16:creationId xmlns:a16="http://schemas.microsoft.com/office/drawing/2014/main" id="{A17647A3-9526-1B26-1579-806736376E40}"/>
              </a:ext>
            </a:extLst>
          </p:cNvPr>
          <p:cNvGrpSpPr/>
          <p:nvPr/>
        </p:nvGrpSpPr>
        <p:grpSpPr>
          <a:xfrm>
            <a:off x="7784562" y="3564038"/>
            <a:ext cx="2096039" cy="911669"/>
            <a:chOff x="2989747" y="438150"/>
            <a:chExt cx="1572029" cy="683752"/>
          </a:xfrm>
        </p:grpSpPr>
        <p:sp>
          <p:nvSpPr>
            <p:cNvPr id="43" name="Rounded Rectangle 18">
              <a:extLst>
                <a:ext uri="{FF2B5EF4-FFF2-40B4-BE49-F238E27FC236}">
                  <a16:creationId xmlns:a16="http://schemas.microsoft.com/office/drawing/2014/main" id="{7E3C76E7-EE15-28E6-C109-4AFCD68B99F4}"/>
                </a:ext>
              </a:extLst>
            </p:cNvPr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4" name="Rounded Rectangle 19">
              <a:extLst>
                <a:ext uri="{FF2B5EF4-FFF2-40B4-BE49-F238E27FC236}">
                  <a16:creationId xmlns:a16="http://schemas.microsoft.com/office/drawing/2014/main" id="{47A4802E-B47F-566C-5B1C-39C2AE33346D}"/>
                </a:ext>
              </a:extLst>
            </p:cNvPr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45" name="Picture 3" descr="C:\Users\ADMIN\Desktop\Picture2.png">
            <a:extLst>
              <a:ext uri="{FF2B5EF4-FFF2-40B4-BE49-F238E27FC236}">
                <a16:creationId xmlns:a16="http://schemas.microsoft.com/office/drawing/2014/main" id="{5CA7D6A1-BCF9-E5AB-8BA3-5E0D5219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986438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331E4443-8290-8B34-586A-461D47DD2B84}"/>
              </a:ext>
            </a:extLst>
          </p:cNvPr>
          <p:cNvGrpSpPr/>
          <p:nvPr/>
        </p:nvGrpSpPr>
        <p:grpSpPr>
          <a:xfrm>
            <a:off x="8721523" y="4986438"/>
            <a:ext cx="186535" cy="203293"/>
            <a:chOff x="2455863" y="2411803"/>
            <a:chExt cx="566738" cy="566738"/>
          </a:xfrm>
        </p:grpSpPr>
        <p:sp>
          <p:nvSpPr>
            <p:cNvPr id="47" name="Oval 32">
              <a:extLst>
                <a:ext uri="{FF2B5EF4-FFF2-40B4-BE49-F238E27FC236}">
                  <a16:creationId xmlns:a16="http://schemas.microsoft.com/office/drawing/2014/main" id="{6699CA7E-4D2E-8BF3-0AEC-57F1B3A46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8" name="Oval 33">
              <a:extLst>
                <a:ext uri="{FF2B5EF4-FFF2-40B4-BE49-F238E27FC236}">
                  <a16:creationId xmlns:a16="http://schemas.microsoft.com/office/drawing/2014/main" id="{D61FCB12-DE09-B2AE-C36D-EEB33DC31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CF66B25B-9BF4-51EB-24F6-4877AACC34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DA4E8BD9-B94C-E381-2D11-AC84E9979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1" name="Rectangle 36">
              <a:extLst>
                <a:ext uri="{FF2B5EF4-FFF2-40B4-BE49-F238E27FC236}">
                  <a16:creationId xmlns:a16="http://schemas.microsoft.com/office/drawing/2014/main" id="{881DB0C1-E769-ADE8-5F88-A08BBA3A3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35A4DBF-0FCC-E61B-F3CF-43253B32BE68}"/>
              </a:ext>
            </a:extLst>
          </p:cNvPr>
          <p:cNvGrpSpPr/>
          <p:nvPr/>
        </p:nvGrpSpPr>
        <p:grpSpPr>
          <a:xfrm>
            <a:off x="8721523" y="6067216"/>
            <a:ext cx="186535" cy="203293"/>
            <a:chOff x="2455863" y="2411803"/>
            <a:chExt cx="566738" cy="566738"/>
          </a:xfrm>
        </p:grpSpPr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B1C8FA6E-5710-2D00-5F28-D718EAA8A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207C5938-127E-FFB3-2BCF-738683E99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02BEB65F-2AE6-2D13-554A-5255E73241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6" name="Freeform 35">
              <a:extLst>
                <a:ext uri="{FF2B5EF4-FFF2-40B4-BE49-F238E27FC236}">
                  <a16:creationId xmlns:a16="http://schemas.microsoft.com/office/drawing/2014/main" id="{15A35202-DCCE-1197-D86B-D756B9EED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7" name="Rectangle 36">
              <a:extLst>
                <a:ext uri="{FF2B5EF4-FFF2-40B4-BE49-F238E27FC236}">
                  <a16:creationId xmlns:a16="http://schemas.microsoft.com/office/drawing/2014/main" id="{62BE06F8-F21F-692A-F247-AC75CF830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0393216-0669-AEAD-442C-FBB8E2DA5352}"/>
              </a:ext>
            </a:extLst>
          </p:cNvPr>
          <p:cNvGrpSpPr/>
          <p:nvPr/>
        </p:nvGrpSpPr>
        <p:grpSpPr>
          <a:xfrm>
            <a:off x="9287666" y="5586834"/>
            <a:ext cx="186535" cy="203293"/>
            <a:chOff x="2455863" y="2411803"/>
            <a:chExt cx="566738" cy="566738"/>
          </a:xfrm>
        </p:grpSpPr>
        <p:sp>
          <p:nvSpPr>
            <p:cNvPr id="59" name="Oval 32">
              <a:extLst>
                <a:ext uri="{FF2B5EF4-FFF2-40B4-BE49-F238E27FC236}">
                  <a16:creationId xmlns:a16="http://schemas.microsoft.com/office/drawing/2014/main" id="{EEB55409-F112-9DAE-0983-C5C9593F3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0" name="Oval 33">
              <a:extLst>
                <a:ext uri="{FF2B5EF4-FFF2-40B4-BE49-F238E27FC236}">
                  <a16:creationId xmlns:a16="http://schemas.microsoft.com/office/drawing/2014/main" id="{AD08DC68-7527-A276-706E-0CDF47B677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1" name="Freeform 34">
              <a:extLst>
                <a:ext uri="{FF2B5EF4-FFF2-40B4-BE49-F238E27FC236}">
                  <a16:creationId xmlns:a16="http://schemas.microsoft.com/office/drawing/2014/main" id="{15597B63-814E-C71C-3959-BCCDB425FD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2" name="Freeform 35">
              <a:extLst>
                <a:ext uri="{FF2B5EF4-FFF2-40B4-BE49-F238E27FC236}">
                  <a16:creationId xmlns:a16="http://schemas.microsoft.com/office/drawing/2014/main" id="{C52785A9-61E9-4A5B-8118-2F44CAFD6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3" name="Rectangle 36">
              <a:extLst>
                <a:ext uri="{FF2B5EF4-FFF2-40B4-BE49-F238E27FC236}">
                  <a16:creationId xmlns:a16="http://schemas.microsoft.com/office/drawing/2014/main" id="{6241C212-5406-B8B9-EC19-3DDE85776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11246F0-62CC-65B9-358C-5338993B297F}"/>
              </a:ext>
            </a:extLst>
          </p:cNvPr>
          <p:cNvGrpSpPr/>
          <p:nvPr/>
        </p:nvGrpSpPr>
        <p:grpSpPr>
          <a:xfrm>
            <a:off x="8153401" y="5595945"/>
            <a:ext cx="186535" cy="203293"/>
            <a:chOff x="2455863" y="2411803"/>
            <a:chExt cx="566738" cy="566738"/>
          </a:xfrm>
        </p:grpSpPr>
        <p:sp>
          <p:nvSpPr>
            <p:cNvPr id="65" name="Oval 32">
              <a:extLst>
                <a:ext uri="{FF2B5EF4-FFF2-40B4-BE49-F238E27FC236}">
                  <a16:creationId xmlns:a16="http://schemas.microsoft.com/office/drawing/2014/main" id="{2B79E322-BD28-9372-61D5-208E89F1F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6" name="Oval 33">
              <a:extLst>
                <a:ext uri="{FF2B5EF4-FFF2-40B4-BE49-F238E27FC236}">
                  <a16:creationId xmlns:a16="http://schemas.microsoft.com/office/drawing/2014/main" id="{D8F75EDB-4E9A-6A81-39A8-4316A6DB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7" name="Freeform 34">
              <a:extLst>
                <a:ext uri="{FF2B5EF4-FFF2-40B4-BE49-F238E27FC236}">
                  <a16:creationId xmlns:a16="http://schemas.microsoft.com/office/drawing/2014/main" id="{508538A7-7986-302B-9F3A-D323702AF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8" name="Freeform 35">
              <a:extLst>
                <a:ext uri="{FF2B5EF4-FFF2-40B4-BE49-F238E27FC236}">
                  <a16:creationId xmlns:a16="http://schemas.microsoft.com/office/drawing/2014/main" id="{1654DBB1-172D-3D9B-0DF2-76BACC4E6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9" name="Rectangle 36">
              <a:extLst>
                <a:ext uri="{FF2B5EF4-FFF2-40B4-BE49-F238E27FC236}">
                  <a16:creationId xmlns:a16="http://schemas.microsoft.com/office/drawing/2014/main" id="{4275F9D2-5C59-A3E4-C006-77EDC531C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sp>
        <p:nvSpPr>
          <p:cNvPr id="70" name="Oval 107">
            <a:extLst>
              <a:ext uri="{FF2B5EF4-FFF2-40B4-BE49-F238E27FC236}">
                <a16:creationId xmlns:a16="http://schemas.microsoft.com/office/drawing/2014/main" id="{E4AA518A-0982-2546-587D-74B172425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946" y="5553999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>
              <a:latin typeface="UTM Avo" panose="02040603050506020204" pitchFamily="18" charset="0"/>
            </a:endParaRPr>
          </a:p>
        </p:txBody>
      </p:sp>
      <p:sp>
        <p:nvSpPr>
          <p:cNvPr id="71" name="Explosion 2 48">
            <a:extLst>
              <a:ext uri="{FF2B5EF4-FFF2-40B4-BE49-F238E27FC236}">
                <a16:creationId xmlns:a16="http://schemas.microsoft.com/office/drawing/2014/main" id="{080A6D65-D1E9-218D-7B28-0E4949DF47FD}"/>
              </a:ext>
            </a:extLst>
          </p:cNvPr>
          <p:cNvSpPr/>
          <p:nvPr/>
        </p:nvSpPr>
        <p:spPr>
          <a:xfrm>
            <a:off x="7761982" y="357941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</a:rPr>
              <a:t>HẾT GIỜ</a:t>
            </a:r>
          </a:p>
        </p:txBody>
      </p:sp>
      <p:pic>
        <p:nvPicPr>
          <p:cNvPr id="72" name="Tieng-chuong-het-gio-reng-www_tiengdong_com">
            <a:hlinkClick r:id="" action="ppaction://media"/>
            <a:extLst>
              <a:ext uri="{FF2B5EF4-FFF2-40B4-BE49-F238E27FC236}">
                <a16:creationId xmlns:a16="http://schemas.microsoft.com/office/drawing/2014/main" id="{79E405C4-981C-1162-F2CB-1460BA696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57085" y="49567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3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98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198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</p:childTnLst>
        </p:cTn>
      </p:par>
    </p:tnLst>
    <p:bldLst>
      <p:bldP spid="71" grpId="0" animBg="1"/>
      <p:bldP spid="7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A. </a:t>
            </a:r>
            <a:r>
              <a:rPr lang="en-US" altLang="en-US" sz="2400" dirty="0" err="1">
                <a:latin typeface="UTM Avo" panose="02040603050506020204" pitchFamily="18" charset="0"/>
              </a:rPr>
              <a:t>Không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B. </a:t>
            </a:r>
            <a:r>
              <a:rPr lang="en-US" altLang="en-US" sz="2400" dirty="0" err="1">
                <a:latin typeface="UTM Avo" panose="02040603050506020204" pitchFamily="18" charset="0"/>
              </a:rPr>
              <a:t>Có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GIỎI QUÁ</a:t>
            </a:r>
          </a:p>
        </p:txBody>
      </p:sp>
      <p:sp>
        <p:nvSpPr>
          <p:cNvPr id="6" name="Chevron 5">
            <a:hlinkClick r:id="rId12" action="ppaction://hlinksldjump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rId14" action="ppaction://hlinksldjump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1" y="2287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Tieng vo tay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903200" y="6451600"/>
            <a:ext cx="812800" cy="812800"/>
          </a:xfrm>
          <a:prstGeom prst="rect">
            <a:avLst/>
          </a:prstGeom>
        </p:spPr>
      </p:pic>
      <p:pic>
        <p:nvPicPr>
          <p:cNvPr id="7" name="Picture 12" descr="Hình ảnh có liên quan">
            <a:extLst>
              <a:ext uri="{FF2B5EF4-FFF2-40B4-BE49-F238E27FC236}">
                <a16:creationId xmlns:a16="http://schemas.microsoft.com/office/drawing/2014/main" id="{B4FAB624-6ED9-6D9B-8B42-718685ABE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47407" y="1040992"/>
            <a:ext cx="1983789" cy="762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43E4AE-85C5-5EC9-E1FF-A23243DA5F20}"/>
              </a:ext>
            </a:extLst>
          </p:cNvPr>
          <p:cNvSpPr txBox="1"/>
          <p:nvPr/>
        </p:nvSpPr>
        <p:spPr>
          <a:xfrm>
            <a:off x="3471841" y="4053102"/>
            <a:ext cx="5205326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Tieng-bao-sai-www_tiengdong_com (mp3cut.net)">
            <a:hlinkClick r:id="" action="ppaction://media"/>
            <a:extLst>
              <a:ext uri="{FF2B5EF4-FFF2-40B4-BE49-F238E27FC236}">
                <a16:creationId xmlns:a16="http://schemas.microsoft.com/office/drawing/2014/main" id="{C5F8BDBF-BC2A-F1D6-4CA3-A70C3D78D0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3401181" y="374864"/>
            <a:ext cx="812800" cy="812800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94EE0A55-72DC-D2CD-6104-5FF9214D231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1930400"/>
            <a:ext cx="1117600" cy="1247191"/>
          </a:xfrm>
          <a:prstGeom prst="rect">
            <a:avLst/>
          </a:prstGeom>
        </p:spPr>
      </p:pic>
      <p:pic>
        <p:nvPicPr>
          <p:cNvPr id="1040" name="Picture 1039" descr="Logo, company name&#10;&#10;Description automatically generated">
            <a:extLst>
              <a:ext uri="{FF2B5EF4-FFF2-40B4-BE49-F238E27FC236}">
                <a16:creationId xmlns:a16="http://schemas.microsoft.com/office/drawing/2014/main" id="{BBEF7A05-E47B-360F-6164-FF4BA0546C2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78" y="29087"/>
            <a:ext cx="713817" cy="796588"/>
          </a:xfrm>
          <a:prstGeom prst="rect">
            <a:avLst/>
          </a:prstGeom>
        </p:spPr>
      </p:pic>
      <p:pic>
        <p:nvPicPr>
          <p:cNvPr id="17" name="Picture 16">
            <a:hlinkClick r:id="rId24" action="ppaction://hlinksldjump"/>
            <a:extLst>
              <a:ext uri="{FF2B5EF4-FFF2-40B4-BE49-F238E27FC236}">
                <a16:creationId xmlns:a16="http://schemas.microsoft.com/office/drawing/2014/main" id="{B69686C9-8C39-F301-ACA5-4E196B6FA574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3" t="19111" r="4537" b="43548"/>
          <a:stretch/>
        </p:blipFill>
        <p:spPr>
          <a:xfrm>
            <a:off x="8714987" y="4331085"/>
            <a:ext cx="1300197" cy="939571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79E22AE-F42F-9CD6-3C72-EB6726C6D051}"/>
              </a:ext>
            </a:extLst>
          </p:cNvPr>
          <p:cNvSpPr txBox="1"/>
          <p:nvPr/>
        </p:nvSpPr>
        <p:spPr>
          <a:xfrm>
            <a:off x="-5303925" y="5066605"/>
            <a:ext cx="5164505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bên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trái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b="1" i="1" dirty="0">
              <a:ln>
                <a:solidFill>
                  <a:srgbClr val="002060"/>
                </a:solidFill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0.44636 -0.37384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18" y="-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24" grpId="2" animBg="1"/>
      <p:bldP spid="9" grpId="0"/>
      <p:bldP spid="6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FB2CCE-9DB8-F34D-4967-2BD3E18F5F75}"/>
              </a:ext>
            </a:extLst>
          </p:cNvPr>
          <p:cNvGrpSpPr/>
          <p:nvPr/>
        </p:nvGrpSpPr>
        <p:grpSpPr>
          <a:xfrm>
            <a:off x="492057" y="1390088"/>
            <a:ext cx="2736543" cy="1562277"/>
            <a:chOff x="309542" y="967667"/>
            <a:chExt cx="2878585" cy="1557596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DB8CBDA9-6CA1-C4FF-FCE3-6579879B9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3" y="1221589"/>
              <a:ext cx="1436702" cy="130367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B88C689-5EFE-E428-7870-1E30FC996EAE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0172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1028700" y="1534588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ADMIN\Desktop\Tai nguyen thiet ke tro choi\Bảng gỗ\1a.png">
            <a:hlinkClick r:id="rId6" action="ppaction://hlinksldjump"/>
            <a:extLst>
              <a:ext uri="{FF2B5EF4-FFF2-40B4-BE49-F238E27FC236}">
                <a16:creationId xmlns:a16="http://schemas.microsoft.com/office/drawing/2014/main" id="{D7126AFB-024C-CACE-ABFF-7EC353B72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71" y="796106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B2DA90-F028-6607-53B6-DA28F228A4C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3" t="19111" r="4537" b="43548"/>
          <a:stretch/>
        </p:blipFill>
        <p:spPr>
          <a:xfrm>
            <a:off x="1028700" y="2166731"/>
            <a:ext cx="6172200" cy="4460261"/>
          </a:xfrm>
          <a:prstGeom prst="rect">
            <a:avLst/>
          </a:prstGeom>
        </p:spPr>
      </p:pic>
      <p:pic>
        <p:nvPicPr>
          <p:cNvPr id="12" name="Picture 2" descr="C:\Users\ADMIN\Desktop\Doremon cau ca ( trac nghiem )\Picture1 (2).png">
            <a:extLst>
              <a:ext uri="{FF2B5EF4-FFF2-40B4-BE49-F238E27FC236}">
                <a16:creationId xmlns:a16="http://schemas.microsoft.com/office/drawing/2014/main" id="{F7B55087-A608-4020-3595-242883294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212" y="4675494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times up">
            <a:extLst>
              <a:ext uri="{FF2B5EF4-FFF2-40B4-BE49-F238E27FC236}">
                <a16:creationId xmlns:a16="http://schemas.microsoft.com/office/drawing/2014/main" id="{07447537-3EDF-42DA-9FBF-0A956B9E01D6}"/>
              </a:ext>
            </a:extLst>
          </p:cNvPr>
          <p:cNvGrpSpPr/>
          <p:nvPr/>
        </p:nvGrpSpPr>
        <p:grpSpPr>
          <a:xfrm>
            <a:off x="7784562" y="3564038"/>
            <a:ext cx="2096039" cy="911669"/>
            <a:chOff x="2989747" y="438150"/>
            <a:chExt cx="1572029" cy="683752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DAA4C8FB-1DC0-0B2E-A7C6-01DD167113A9}"/>
                </a:ext>
              </a:extLst>
            </p:cNvPr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9">
              <a:extLst>
                <a:ext uri="{FF2B5EF4-FFF2-40B4-BE49-F238E27FC236}">
                  <a16:creationId xmlns:a16="http://schemas.microsoft.com/office/drawing/2014/main" id="{2ADDD79A-F002-FB25-5590-E2F4CF2BE3D8}"/>
                </a:ext>
              </a:extLst>
            </p:cNvPr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6" name="Picture 3" descr="C:\Users\ADMIN\Desktop\Picture2.png">
            <a:extLst>
              <a:ext uri="{FF2B5EF4-FFF2-40B4-BE49-F238E27FC236}">
                <a16:creationId xmlns:a16="http://schemas.microsoft.com/office/drawing/2014/main" id="{15AE1F00-F4BC-113D-BCB8-BA59416C1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986438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393A2EE-319B-8377-DF4F-CA7A18590324}"/>
              </a:ext>
            </a:extLst>
          </p:cNvPr>
          <p:cNvGrpSpPr/>
          <p:nvPr/>
        </p:nvGrpSpPr>
        <p:grpSpPr>
          <a:xfrm>
            <a:off x="8721523" y="4986438"/>
            <a:ext cx="186535" cy="203293"/>
            <a:chOff x="2455863" y="2411803"/>
            <a:chExt cx="566738" cy="566738"/>
          </a:xfrm>
        </p:grpSpPr>
        <p:sp>
          <p:nvSpPr>
            <p:cNvPr id="18" name="Oval 32">
              <a:extLst>
                <a:ext uri="{FF2B5EF4-FFF2-40B4-BE49-F238E27FC236}">
                  <a16:creationId xmlns:a16="http://schemas.microsoft.com/office/drawing/2014/main" id="{E77ABC98-8F1C-A77F-F47A-6F44CEF78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9" name="Oval 33">
              <a:extLst>
                <a:ext uri="{FF2B5EF4-FFF2-40B4-BE49-F238E27FC236}">
                  <a16:creationId xmlns:a16="http://schemas.microsoft.com/office/drawing/2014/main" id="{83B88DF9-D00C-38A1-6BA1-7C90ACB2C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0" name="Freeform 34">
              <a:extLst>
                <a:ext uri="{FF2B5EF4-FFF2-40B4-BE49-F238E27FC236}">
                  <a16:creationId xmlns:a16="http://schemas.microsoft.com/office/drawing/2014/main" id="{1B36AE0B-EFC8-C971-10AE-35AD7492B9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1" name="Freeform 35">
              <a:extLst>
                <a:ext uri="{FF2B5EF4-FFF2-40B4-BE49-F238E27FC236}">
                  <a16:creationId xmlns:a16="http://schemas.microsoft.com/office/drawing/2014/main" id="{532844D7-7997-8C32-ABF5-F03C56026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2" name="Rectangle 36">
              <a:extLst>
                <a:ext uri="{FF2B5EF4-FFF2-40B4-BE49-F238E27FC236}">
                  <a16:creationId xmlns:a16="http://schemas.microsoft.com/office/drawing/2014/main" id="{DEF551AF-B122-6CAF-FE92-0204FAD90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187BAD-37AF-A591-003E-91690D62A5E4}"/>
              </a:ext>
            </a:extLst>
          </p:cNvPr>
          <p:cNvGrpSpPr/>
          <p:nvPr/>
        </p:nvGrpSpPr>
        <p:grpSpPr>
          <a:xfrm>
            <a:off x="8721523" y="6067216"/>
            <a:ext cx="186535" cy="203293"/>
            <a:chOff x="2455863" y="2411803"/>
            <a:chExt cx="566738" cy="566738"/>
          </a:xfrm>
        </p:grpSpPr>
        <p:sp>
          <p:nvSpPr>
            <p:cNvPr id="24" name="Oval 32">
              <a:extLst>
                <a:ext uri="{FF2B5EF4-FFF2-40B4-BE49-F238E27FC236}">
                  <a16:creationId xmlns:a16="http://schemas.microsoft.com/office/drawing/2014/main" id="{8094D9A7-344B-65C9-4399-516514F87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5" name="Oval 33">
              <a:extLst>
                <a:ext uri="{FF2B5EF4-FFF2-40B4-BE49-F238E27FC236}">
                  <a16:creationId xmlns:a16="http://schemas.microsoft.com/office/drawing/2014/main" id="{70F16791-58EC-CE81-4F72-A31D8B270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6" name="Freeform 34">
              <a:extLst>
                <a:ext uri="{FF2B5EF4-FFF2-40B4-BE49-F238E27FC236}">
                  <a16:creationId xmlns:a16="http://schemas.microsoft.com/office/drawing/2014/main" id="{06D990CB-5C23-4FC8-0AFB-E81685B081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7" name="Freeform 35">
              <a:extLst>
                <a:ext uri="{FF2B5EF4-FFF2-40B4-BE49-F238E27FC236}">
                  <a16:creationId xmlns:a16="http://schemas.microsoft.com/office/drawing/2014/main" id="{64E9090B-1D3A-2B84-7541-DFA5FC542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EBABBED6-C3F8-7A55-B885-C7F11EEC2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7C1FF10-D0B9-D889-A2CC-2DCC7F1168DB}"/>
              </a:ext>
            </a:extLst>
          </p:cNvPr>
          <p:cNvGrpSpPr/>
          <p:nvPr/>
        </p:nvGrpSpPr>
        <p:grpSpPr>
          <a:xfrm>
            <a:off x="9287666" y="5586834"/>
            <a:ext cx="186535" cy="203293"/>
            <a:chOff x="2455863" y="2411803"/>
            <a:chExt cx="566738" cy="566738"/>
          </a:xfrm>
        </p:grpSpPr>
        <p:sp>
          <p:nvSpPr>
            <p:cNvPr id="30" name="Oval 32">
              <a:extLst>
                <a:ext uri="{FF2B5EF4-FFF2-40B4-BE49-F238E27FC236}">
                  <a16:creationId xmlns:a16="http://schemas.microsoft.com/office/drawing/2014/main" id="{A1B7E0E8-F7CC-60AD-0A1C-8A8B70A29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1" name="Oval 33">
              <a:extLst>
                <a:ext uri="{FF2B5EF4-FFF2-40B4-BE49-F238E27FC236}">
                  <a16:creationId xmlns:a16="http://schemas.microsoft.com/office/drawing/2014/main" id="{A3F6C2D0-A86E-15FD-1CB6-CE0566DB3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DAF9066-444A-E8A0-50CE-B822288E4B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EC4FFF2-B956-DDC4-8834-0CCFABDE9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4" name="Rectangle 36">
              <a:extLst>
                <a:ext uri="{FF2B5EF4-FFF2-40B4-BE49-F238E27FC236}">
                  <a16:creationId xmlns:a16="http://schemas.microsoft.com/office/drawing/2014/main" id="{1D5DF76E-116E-C89F-E013-44065CADD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C1C52BD-39B7-A278-FD83-75B929E7EDF5}"/>
              </a:ext>
            </a:extLst>
          </p:cNvPr>
          <p:cNvGrpSpPr/>
          <p:nvPr/>
        </p:nvGrpSpPr>
        <p:grpSpPr>
          <a:xfrm>
            <a:off x="8153401" y="5595945"/>
            <a:ext cx="186535" cy="203293"/>
            <a:chOff x="2455863" y="2411803"/>
            <a:chExt cx="566738" cy="566738"/>
          </a:xfrm>
        </p:grpSpPr>
        <p:sp>
          <p:nvSpPr>
            <p:cNvPr id="36" name="Oval 32">
              <a:extLst>
                <a:ext uri="{FF2B5EF4-FFF2-40B4-BE49-F238E27FC236}">
                  <a16:creationId xmlns:a16="http://schemas.microsoft.com/office/drawing/2014/main" id="{55A81865-D260-C475-D099-5F5E00F1B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7" name="Oval 33">
              <a:extLst>
                <a:ext uri="{FF2B5EF4-FFF2-40B4-BE49-F238E27FC236}">
                  <a16:creationId xmlns:a16="http://schemas.microsoft.com/office/drawing/2014/main" id="{F1BD876E-3E44-1D7C-9183-C4648F5E1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9981BBF0-BFC1-4A0B-B937-E65A3C2839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86F821FD-359A-CEB4-8042-D1CFF1EB9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0" name="Rectangle 36">
              <a:extLst>
                <a:ext uri="{FF2B5EF4-FFF2-40B4-BE49-F238E27FC236}">
                  <a16:creationId xmlns:a16="http://schemas.microsoft.com/office/drawing/2014/main" id="{783DBA56-0D16-D8B4-FE2E-6F86343E4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sp>
        <p:nvSpPr>
          <p:cNvPr id="41" name="Oval 107">
            <a:extLst>
              <a:ext uri="{FF2B5EF4-FFF2-40B4-BE49-F238E27FC236}">
                <a16:creationId xmlns:a16="http://schemas.microsoft.com/office/drawing/2014/main" id="{EC1CF6C4-2CA5-2DB0-BA57-0043C1078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946" y="5553999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>
              <a:latin typeface="UTM Avo" panose="02040603050506020204" pitchFamily="18" charset="0"/>
            </a:endParaRPr>
          </a:p>
        </p:txBody>
      </p:sp>
      <p:sp>
        <p:nvSpPr>
          <p:cNvPr id="42" name="Explosion 2 48">
            <a:extLst>
              <a:ext uri="{FF2B5EF4-FFF2-40B4-BE49-F238E27FC236}">
                <a16:creationId xmlns:a16="http://schemas.microsoft.com/office/drawing/2014/main" id="{9BBF15B3-2EE1-EAB5-4A55-76E412DFA36E}"/>
              </a:ext>
            </a:extLst>
          </p:cNvPr>
          <p:cNvSpPr/>
          <p:nvPr/>
        </p:nvSpPr>
        <p:spPr>
          <a:xfrm>
            <a:off x="7761982" y="357941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</a:rPr>
              <a:t>HẾT GIỜ</a:t>
            </a:r>
          </a:p>
        </p:txBody>
      </p:sp>
      <p:pic>
        <p:nvPicPr>
          <p:cNvPr id="43" name="Tieng-chuong-het-gio-reng-www_tiengdong_com">
            <a:hlinkClick r:id="" action="ppaction://media"/>
            <a:extLst>
              <a:ext uri="{FF2B5EF4-FFF2-40B4-BE49-F238E27FC236}">
                <a16:creationId xmlns:a16="http://schemas.microsoft.com/office/drawing/2014/main" id="{E40D3C15-077B-E6B2-F578-E81BA93E0F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57085" y="49567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0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98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198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42" grpId="0" animBg="1"/>
      <p:bldP spid="4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43183" y="5839635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B. </a:t>
            </a:r>
            <a:r>
              <a:rPr lang="en-US" altLang="en-US" sz="2400" dirty="0" err="1">
                <a:latin typeface="UTM Avo" panose="02040603050506020204" pitchFamily="18" charset="0"/>
              </a:rPr>
              <a:t>Có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484335" y="5876245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A. </a:t>
            </a:r>
            <a:r>
              <a:rPr lang="en-US" altLang="en-US" sz="2400" dirty="0" err="1">
                <a:latin typeface="UTM Avo" panose="02040603050506020204" pitchFamily="18" charset="0"/>
              </a:rPr>
              <a:t>Không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GIỎI QUÁ</a:t>
            </a:r>
          </a:p>
        </p:txBody>
      </p:sp>
      <p:sp>
        <p:nvSpPr>
          <p:cNvPr id="6" name="Chevron 5">
            <a:hlinkClick r:id="rId9" action="ppaction://hlinksldjump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rId14" action="ppaction://hlinksldjump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1" y="2287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Tieng vo tay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903200" y="6451600"/>
            <a:ext cx="812800" cy="812800"/>
          </a:xfrm>
          <a:prstGeom prst="rect">
            <a:avLst/>
          </a:prstGeom>
        </p:spPr>
      </p:pic>
      <p:pic>
        <p:nvPicPr>
          <p:cNvPr id="7" name="Picture 12" descr="Hình ảnh có liên quan">
            <a:extLst>
              <a:ext uri="{FF2B5EF4-FFF2-40B4-BE49-F238E27FC236}">
                <a16:creationId xmlns:a16="http://schemas.microsoft.com/office/drawing/2014/main" id="{B4FAB624-6ED9-6D9B-8B42-718685ABE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81123" y="885281"/>
            <a:ext cx="1983789" cy="805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43E4AE-85C5-5EC9-E1FF-A23243DA5F20}"/>
              </a:ext>
            </a:extLst>
          </p:cNvPr>
          <p:cNvSpPr txBox="1"/>
          <p:nvPr/>
        </p:nvSpPr>
        <p:spPr>
          <a:xfrm>
            <a:off x="3270729" y="4109522"/>
            <a:ext cx="5205326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Tieng-bao-sai-www_tiengdong_com (mp3cut.net)">
            <a:hlinkClick r:id="" action="ppaction://media"/>
            <a:extLst>
              <a:ext uri="{FF2B5EF4-FFF2-40B4-BE49-F238E27FC236}">
                <a16:creationId xmlns:a16="http://schemas.microsoft.com/office/drawing/2014/main" id="{C5F8BDBF-BC2A-F1D6-4CA3-A70C3D78D0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2713567" y="2341033"/>
            <a:ext cx="812800" cy="812800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94EE0A55-72DC-D2CD-6104-5FF9214D231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1930400"/>
            <a:ext cx="1117600" cy="1247191"/>
          </a:xfrm>
          <a:prstGeom prst="rect">
            <a:avLst/>
          </a:prstGeom>
        </p:spPr>
      </p:pic>
      <p:pic>
        <p:nvPicPr>
          <p:cNvPr id="1040" name="Picture 1039" descr="Logo, company name&#10;&#10;Description automatically generated">
            <a:extLst>
              <a:ext uri="{FF2B5EF4-FFF2-40B4-BE49-F238E27FC236}">
                <a16:creationId xmlns:a16="http://schemas.microsoft.com/office/drawing/2014/main" id="{BBEF7A05-E47B-360F-6164-FF4BA0546C2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78" y="29087"/>
            <a:ext cx="713817" cy="796588"/>
          </a:xfrm>
          <a:prstGeom prst="rect">
            <a:avLst/>
          </a:prstGeom>
        </p:spPr>
      </p:pic>
      <p:pic>
        <p:nvPicPr>
          <p:cNvPr id="17" name="Picture 16">
            <a:hlinkClick r:id="rId24" action="ppaction://hlinksldjump"/>
            <a:extLst>
              <a:ext uri="{FF2B5EF4-FFF2-40B4-BE49-F238E27FC236}">
                <a16:creationId xmlns:a16="http://schemas.microsoft.com/office/drawing/2014/main" id="{98711DCA-8D5C-A2A0-E5FE-3707B2CC39C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59051" r="50648" b="3660"/>
          <a:stretch/>
        </p:blipFill>
        <p:spPr>
          <a:xfrm>
            <a:off x="8430002" y="4204488"/>
            <a:ext cx="1834396" cy="132481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79E22AE-F42F-9CD6-3C72-EB6726C6D051}"/>
              </a:ext>
            </a:extLst>
          </p:cNvPr>
          <p:cNvSpPr txBox="1"/>
          <p:nvPr/>
        </p:nvSpPr>
        <p:spPr>
          <a:xfrm>
            <a:off x="-6570136" y="4750475"/>
            <a:ext cx="6248401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Hai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nam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dắt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xe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nơi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vạch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kẻ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bộ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b="1" i="1" dirty="0">
              <a:ln>
                <a:solidFill>
                  <a:srgbClr val="002060"/>
                </a:solidFill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7.40741E-7 L 0.53424 -0.42801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19" y="-2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24" grpId="2" animBg="1"/>
      <p:bldP spid="9" grpId="0"/>
      <p:bldP spid="6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1028700" y="1534588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ADMIN\Desktop\Tai nguyen thiet ke tro choi\Bảng gỗ\1a.png">
            <a:hlinkClick r:id="rId6" action="ppaction://hlinksldjump"/>
            <a:extLst>
              <a:ext uri="{FF2B5EF4-FFF2-40B4-BE49-F238E27FC236}">
                <a16:creationId xmlns:a16="http://schemas.microsoft.com/office/drawing/2014/main" id="{D7126AFB-024C-CACE-ABFF-7EC353B72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71" y="796106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24E3D0-B6B9-5873-B63D-F0F40E23B39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" t="59051" r="50648" b="3660"/>
          <a:stretch/>
        </p:blipFill>
        <p:spPr>
          <a:xfrm>
            <a:off x="779283" y="2070101"/>
            <a:ext cx="6533544" cy="4718565"/>
          </a:xfrm>
          <a:prstGeom prst="rect">
            <a:avLst/>
          </a:prstGeom>
        </p:spPr>
      </p:pic>
      <p:pic>
        <p:nvPicPr>
          <p:cNvPr id="101" name="Picture 2" descr="C:\Users\ADMIN\Desktop\Doremon cau ca ( trac nghiem )\Picture1 (2).png">
            <a:extLst>
              <a:ext uri="{FF2B5EF4-FFF2-40B4-BE49-F238E27FC236}">
                <a16:creationId xmlns:a16="http://schemas.microsoft.com/office/drawing/2014/main" id="{548FF05D-84FB-BD4F-9FBC-8BA4A2B80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212" y="4675494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" name="times up">
            <a:extLst>
              <a:ext uri="{FF2B5EF4-FFF2-40B4-BE49-F238E27FC236}">
                <a16:creationId xmlns:a16="http://schemas.microsoft.com/office/drawing/2014/main" id="{1692524A-E4E3-7D8B-3DF0-76E86B318398}"/>
              </a:ext>
            </a:extLst>
          </p:cNvPr>
          <p:cNvGrpSpPr/>
          <p:nvPr/>
        </p:nvGrpSpPr>
        <p:grpSpPr>
          <a:xfrm>
            <a:off x="7784562" y="3564038"/>
            <a:ext cx="2096039" cy="911669"/>
            <a:chOff x="2989747" y="438150"/>
            <a:chExt cx="1572029" cy="683752"/>
          </a:xfrm>
        </p:grpSpPr>
        <p:sp>
          <p:nvSpPr>
            <p:cNvPr id="103" name="Rounded Rectangle 18">
              <a:extLst>
                <a:ext uri="{FF2B5EF4-FFF2-40B4-BE49-F238E27FC236}">
                  <a16:creationId xmlns:a16="http://schemas.microsoft.com/office/drawing/2014/main" id="{AA87D861-8598-A558-D524-91C398C1C0E8}"/>
                </a:ext>
              </a:extLst>
            </p:cNvPr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4" name="Rounded Rectangle 19">
              <a:extLst>
                <a:ext uri="{FF2B5EF4-FFF2-40B4-BE49-F238E27FC236}">
                  <a16:creationId xmlns:a16="http://schemas.microsoft.com/office/drawing/2014/main" id="{DEA6EA08-81D2-9DEE-B25D-033EAEE62A45}"/>
                </a:ext>
              </a:extLst>
            </p:cNvPr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5" name="Picture 3" descr="C:\Users\ADMIN\Desktop\Picture2.png">
            <a:extLst>
              <a:ext uri="{FF2B5EF4-FFF2-40B4-BE49-F238E27FC236}">
                <a16:creationId xmlns:a16="http://schemas.microsoft.com/office/drawing/2014/main" id="{A662261F-1ADF-39E6-658C-1483482A0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986438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6" name="Group 105">
            <a:extLst>
              <a:ext uri="{FF2B5EF4-FFF2-40B4-BE49-F238E27FC236}">
                <a16:creationId xmlns:a16="http://schemas.microsoft.com/office/drawing/2014/main" id="{47E271E9-E69A-0AD3-1909-B6CDD09980E3}"/>
              </a:ext>
            </a:extLst>
          </p:cNvPr>
          <p:cNvGrpSpPr/>
          <p:nvPr/>
        </p:nvGrpSpPr>
        <p:grpSpPr>
          <a:xfrm>
            <a:off x="8721523" y="4986438"/>
            <a:ext cx="186535" cy="203293"/>
            <a:chOff x="2455863" y="2411803"/>
            <a:chExt cx="566738" cy="566738"/>
          </a:xfrm>
        </p:grpSpPr>
        <p:sp>
          <p:nvSpPr>
            <p:cNvPr id="107" name="Oval 32">
              <a:extLst>
                <a:ext uri="{FF2B5EF4-FFF2-40B4-BE49-F238E27FC236}">
                  <a16:creationId xmlns:a16="http://schemas.microsoft.com/office/drawing/2014/main" id="{1C9CB981-B97F-0BCD-66FF-17A01D655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08" name="Oval 33">
              <a:extLst>
                <a:ext uri="{FF2B5EF4-FFF2-40B4-BE49-F238E27FC236}">
                  <a16:creationId xmlns:a16="http://schemas.microsoft.com/office/drawing/2014/main" id="{5A7EB6D4-0CD4-2556-7807-E842F69EB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09" name="Freeform 34">
              <a:extLst>
                <a:ext uri="{FF2B5EF4-FFF2-40B4-BE49-F238E27FC236}">
                  <a16:creationId xmlns:a16="http://schemas.microsoft.com/office/drawing/2014/main" id="{0582BD24-B11C-1B81-E1DF-9F9E293766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10" name="Freeform 35">
              <a:extLst>
                <a:ext uri="{FF2B5EF4-FFF2-40B4-BE49-F238E27FC236}">
                  <a16:creationId xmlns:a16="http://schemas.microsoft.com/office/drawing/2014/main" id="{D405026E-F884-9B00-FBFA-34C013E65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11" name="Rectangle 36">
              <a:extLst>
                <a:ext uri="{FF2B5EF4-FFF2-40B4-BE49-F238E27FC236}">
                  <a16:creationId xmlns:a16="http://schemas.microsoft.com/office/drawing/2014/main" id="{3D02A245-4318-9E35-D264-C141125DC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7654E3A-F49A-CC00-9C57-2FB4CD9EE5C3}"/>
              </a:ext>
            </a:extLst>
          </p:cNvPr>
          <p:cNvGrpSpPr/>
          <p:nvPr/>
        </p:nvGrpSpPr>
        <p:grpSpPr>
          <a:xfrm>
            <a:off x="8721523" y="6067216"/>
            <a:ext cx="186535" cy="203293"/>
            <a:chOff x="2455863" y="2411803"/>
            <a:chExt cx="566738" cy="566738"/>
          </a:xfrm>
        </p:grpSpPr>
        <p:sp>
          <p:nvSpPr>
            <p:cNvPr id="113" name="Oval 32">
              <a:extLst>
                <a:ext uri="{FF2B5EF4-FFF2-40B4-BE49-F238E27FC236}">
                  <a16:creationId xmlns:a16="http://schemas.microsoft.com/office/drawing/2014/main" id="{EEF87374-3002-C59A-C10E-F95C33100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14" name="Oval 33">
              <a:extLst>
                <a:ext uri="{FF2B5EF4-FFF2-40B4-BE49-F238E27FC236}">
                  <a16:creationId xmlns:a16="http://schemas.microsoft.com/office/drawing/2014/main" id="{3007A8E1-AA85-5B0A-F811-D6A3A613E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15" name="Freeform 34">
              <a:extLst>
                <a:ext uri="{FF2B5EF4-FFF2-40B4-BE49-F238E27FC236}">
                  <a16:creationId xmlns:a16="http://schemas.microsoft.com/office/drawing/2014/main" id="{4F205C44-20F6-3D31-4C50-0FB7C25122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16" name="Freeform 35">
              <a:extLst>
                <a:ext uri="{FF2B5EF4-FFF2-40B4-BE49-F238E27FC236}">
                  <a16:creationId xmlns:a16="http://schemas.microsoft.com/office/drawing/2014/main" id="{E328FA7F-8A04-9E03-A389-00524B1FF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17" name="Rectangle 36">
              <a:extLst>
                <a:ext uri="{FF2B5EF4-FFF2-40B4-BE49-F238E27FC236}">
                  <a16:creationId xmlns:a16="http://schemas.microsoft.com/office/drawing/2014/main" id="{8956E889-B514-D30C-A16F-3F27CABC0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922CDBAF-87AC-0EAD-735A-D14033B1EE91}"/>
              </a:ext>
            </a:extLst>
          </p:cNvPr>
          <p:cNvGrpSpPr/>
          <p:nvPr/>
        </p:nvGrpSpPr>
        <p:grpSpPr>
          <a:xfrm>
            <a:off x="9287666" y="5586834"/>
            <a:ext cx="186535" cy="203293"/>
            <a:chOff x="2455863" y="2411803"/>
            <a:chExt cx="566738" cy="566738"/>
          </a:xfrm>
        </p:grpSpPr>
        <p:sp>
          <p:nvSpPr>
            <p:cNvPr id="119" name="Oval 32">
              <a:extLst>
                <a:ext uri="{FF2B5EF4-FFF2-40B4-BE49-F238E27FC236}">
                  <a16:creationId xmlns:a16="http://schemas.microsoft.com/office/drawing/2014/main" id="{709347E4-A27E-9DD8-B5E3-DB710DA37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0" name="Oval 33">
              <a:extLst>
                <a:ext uri="{FF2B5EF4-FFF2-40B4-BE49-F238E27FC236}">
                  <a16:creationId xmlns:a16="http://schemas.microsoft.com/office/drawing/2014/main" id="{B18EAC41-B1DF-2860-3AD7-CCB586293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1" name="Freeform 34">
              <a:extLst>
                <a:ext uri="{FF2B5EF4-FFF2-40B4-BE49-F238E27FC236}">
                  <a16:creationId xmlns:a16="http://schemas.microsoft.com/office/drawing/2014/main" id="{88FF215B-48B8-134C-C9C8-E90C41AC26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2" name="Freeform 35">
              <a:extLst>
                <a:ext uri="{FF2B5EF4-FFF2-40B4-BE49-F238E27FC236}">
                  <a16:creationId xmlns:a16="http://schemas.microsoft.com/office/drawing/2014/main" id="{0FA21DDC-7002-9D2B-72A7-EBBE9A7A7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3" name="Rectangle 36">
              <a:extLst>
                <a:ext uri="{FF2B5EF4-FFF2-40B4-BE49-F238E27FC236}">
                  <a16:creationId xmlns:a16="http://schemas.microsoft.com/office/drawing/2014/main" id="{D3D7B7A2-EDFB-1E55-D114-1BC001446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B221B08F-B4C9-2054-EF15-D8823ABFEAB4}"/>
              </a:ext>
            </a:extLst>
          </p:cNvPr>
          <p:cNvGrpSpPr/>
          <p:nvPr/>
        </p:nvGrpSpPr>
        <p:grpSpPr>
          <a:xfrm>
            <a:off x="8153401" y="5595945"/>
            <a:ext cx="186535" cy="203293"/>
            <a:chOff x="2455863" y="2411803"/>
            <a:chExt cx="566738" cy="566738"/>
          </a:xfrm>
        </p:grpSpPr>
        <p:sp>
          <p:nvSpPr>
            <p:cNvPr id="125" name="Oval 32">
              <a:extLst>
                <a:ext uri="{FF2B5EF4-FFF2-40B4-BE49-F238E27FC236}">
                  <a16:creationId xmlns:a16="http://schemas.microsoft.com/office/drawing/2014/main" id="{C26990C2-2321-7D7C-215C-D1DA94476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6" name="Oval 33">
              <a:extLst>
                <a:ext uri="{FF2B5EF4-FFF2-40B4-BE49-F238E27FC236}">
                  <a16:creationId xmlns:a16="http://schemas.microsoft.com/office/drawing/2014/main" id="{8EB57A1E-367F-337C-C01E-0296DFC9B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7" name="Freeform 34">
              <a:extLst>
                <a:ext uri="{FF2B5EF4-FFF2-40B4-BE49-F238E27FC236}">
                  <a16:creationId xmlns:a16="http://schemas.microsoft.com/office/drawing/2014/main" id="{D08F61CC-EAFC-6DB3-C24C-4B79C8D238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8" name="Freeform 35">
              <a:extLst>
                <a:ext uri="{FF2B5EF4-FFF2-40B4-BE49-F238E27FC236}">
                  <a16:creationId xmlns:a16="http://schemas.microsoft.com/office/drawing/2014/main" id="{96BCC28F-F656-B184-0DEA-A36C6965B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129" name="Rectangle 36">
              <a:extLst>
                <a:ext uri="{FF2B5EF4-FFF2-40B4-BE49-F238E27FC236}">
                  <a16:creationId xmlns:a16="http://schemas.microsoft.com/office/drawing/2014/main" id="{3198506E-FD57-C23F-C33C-A6B79F3EE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sp>
        <p:nvSpPr>
          <p:cNvPr id="130" name="Oval 107">
            <a:extLst>
              <a:ext uri="{FF2B5EF4-FFF2-40B4-BE49-F238E27FC236}">
                <a16:creationId xmlns:a16="http://schemas.microsoft.com/office/drawing/2014/main" id="{E808CB13-6FC6-6CC1-5F57-E91988190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946" y="5553999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>
              <a:latin typeface="UTM Avo" panose="02040603050506020204" pitchFamily="18" charset="0"/>
            </a:endParaRPr>
          </a:p>
        </p:txBody>
      </p:sp>
      <p:sp>
        <p:nvSpPr>
          <p:cNvPr id="131" name="Explosion 2 48">
            <a:extLst>
              <a:ext uri="{FF2B5EF4-FFF2-40B4-BE49-F238E27FC236}">
                <a16:creationId xmlns:a16="http://schemas.microsoft.com/office/drawing/2014/main" id="{7C533569-49A3-29B9-C002-65621F40C956}"/>
              </a:ext>
            </a:extLst>
          </p:cNvPr>
          <p:cNvSpPr/>
          <p:nvPr/>
        </p:nvSpPr>
        <p:spPr>
          <a:xfrm>
            <a:off x="7761982" y="357941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</a:rPr>
              <a:t>HẾT GIỜ</a:t>
            </a:r>
          </a:p>
        </p:txBody>
      </p:sp>
      <p:pic>
        <p:nvPicPr>
          <p:cNvPr id="132" name="Tieng-chuong-het-gio-reng-www_tiengdong_com">
            <a:hlinkClick r:id="" action="ppaction://media"/>
            <a:extLst>
              <a:ext uri="{FF2B5EF4-FFF2-40B4-BE49-F238E27FC236}">
                <a16:creationId xmlns:a16="http://schemas.microsoft.com/office/drawing/2014/main" id="{2F28051B-F344-7B40-1DFD-3DCCC6BF4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57085" y="49567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5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98" fill="hold"/>
                                        <p:tgtEl>
                                          <p:spTgt spid="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198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2"/>
                </p:tgtEl>
              </p:cMediaNode>
            </p:audio>
          </p:childTnLst>
        </p:cTn>
      </p:par>
    </p:tnLst>
    <p:bldLst>
      <p:bldP spid="131" grpId="0" animBg="1"/>
      <p:bldP spid="13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51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A. </a:t>
            </a:r>
            <a:r>
              <a:rPr lang="en-US" altLang="en-US" sz="2400" dirty="0" err="1">
                <a:latin typeface="UTM Avo" panose="02040603050506020204" pitchFamily="18" charset="0"/>
              </a:rPr>
              <a:t>Không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73533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UTM Avo" panose="02040603050506020204" pitchFamily="18" charset="0"/>
              </a:rPr>
              <a:t>B. </a:t>
            </a:r>
            <a:r>
              <a:rPr lang="en-US" altLang="en-US" sz="2400" dirty="0" err="1">
                <a:latin typeface="UTM Avo" panose="02040603050506020204" pitchFamily="18" charset="0"/>
              </a:rPr>
              <a:t>Có</a:t>
            </a:r>
            <a:endParaRPr lang="en-US" alt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GIỎI QUÁ</a:t>
            </a:r>
          </a:p>
        </p:txBody>
      </p:sp>
      <p:sp>
        <p:nvSpPr>
          <p:cNvPr id="6" name="Chevron 5">
            <a:hlinkClick r:id="rId8" action="ppaction://hlinksldjump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7" b="1" dirty="0">
                <a:solidFill>
                  <a:srgbClr val="0000FF"/>
                </a:solidFill>
                <a:latin typeface="UTM Avo" panose="02040603050506020204" pitchFamily="18" charset="0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rId10" action="ppaction://hlinksldjump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2" descr="Hình ảnh có liên quan">
            <a:extLst>
              <a:ext uri="{FF2B5EF4-FFF2-40B4-BE49-F238E27FC236}">
                <a16:creationId xmlns:a16="http://schemas.microsoft.com/office/drawing/2014/main" id="{5265656D-0870-D6FF-DE1C-30CA31077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18730" y="889579"/>
            <a:ext cx="1983789" cy="797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28AD0D-532D-91D5-8AD1-5247FA1D3567}"/>
              </a:ext>
            </a:extLst>
          </p:cNvPr>
          <p:cNvSpPr txBox="1"/>
          <p:nvPr/>
        </p:nvSpPr>
        <p:spPr>
          <a:xfrm>
            <a:off x="3077504" y="4172133"/>
            <a:ext cx="4920488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667" dirty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170ED68F-DD7F-881A-0E41-DA12B1ABF13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-1930400"/>
            <a:ext cx="1117600" cy="1247191"/>
          </a:xfrm>
          <a:prstGeom prst="rect">
            <a:avLst/>
          </a:prstGeom>
        </p:spPr>
      </p:pic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FBFC3D9A-C1D1-119C-28F5-3E405B4BEB1E}"/>
              </a:ext>
            </a:extLst>
          </p:cNvPr>
          <p:cNvSpPr/>
          <p:nvPr/>
        </p:nvSpPr>
        <p:spPr>
          <a:xfrm>
            <a:off x="240762" y="1431938"/>
            <a:ext cx="2096039" cy="77513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733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111" name="Picture 4110" descr="Logo, company name&#10;&#10;Description automatically generated">
            <a:extLst>
              <a:ext uri="{FF2B5EF4-FFF2-40B4-BE49-F238E27FC236}">
                <a16:creationId xmlns:a16="http://schemas.microsoft.com/office/drawing/2014/main" id="{9481D6FF-AA62-1BE9-D08A-A803D00317A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78" y="29087"/>
            <a:ext cx="713817" cy="796588"/>
          </a:xfrm>
          <a:prstGeom prst="rect">
            <a:avLst/>
          </a:prstGeom>
        </p:spPr>
      </p:pic>
      <p:pic>
        <p:nvPicPr>
          <p:cNvPr id="9" name="Picture 8">
            <a:hlinkClick r:id="rId18" action="ppaction://hlinksldjump"/>
            <a:extLst>
              <a:ext uri="{FF2B5EF4-FFF2-40B4-BE49-F238E27FC236}">
                <a16:creationId xmlns:a16="http://schemas.microsoft.com/office/drawing/2014/main" id="{BBBBD0C7-3AC6-2997-510C-45F0CEF2011B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7" t="59499" r="4823" b="4404"/>
          <a:stretch/>
        </p:blipFill>
        <p:spPr>
          <a:xfrm>
            <a:off x="8250117" y="4352996"/>
            <a:ext cx="1495996" cy="1045021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79E22AE-F42F-9CD6-3C72-EB6726C6D051}"/>
              </a:ext>
            </a:extLst>
          </p:cNvPr>
          <p:cNvSpPr txBox="1"/>
          <p:nvPr/>
        </p:nvSpPr>
        <p:spPr>
          <a:xfrm>
            <a:off x="-5367866" y="5209094"/>
            <a:ext cx="4933056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nữ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ngồi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sau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xe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đội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mũ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hiểm</a:t>
            </a:r>
            <a:r>
              <a:rPr lang="en-US" sz="2800" dirty="0">
                <a:ln>
                  <a:solidFill>
                    <a:srgbClr val="002060"/>
                  </a:solidFill>
                </a:ln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endParaRPr lang="en-US" sz="2800" b="1" i="1" dirty="0">
              <a:ln>
                <a:solidFill>
                  <a:srgbClr val="002060"/>
                </a:solidFill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4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0.44492 -0.39861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53" y="-1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24" grpId="2" animBg="1"/>
      <p:bldP spid="3" grpId="0"/>
      <p:bldP spid="6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685800" y="1584205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ADMIN\Desktop\Tai nguyen thiet ke tro choi\Bảng gỗ\1a.png">
            <a:hlinkClick r:id="rId6" action="ppaction://hlinksldjump"/>
            <a:extLst>
              <a:ext uri="{FF2B5EF4-FFF2-40B4-BE49-F238E27FC236}">
                <a16:creationId xmlns:a16="http://schemas.microsoft.com/office/drawing/2014/main" id="{D7126AFB-024C-CACE-ABFF-7EC353B72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71" y="796106"/>
            <a:ext cx="1600199" cy="6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762E65-5FB9-9254-2C3A-37956A546F7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7" t="59499" r="4823" b="4404"/>
          <a:stretch/>
        </p:blipFill>
        <p:spPr>
          <a:xfrm>
            <a:off x="1028700" y="2166731"/>
            <a:ext cx="6172200" cy="4311561"/>
          </a:xfrm>
          <a:prstGeom prst="rect">
            <a:avLst/>
          </a:prstGeom>
        </p:spPr>
      </p:pic>
      <p:pic>
        <p:nvPicPr>
          <p:cNvPr id="39" name="Picture 2" descr="C:\Users\ADMIN\Desktop\Doremon cau ca ( trac nghiem )\Picture1 (2).png">
            <a:extLst>
              <a:ext uri="{FF2B5EF4-FFF2-40B4-BE49-F238E27FC236}">
                <a16:creationId xmlns:a16="http://schemas.microsoft.com/office/drawing/2014/main" id="{829CA746-D016-3037-3C7E-0FF53FE6C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212" y="4675494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times up">
            <a:extLst>
              <a:ext uri="{FF2B5EF4-FFF2-40B4-BE49-F238E27FC236}">
                <a16:creationId xmlns:a16="http://schemas.microsoft.com/office/drawing/2014/main" id="{CC164BEB-E44A-AFF8-BE45-AB0E901F993C}"/>
              </a:ext>
            </a:extLst>
          </p:cNvPr>
          <p:cNvGrpSpPr/>
          <p:nvPr/>
        </p:nvGrpSpPr>
        <p:grpSpPr>
          <a:xfrm>
            <a:off x="7784562" y="3564038"/>
            <a:ext cx="2096039" cy="911669"/>
            <a:chOff x="2989747" y="438150"/>
            <a:chExt cx="1572029" cy="683752"/>
          </a:xfrm>
        </p:grpSpPr>
        <p:sp>
          <p:nvSpPr>
            <p:cNvPr id="41" name="Rounded Rectangle 18">
              <a:extLst>
                <a:ext uri="{FF2B5EF4-FFF2-40B4-BE49-F238E27FC236}">
                  <a16:creationId xmlns:a16="http://schemas.microsoft.com/office/drawing/2014/main" id="{F808AF89-1FE2-D2CE-F6AD-DE65E9B5D434}"/>
                </a:ext>
              </a:extLst>
            </p:cNvPr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2" name="Rounded Rectangle 19">
              <a:extLst>
                <a:ext uri="{FF2B5EF4-FFF2-40B4-BE49-F238E27FC236}">
                  <a16:creationId xmlns:a16="http://schemas.microsoft.com/office/drawing/2014/main" id="{1A0A0CB7-BE87-DE57-C9CE-E0B6626BC670}"/>
                </a:ext>
              </a:extLst>
            </p:cNvPr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latin typeface="UTM Avo" panose="02040603050506020204" pitchFamily="18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latin typeface="UTM Avo" panose="0204060305050602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43" name="Picture 3" descr="C:\Users\ADMIN\Desktop\Picture2.png">
            <a:extLst>
              <a:ext uri="{FF2B5EF4-FFF2-40B4-BE49-F238E27FC236}">
                <a16:creationId xmlns:a16="http://schemas.microsoft.com/office/drawing/2014/main" id="{409AA144-68A1-E97B-5653-6D9E49921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986438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A6F82D1-AC0F-D6C9-231F-7F5F936643AC}"/>
              </a:ext>
            </a:extLst>
          </p:cNvPr>
          <p:cNvGrpSpPr/>
          <p:nvPr/>
        </p:nvGrpSpPr>
        <p:grpSpPr>
          <a:xfrm>
            <a:off x="8721523" y="4986438"/>
            <a:ext cx="186535" cy="203293"/>
            <a:chOff x="2455863" y="2411803"/>
            <a:chExt cx="566738" cy="566738"/>
          </a:xfrm>
        </p:grpSpPr>
        <p:sp>
          <p:nvSpPr>
            <p:cNvPr id="45" name="Oval 32">
              <a:extLst>
                <a:ext uri="{FF2B5EF4-FFF2-40B4-BE49-F238E27FC236}">
                  <a16:creationId xmlns:a16="http://schemas.microsoft.com/office/drawing/2014/main" id="{7899BC82-5E27-14C3-B4E6-9D68CFA50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6" name="Oval 33">
              <a:extLst>
                <a:ext uri="{FF2B5EF4-FFF2-40B4-BE49-F238E27FC236}">
                  <a16:creationId xmlns:a16="http://schemas.microsoft.com/office/drawing/2014/main" id="{35E3592D-2234-7092-CD40-7A3937F91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DAA67AC1-C1ED-09C9-DB62-67BFC2EC20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FAA0F5E1-5A84-4B61-153E-24FF949BF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49" name="Rectangle 36">
              <a:extLst>
                <a:ext uri="{FF2B5EF4-FFF2-40B4-BE49-F238E27FC236}">
                  <a16:creationId xmlns:a16="http://schemas.microsoft.com/office/drawing/2014/main" id="{F46BCAF6-ABA2-C52B-413B-CACF3A573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73BC218-1905-82F7-2ACA-8DC7A5EBDB67}"/>
              </a:ext>
            </a:extLst>
          </p:cNvPr>
          <p:cNvGrpSpPr/>
          <p:nvPr/>
        </p:nvGrpSpPr>
        <p:grpSpPr>
          <a:xfrm>
            <a:off x="8721523" y="6067216"/>
            <a:ext cx="186535" cy="203293"/>
            <a:chOff x="2455863" y="2411803"/>
            <a:chExt cx="566738" cy="566738"/>
          </a:xfrm>
        </p:grpSpPr>
        <p:sp>
          <p:nvSpPr>
            <p:cNvPr id="51" name="Oval 32">
              <a:extLst>
                <a:ext uri="{FF2B5EF4-FFF2-40B4-BE49-F238E27FC236}">
                  <a16:creationId xmlns:a16="http://schemas.microsoft.com/office/drawing/2014/main" id="{F0AAA064-528C-0351-D9C2-4C48A9C23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2" name="Oval 33">
              <a:extLst>
                <a:ext uri="{FF2B5EF4-FFF2-40B4-BE49-F238E27FC236}">
                  <a16:creationId xmlns:a16="http://schemas.microsoft.com/office/drawing/2014/main" id="{0927A679-4966-2683-5FA1-3EF1B89E1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3" name="Freeform 34">
              <a:extLst>
                <a:ext uri="{FF2B5EF4-FFF2-40B4-BE49-F238E27FC236}">
                  <a16:creationId xmlns:a16="http://schemas.microsoft.com/office/drawing/2014/main" id="{24558C1F-4C19-4B8A-954D-1916713D77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4" name="Freeform 35">
              <a:extLst>
                <a:ext uri="{FF2B5EF4-FFF2-40B4-BE49-F238E27FC236}">
                  <a16:creationId xmlns:a16="http://schemas.microsoft.com/office/drawing/2014/main" id="{FD229F05-E37B-BD88-DE00-9BB9D8C58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5" name="Rectangle 36">
              <a:extLst>
                <a:ext uri="{FF2B5EF4-FFF2-40B4-BE49-F238E27FC236}">
                  <a16:creationId xmlns:a16="http://schemas.microsoft.com/office/drawing/2014/main" id="{C1599107-C00D-E407-AC23-E0410D50B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0A6E91F-A373-789D-5567-5A08DF329870}"/>
              </a:ext>
            </a:extLst>
          </p:cNvPr>
          <p:cNvGrpSpPr/>
          <p:nvPr/>
        </p:nvGrpSpPr>
        <p:grpSpPr>
          <a:xfrm>
            <a:off x="9287666" y="5586834"/>
            <a:ext cx="186535" cy="203293"/>
            <a:chOff x="2455863" y="2411803"/>
            <a:chExt cx="566738" cy="566738"/>
          </a:xfrm>
        </p:grpSpPr>
        <p:sp>
          <p:nvSpPr>
            <p:cNvPr id="57" name="Oval 32">
              <a:extLst>
                <a:ext uri="{FF2B5EF4-FFF2-40B4-BE49-F238E27FC236}">
                  <a16:creationId xmlns:a16="http://schemas.microsoft.com/office/drawing/2014/main" id="{A9AC578A-3F53-8FB7-21AF-1428D9507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8" name="Oval 33">
              <a:extLst>
                <a:ext uri="{FF2B5EF4-FFF2-40B4-BE49-F238E27FC236}">
                  <a16:creationId xmlns:a16="http://schemas.microsoft.com/office/drawing/2014/main" id="{C44D1A55-8CE8-31A5-A497-67E449E1F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59" name="Freeform 34">
              <a:extLst>
                <a:ext uri="{FF2B5EF4-FFF2-40B4-BE49-F238E27FC236}">
                  <a16:creationId xmlns:a16="http://schemas.microsoft.com/office/drawing/2014/main" id="{D1D1D405-C7F2-935E-B919-D6CACDBB55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0" name="Freeform 35">
              <a:extLst>
                <a:ext uri="{FF2B5EF4-FFF2-40B4-BE49-F238E27FC236}">
                  <a16:creationId xmlns:a16="http://schemas.microsoft.com/office/drawing/2014/main" id="{DA2072DD-45B7-4373-B6C2-D320FBB64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1" name="Rectangle 36">
              <a:extLst>
                <a:ext uri="{FF2B5EF4-FFF2-40B4-BE49-F238E27FC236}">
                  <a16:creationId xmlns:a16="http://schemas.microsoft.com/office/drawing/2014/main" id="{CDB154AB-AFD1-8AC5-04E9-C9BCEACB5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469DF92-DB94-0B5E-141D-40372BD7B474}"/>
              </a:ext>
            </a:extLst>
          </p:cNvPr>
          <p:cNvGrpSpPr/>
          <p:nvPr/>
        </p:nvGrpSpPr>
        <p:grpSpPr>
          <a:xfrm>
            <a:off x="8153401" y="5595945"/>
            <a:ext cx="186535" cy="203293"/>
            <a:chOff x="2455863" y="2411803"/>
            <a:chExt cx="566738" cy="566738"/>
          </a:xfrm>
        </p:grpSpPr>
        <p:sp>
          <p:nvSpPr>
            <p:cNvPr id="63" name="Oval 32">
              <a:extLst>
                <a:ext uri="{FF2B5EF4-FFF2-40B4-BE49-F238E27FC236}">
                  <a16:creationId xmlns:a16="http://schemas.microsoft.com/office/drawing/2014/main" id="{00242496-E136-ED95-1601-BA063308B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4" name="Oval 33">
              <a:extLst>
                <a:ext uri="{FF2B5EF4-FFF2-40B4-BE49-F238E27FC236}">
                  <a16:creationId xmlns:a16="http://schemas.microsoft.com/office/drawing/2014/main" id="{AB5E48B4-7455-5BF8-A702-068BD77CC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0CA6CA96-758B-CD40-0D7D-CF80D8654A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86FEAB34-CD71-4ED1-72DD-54075C085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  <p:sp>
          <p:nvSpPr>
            <p:cNvPr id="67" name="Rectangle 36">
              <a:extLst>
                <a:ext uri="{FF2B5EF4-FFF2-40B4-BE49-F238E27FC236}">
                  <a16:creationId xmlns:a16="http://schemas.microsoft.com/office/drawing/2014/main" id="{C16283EB-9E8E-3130-DB15-B35FBB02C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>
                <a:latin typeface="UTM Avo" panose="02040603050506020204" pitchFamily="18" charset="0"/>
              </a:endParaRPr>
            </a:p>
          </p:txBody>
        </p:sp>
      </p:grpSp>
      <p:sp>
        <p:nvSpPr>
          <p:cNvPr id="68" name="Oval 107">
            <a:extLst>
              <a:ext uri="{FF2B5EF4-FFF2-40B4-BE49-F238E27FC236}">
                <a16:creationId xmlns:a16="http://schemas.microsoft.com/office/drawing/2014/main" id="{EFF73EBD-DF39-9E86-DF02-6AE383AE9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946" y="5553999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>
              <a:latin typeface="UTM Avo" panose="02040603050506020204" pitchFamily="18" charset="0"/>
            </a:endParaRPr>
          </a:p>
        </p:txBody>
      </p:sp>
      <p:sp>
        <p:nvSpPr>
          <p:cNvPr id="69" name="Explosion 2 48">
            <a:extLst>
              <a:ext uri="{FF2B5EF4-FFF2-40B4-BE49-F238E27FC236}">
                <a16:creationId xmlns:a16="http://schemas.microsoft.com/office/drawing/2014/main" id="{287038EF-10D3-FC76-574B-839733F0992F}"/>
              </a:ext>
            </a:extLst>
          </p:cNvPr>
          <p:cNvSpPr/>
          <p:nvPr/>
        </p:nvSpPr>
        <p:spPr>
          <a:xfrm>
            <a:off x="7761982" y="357941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</a:rPr>
              <a:t>HẾT GIỜ</a:t>
            </a:r>
          </a:p>
        </p:txBody>
      </p:sp>
      <p:pic>
        <p:nvPicPr>
          <p:cNvPr id="70" name="Tieng-chuong-het-gio-reng-www_tiengdong_com">
            <a:hlinkClick r:id="" action="ppaction://media"/>
            <a:extLst>
              <a:ext uri="{FF2B5EF4-FFF2-40B4-BE49-F238E27FC236}">
                <a16:creationId xmlns:a16="http://schemas.microsoft.com/office/drawing/2014/main" id="{6A9B2E1D-B06E-95F9-FB43-A07A7D40D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57085" y="49567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3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98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198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  <p:bldLst>
      <p:bldP spid="69" grpId="0" animBg="1"/>
      <p:bldP spid="6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698500" y="1509188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khuyên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A43453A4-532D-B30A-8B8C-ADB8EABBFFC0}"/>
              </a:ext>
            </a:extLst>
          </p:cNvPr>
          <p:cNvSpPr/>
          <p:nvPr/>
        </p:nvSpPr>
        <p:spPr>
          <a:xfrm>
            <a:off x="1028700" y="2311049"/>
            <a:ext cx="9884909" cy="37714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“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cậu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gần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“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Nam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“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Nhưng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cũng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ít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50000"/>
              </a:lnSpc>
            </a:pP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hỏi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khuyên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Nam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điều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400" b="1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6" name="Picture 4" descr="Pin ">
            <a:extLst>
              <a:ext uri="{FF2B5EF4-FFF2-40B4-BE49-F238E27FC236}">
                <a16:creationId xmlns:a16="http://schemas.microsoft.com/office/drawing/2014/main" id="{B6526423-6993-D3A8-9A78-7483D4FED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553" y="1895109"/>
            <a:ext cx="655997" cy="66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06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1028700" y="1534588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khuyên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43AAB9E7-B803-2E3D-3746-265A4CD6CD46}"/>
              </a:ext>
            </a:extLst>
          </p:cNvPr>
          <p:cNvSpPr/>
          <p:nvPr/>
        </p:nvSpPr>
        <p:spPr>
          <a:xfrm>
            <a:off x="1028700" y="2228355"/>
            <a:ext cx="9975850" cy="32072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355600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khuyên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dành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algn="just" defTabSz="355600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Nam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xe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gần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cũng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chỉ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giữ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còn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sự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minh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76A7CF6-27BD-A434-8B34-E561A3A336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0800000" flipV="1">
            <a:off x="800100" y="5722144"/>
            <a:ext cx="1143000" cy="1135856"/>
          </a:xfrm>
          <a:prstGeom prst="rect">
            <a:avLst/>
          </a:prstGeom>
        </p:spPr>
      </p:pic>
      <p:pic>
        <p:nvPicPr>
          <p:cNvPr id="6" name="Picture 4" descr="Pin ">
            <a:extLst>
              <a:ext uri="{FF2B5EF4-FFF2-40B4-BE49-F238E27FC236}">
                <a16:creationId xmlns:a16="http://schemas.microsoft.com/office/drawing/2014/main" id="{B6526423-6993-D3A8-9A78-7483D4FED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8553" y="1895109"/>
            <a:ext cx="655997" cy="66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6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673100" y="1470129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3: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0715E3-8034-C440-B031-F89617179378}"/>
              </a:ext>
            </a:extLst>
          </p:cNvPr>
          <p:cNvGrpSpPr/>
          <p:nvPr/>
        </p:nvGrpSpPr>
        <p:grpSpPr>
          <a:xfrm>
            <a:off x="1177960" y="2689039"/>
            <a:ext cx="5400639" cy="3957502"/>
            <a:chOff x="1584589" y="3114481"/>
            <a:chExt cx="7488673" cy="4405641"/>
          </a:xfrm>
        </p:grpSpPr>
        <p:sp>
          <p:nvSpPr>
            <p:cNvPr id="7" name="Rounded Rectangle 7">
              <a:extLst>
                <a:ext uri="{FF2B5EF4-FFF2-40B4-BE49-F238E27FC236}">
                  <a16:creationId xmlns:a16="http://schemas.microsoft.com/office/drawing/2014/main" id="{3EBC0662-6BF5-99E9-486D-C5BFDFF4E96D}"/>
                </a:ext>
              </a:extLst>
            </p:cNvPr>
            <p:cNvSpPr/>
            <p:nvPr/>
          </p:nvSpPr>
          <p:spPr>
            <a:xfrm>
              <a:off x="1584589" y="3114481"/>
              <a:ext cx="7488673" cy="440564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A6445C-EAC4-06C7-6D76-239CC488C3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9" t="11139" r="16005" b="24792"/>
            <a:stretch/>
          </p:blipFill>
          <p:spPr>
            <a:xfrm>
              <a:off x="1747525" y="3257996"/>
              <a:ext cx="7162800" cy="4118610"/>
            </a:xfrm>
            <a:prstGeom prst="round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F60A563-63EB-4E0A-163E-A505ECA66A8F}"/>
              </a:ext>
            </a:extLst>
          </p:cNvPr>
          <p:cNvSpPr txBox="1"/>
          <p:nvPr/>
        </p:nvSpPr>
        <p:spPr>
          <a:xfrm>
            <a:off x="387944" y="2027031"/>
            <a:ext cx="12870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sau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10" name="Rounded Rectangular Callout 11">
            <a:extLst>
              <a:ext uri="{FF2B5EF4-FFF2-40B4-BE49-F238E27FC236}">
                <a16:creationId xmlns:a16="http://schemas.microsoft.com/office/drawing/2014/main" id="{B1368BD2-25B2-B168-431B-412E041CC05F}"/>
              </a:ext>
            </a:extLst>
          </p:cNvPr>
          <p:cNvSpPr/>
          <p:nvPr/>
        </p:nvSpPr>
        <p:spPr>
          <a:xfrm>
            <a:off x="7531100" y="2817955"/>
            <a:ext cx="4533900" cy="1449245"/>
          </a:xfrm>
          <a:prstGeom prst="wedgeRoundRectCallout">
            <a:avLst>
              <a:gd name="adj1" fmla="val -70962"/>
              <a:gd name="adj2" fmla="val 2949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Tùng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này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5587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6CEF9E-0B80-CD95-E077-BC2306B8CE2F}"/>
              </a:ext>
            </a:extLst>
          </p:cNvPr>
          <p:cNvSpPr txBox="1"/>
          <p:nvPr/>
        </p:nvSpPr>
        <p:spPr>
          <a:xfrm>
            <a:off x="685800" y="1552565"/>
            <a:ext cx="132336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3: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0A7DB3-7B60-DE17-701C-0F28EC3EDC04}"/>
              </a:ext>
            </a:extLst>
          </p:cNvPr>
          <p:cNvGrpSpPr/>
          <p:nvPr/>
        </p:nvGrpSpPr>
        <p:grpSpPr>
          <a:xfrm>
            <a:off x="835891" y="2384261"/>
            <a:ext cx="4460010" cy="2797896"/>
            <a:chOff x="1584589" y="3114481"/>
            <a:chExt cx="7488673" cy="4405641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E4E35D44-E406-A8C8-D785-30918D59D7BA}"/>
                </a:ext>
              </a:extLst>
            </p:cNvPr>
            <p:cNvSpPr/>
            <p:nvPr/>
          </p:nvSpPr>
          <p:spPr>
            <a:xfrm>
              <a:off x="1584589" y="3114481"/>
              <a:ext cx="7488673" cy="440564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UTM Avo" panose="020406030505060202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FE56201-8D61-28F5-5BF0-414970885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89" t="11139" r="16005" b="24792"/>
            <a:stretch/>
          </p:blipFill>
          <p:spPr>
            <a:xfrm>
              <a:off x="1747524" y="3257996"/>
              <a:ext cx="7162801" cy="4118610"/>
            </a:xfrm>
            <a:prstGeom prst="roundRect">
              <a:avLst/>
            </a:prstGeom>
          </p:spPr>
        </p:pic>
      </p:grp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8A5827A5-269C-CAF8-E6DC-9BC88D8DB3F1}"/>
              </a:ext>
            </a:extLst>
          </p:cNvPr>
          <p:cNvSpPr/>
          <p:nvPr/>
        </p:nvSpPr>
        <p:spPr>
          <a:xfrm>
            <a:off x="5539493" y="2176658"/>
            <a:ext cx="6373107" cy="3213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Tùng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khuyên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dưới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lòng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này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rất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nguy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hiểm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C1DF6B-7619-8409-9672-E50965C9BCD5}"/>
              </a:ext>
            </a:extLst>
          </p:cNvPr>
          <p:cNvSpPr txBox="1"/>
          <p:nvPr/>
        </p:nvSpPr>
        <p:spPr>
          <a:xfrm>
            <a:off x="335394" y="5305435"/>
            <a:ext cx="5461001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Mô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tả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rủ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Tùng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dưới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lòng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đường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751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C03F455-2418-8964-8FD2-D9010E5670E6}"/>
              </a:ext>
            </a:extLst>
          </p:cNvPr>
          <p:cNvGrpSpPr/>
          <p:nvPr/>
        </p:nvGrpSpPr>
        <p:grpSpPr>
          <a:xfrm>
            <a:off x="492057" y="1390088"/>
            <a:ext cx="2736543" cy="1562277"/>
            <a:chOff x="309542" y="967667"/>
            <a:chExt cx="2878585" cy="1557596"/>
          </a:xfrm>
        </p:grpSpPr>
        <p:pic>
          <p:nvPicPr>
            <p:cNvPr id="5" name="Picture 4">
              <a:hlinkClick r:id="rId3"/>
              <a:extLst>
                <a:ext uri="{FF2B5EF4-FFF2-40B4-BE49-F238E27FC236}">
                  <a16:creationId xmlns:a16="http://schemas.microsoft.com/office/drawing/2014/main" id="{A0F4AD1A-7C8D-897D-452B-0EEFF8A81D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3" y="1221589"/>
              <a:ext cx="1436702" cy="130367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F0791E-744B-B8DC-4F84-A4D01B107398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7878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B97A84-3F49-020D-8E77-9895233A78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t="29398" r="5190"/>
          <a:stretch/>
        </p:blipFill>
        <p:spPr>
          <a:xfrm>
            <a:off x="6642100" y="2444604"/>
            <a:ext cx="5727700" cy="34251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17B03-906D-D830-A29E-F80EC8EEF9CF}"/>
              </a:ext>
            </a:extLst>
          </p:cNvPr>
          <p:cNvSpPr txBox="1"/>
          <p:nvPr/>
        </p:nvSpPr>
        <p:spPr>
          <a:xfrm>
            <a:off x="717275" y="1571930"/>
            <a:ext cx="14265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Trò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chơi</a:t>
            </a:r>
            <a:r>
              <a:rPr lang="en-US" sz="26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“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hiểu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”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42C35E-3CB7-1C02-7A60-FF50F99791AD}"/>
              </a:ext>
            </a:extLst>
          </p:cNvPr>
          <p:cNvSpPr txBox="1"/>
          <p:nvPr/>
        </p:nvSpPr>
        <p:spPr>
          <a:xfrm>
            <a:off x="717275" y="2162872"/>
            <a:ext cx="60772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 err="1"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6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600" b="1" dirty="0"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Mỗi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nhóm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lần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lượt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nêu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Nhóm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nêu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sẽ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thắng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nhận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ngôi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sao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  <a:cs typeface="Arial" panose="020B0604020202020204" pitchFamily="34" charset="0"/>
              </a:rPr>
              <a:t>thưởng</a:t>
            </a:r>
            <a:r>
              <a:rPr lang="en-US" sz="26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169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50E51C-CC11-04D5-F267-160B37D63F65}"/>
              </a:ext>
            </a:extLst>
          </p:cNvPr>
          <p:cNvSpPr txBox="1"/>
          <p:nvPr/>
        </p:nvSpPr>
        <p:spPr>
          <a:xfrm>
            <a:off x="675295" y="1504020"/>
            <a:ext cx="156916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1: 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Chia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sẻ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lần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vi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phạm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mà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chứng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kiến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20AD3F-069B-4CEF-3351-02BB4A1DA88F}"/>
              </a:ext>
            </a:extLst>
          </p:cNvPr>
          <p:cNvSpPr txBox="1"/>
          <p:nvPr/>
        </p:nvSpPr>
        <p:spPr>
          <a:xfrm>
            <a:off x="675295" y="1844063"/>
            <a:ext cx="11132883" cy="2943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Ví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dụ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marL="571500" indent="-5715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vượt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đèn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đỏ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è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Việc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làm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này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có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thể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bị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phạt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hành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chính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è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Gây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tai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nạn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đáng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tiếc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khi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va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chạm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phải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phương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tiện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lưu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thông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ngược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chiều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50E51C-CC11-04D5-F267-160B37D63F65}"/>
              </a:ext>
            </a:extLst>
          </p:cNvPr>
          <p:cNvSpPr txBox="1"/>
          <p:nvPr/>
        </p:nvSpPr>
        <p:spPr>
          <a:xfrm>
            <a:off x="675295" y="1389720"/>
            <a:ext cx="15691608" cy="613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Giúp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bất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hòa</a:t>
            </a:r>
            <a:endParaRPr lang="en-US" sz="2600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8066F-CD91-9CED-A48B-0742ACD83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736" y="2547252"/>
            <a:ext cx="4597969" cy="3550876"/>
          </a:xfrm>
          <a:prstGeom prst="round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6A8C73-84A3-41E4-1FD5-5BB6260AA041}"/>
              </a:ext>
            </a:extLst>
          </p:cNvPr>
          <p:cNvSpPr txBox="1"/>
          <p:nvPr/>
        </p:nvSpPr>
        <p:spPr>
          <a:xfrm>
            <a:off x="675295" y="2206293"/>
            <a:ext cx="6011255" cy="389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quanh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đỏ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vi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phạm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Chia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sẻ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điều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ghi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sau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535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423841-FECC-FD8C-7BC7-3543393EF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9619" y="1485900"/>
            <a:ext cx="16151237" cy="465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538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18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730F18-A514-AE38-3716-106615F23AEF}"/>
              </a:ext>
            </a:extLst>
          </p:cNvPr>
          <p:cNvSpPr txBox="1"/>
          <p:nvPr/>
        </p:nvSpPr>
        <p:spPr>
          <a:xfrm>
            <a:off x="437242" y="1522471"/>
            <a:ext cx="11638644" cy="4255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UTM Avo" panose="020406030505060202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tắc</a:t>
            </a:r>
            <a:r>
              <a:rPr lang="en-US" sz="2800" dirty="0">
                <a:latin typeface="UTM Avo" panose="02040603050506020204" pitchFamily="18" charset="0"/>
              </a:rPr>
              <a:t> an </a:t>
            </a:r>
            <a:r>
              <a:rPr lang="en-US" sz="2800" dirty="0" err="1">
                <a:latin typeface="UTM Avo" panose="02040603050506020204" pitchFamily="18" charset="0"/>
              </a:rPr>
              <a:t>toàn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thông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UTM Avo" panose="02040603050506020204" pitchFamily="18" charset="0"/>
              </a:rPr>
              <a:t>Hậu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quả</a:t>
            </a:r>
            <a:r>
              <a:rPr lang="en-US" sz="2800" dirty="0">
                <a:latin typeface="UTM Avo" panose="02040603050506020204" pitchFamily="18" charset="0"/>
              </a:rPr>
              <a:t> của </a:t>
            </a:r>
            <a:r>
              <a:rPr lang="en-US" sz="2800" dirty="0" err="1">
                <a:latin typeface="UTM Avo" panose="02040603050506020204" pitchFamily="18" charset="0"/>
              </a:rPr>
              <a:t>việc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tuân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thủ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tắc</a:t>
            </a:r>
            <a:r>
              <a:rPr lang="en-US" sz="2800" dirty="0">
                <a:latin typeface="UTM Avo" panose="02040603050506020204" pitchFamily="18" charset="0"/>
              </a:rPr>
              <a:t> an </a:t>
            </a:r>
            <a:r>
              <a:rPr lang="en-US" sz="2800" dirty="0" err="1">
                <a:latin typeface="UTM Avo" panose="02040603050506020204" pitchFamily="18" charset="0"/>
              </a:rPr>
              <a:t>toàn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thông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UTM Avo" panose="02040603050506020204" pitchFamily="18" charset="0"/>
              </a:rPr>
              <a:t>Ý </a:t>
            </a:r>
            <a:r>
              <a:rPr lang="en-US" sz="2800" dirty="0" err="1">
                <a:latin typeface="UTM Avo" panose="02040603050506020204" pitchFamily="18" charset="0"/>
              </a:rPr>
              <a:t>nghĩa</a:t>
            </a:r>
            <a:r>
              <a:rPr lang="en-US" sz="2800" dirty="0">
                <a:latin typeface="UTM Avo" panose="02040603050506020204" pitchFamily="18" charset="0"/>
              </a:rPr>
              <a:t> của </a:t>
            </a:r>
            <a:r>
              <a:rPr lang="en-US" sz="2800" dirty="0" err="1">
                <a:latin typeface="UTM Avo" panose="02040603050506020204" pitchFamily="18" charset="0"/>
              </a:rPr>
              <a:t>việc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tuân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thủ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tắc</a:t>
            </a:r>
            <a:r>
              <a:rPr lang="en-US" sz="2800" dirty="0">
                <a:latin typeface="UTM Avo" panose="02040603050506020204" pitchFamily="18" charset="0"/>
              </a:rPr>
              <a:t> an </a:t>
            </a:r>
            <a:r>
              <a:rPr lang="en-US" sz="2800" dirty="0" err="1">
                <a:latin typeface="UTM Avo" panose="02040603050506020204" pitchFamily="18" charset="0"/>
              </a:rPr>
              <a:t>toàn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thông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UTM Avo" panose="02040603050506020204" pitchFamily="18" charset="0"/>
              </a:rPr>
              <a:t>Khuyên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bạn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bè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cùng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tuân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thủ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tắc</a:t>
            </a:r>
            <a:r>
              <a:rPr lang="en-US" sz="2800" dirty="0">
                <a:latin typeface="UTM Avo" panose="02040603050506020204" pitchFamily="18" charset="0"/>
              </a:rPr>
              <a:t> an </a:t>
            </a:r>
            <a:r>
              <a:rPr lang="en-US" sz="2800" dirty="0" err="1">
                <a:latin typeface="UTM Avo" panose="02040603050506020204" pitchFamily="18" charset="0"/>
              </a:rPr>
              <a:t>toàn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thông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84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2320FB71-1DCE-D380-ED0F-1DB8969EF8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90397" y="779906"/>
            <a:ext cx="10234122" cy="5339219"/>
          </a:xfrm>
          <a:prstGeom prst="rect">
            <a:avLst/>
          </a:prstGeom>
        </p:spPr>
      </p:pic>
      <p:grpSp>
        <p:nvGrpSpPr>
          <p:cNvPr id="13" name="Group 6">
            <a:extLst>
              <a:ext uri="{FF2B5EF4-FFF2-40B4-BE49-F238E27FC236}">
                <a16:creationId xmlns:a16="http://schemas.microsoft.com/office/drawing/2014/main" id="{22342E74-1655-387B-2B76-F366645D487E}"/>
              </a:ext>
            </a:extLst>
          </p:cNvPr>
          <p:cNvGrpSpPr/>
          <p:nvPr/>
        </p:nvGrpSpPr>
        <p:grpSpPr>
          <a:xfrm>
            <a:off x="1427645" y="5480955"/>
            <a:ext cx="4001740" cy="3497201"/>
            <a:chOff x="0" y="0"/>
            <a:chExt cx="3290570" cy="3295650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89A4E08-6B20-CBF3-8645-CCD250BE87ED}"/>
                </a:ext>
              </a:extLst>
            </p:cNvPr>
            <p:cNvSpPr/>
            <p:nvPr/>
          </p:nvSpPr>
          <p:spPr>
            <a:xfrm>
              <a:off x="0" y="0"/>
              <a:ext cx="1474338" cy="1131555"/>
            </a:xfrm>
            <a:custGeom>
              <a:avLst/>
              <a:gdLst/>
              <a:ahLst/>
              <a:cxnLst/>
              <a:rect l="l" t="t" r="r" b="b"/>
              <a:pathLst>
                <a:path w="1474338" h="1131555">
                  <a:moveTo>
                    <a:pt x="1474338" y="3972"/>
                  </a:moveTo>
                  <a:lnTo>
                    <a:pt x="0" y="3972"/>
                  </a:lnTo>
                  <a:lnTo>
                    <a:pt x="0" y="0"/>
                  </a:lnTo>
                  <a:lnTo>
                    <a:pt x="1474338" y="0"/>
                  </a:lnTo>
                  <a:lnTo>
                    <a:pt x="1474338" y="3972"/>
                  </a:lnTo>
                  <a:close/>
                  <a:moveTo>
                    <a:pt x="1474338" y="160871"/>
                  </a:moveTo>
                  <a:lnTo>
                    <a:pt x="0" y="160871"/>
                  </a:lnTo>
                  <a:lnTo>
                    <a:pt x="0" y="164843"/>
                  </a:lnTo>
                  <a:lnTo>
                    <a:pt x="1474338" y="164843"/>
                  </a:lnTo>
                  <a:lnTo>
                    <a:pt x="1474338" y="160871"/>
                  </a:lnTo>
                  <a:close/>
                  <a:moveTo>
                    <a:pt x="1474338" y="322238"/>
                  </a:moveTo>
                  <a:lnTo>
                    <a:pt x="0" y="322238"/>
                  </a:lnTo>
                  <a:lnTo>
                    <a:pt x="0" y="326210"/>
                  </a:lnTo>
                  <a:lnTo>
                    <a:pt x="1474338" y="326210"/>
                  </a:lnTo>
                  <a:lnTo>
                    <a:pt x="1474338" y="322238"/>
                  </a:lnTo>
                  <a:close/>
                  <a:moveTo>
                    <a:pt x="1474338" y="483108"/>
                  </a:moveTo>
                  <a:lnTo>
                    <a:pt x="0" y="483108"/>
                  </a:lnTo>
                  <a:lnTo>
                    <a:pt x="0" y="487080"/>
                  </a:lnTo>
                  <a:lnTo>
                    <a:pt x="1474338" y="487080"/>
                  </a:lnTo>
                  <a:lnTo>
                    <a:pt x="1474338" y="483108"/>
                  </a:lnTo>
                  <a:close/>
                  <a:moveTo>
                    <a:pt x="1474338" y="643979"/>
                  </a:moveTo>
                  <a:lnTo>
                    <a:pt x="0" y="643979"/>
                  </a:lnTo>
                  <a:lnTo>
                    <a:pt x="0" y="647951"/>
                  </a:lnTo>
                  <a:lnTo>
                    <a:pt x="1474338" y="647951"/>
                  </a:lnTo>
                  <a:lnTo>
                    <a:pt x="1474338" y="643979"/>
                  </a:lnTo>
                  <a:close/>
                  <a:moveTo>
                    <a:pt x="1474338" y="805346"/>
                  </a:moveTo>
                  <a:lnTo>
                    <a:pt x="0" y="805346"/>
                  </a:lnTo>
                  <a:lnTo>
                    <a:pt x="0" y="809318"/>
                  </a:lnTo>
                  <a:lnTo>
                    <a:pt x="1474338" y="809318"/>
                  </a:lnTo>
                  <a:lnTo>
                    <a:pt x="1474338" y="805346"/>
                  </a:lnTo>
                  <a:close/>
                  <a:moveTo>
                    <a:pt x="1474338" y="966216"/>
                  </a:moveTo>
                  <a:lnTo>
                    <a:pt x="0" y="966216"/>
                  </a:lnTo>
                  <a:lnTo>
                    <a:pt x="0" y="970188"/>
                  </a:lnTo>
                  <a:lnTo>
                    <a:pt x="1474338" y="970188"/>
                  </a:lnTo>
                  <a:lnTo>
                    <a:pt x="1474338" y="966216"/>
                  </a:lnTo>
                  <a:close/>
                  <a:moveTo>
                    <a:pt x="1474338" y="1127583"/>
                  </a:moveTo>
                  <a:lnTo>
                    <a:pt x="0" y="1127583"/>
                  </a:lnTo>
                  <a:lnTo>
                    <a:pt x="0" y="1131555"/>
                  </a:lnTo>
                  <a:lnTo>
                    <a:pt x="1474338" y="1131555"/>
                  </a:lnTo>
                  <a:lnTo>
                    <a:pt x="1474338" y="1127583"/>
                  </a:lnTo>
                  <a:close/>
                </a:path>
              </a:pathLst>
            </a:custGeom>
            <a:solidFill>
              <a:srgbClr val="73E6EA">
                <a:alpha val="49804"/>
              </a:srgbClr>
            </a:solidFill>
          </p:spPr>
        </p:sp>
      </p:grpSp>
      <p:grpSp>
        <p:nvGrpSpPr>
          <p:cNvPr id="20" name="Group 17">
            <a:extLst>
              <a:ext uri="{FF2B5EF4-FFF2-40B4-BE49-F238E27FC236}">
                <a16:creationId xmlns:a16="http://schemas.microsoft.com/office/drawing/2014/main" id="{F75FB4F4-2C57-8A2C-E228-ED4995E1FAF6}"/>
              </a:ext>
            </a:extLst>
          </p:cNvPr>
          <p:cNvGrpSpPr/>
          <p:nvPr/>
        </p:nvGrpSpPr>
        <p:grpSpPr>
          <a:xfrm>
            <a:off x="12836321" y="5480955"/>
            <a:ext cx="4001740" cy="3497201"/>
            <a:chOff x="0" y="0"/>
            <a:chExt cx="3290570" cy="3295650"/>
          </a:xfrm>
        </p:grpSpPr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93A19E5-E45E-2D12-0D6C-93F686D27665}"/>
                </a:ext>
              </a:extLst>
            </p:cNvPr>
            <p:cNvSpPr/>
            <p:nvPr/>
          </p:nvSpPr>
          <p:spPr>
            <a:xfrm>
              <a:off x="0" y="0"/>
              <a:ext cx="1474338" cy="1131555"/>
            </a:xfrm>
            <a:custGeom>
              <a:avLst/>
              <a:gdLst/>
              <a:ahLst/>
              <a:cxnLst/>
              <a:rect l="l" t="t" r="r" b="b"/>
              <a:pathLst>
                <a:path w="1474338" h="1131555">
                  <a:moveTo>
                    <a:pt x="1474338" y="3972"/>
                  </a:moveTo>
                  <a:lnTo>
                    <a:pt x="0" y="3972"/>
                  </a:lnTo>
                  <a:lnTo>
                    <a:pt x="0" y="0"/>
                  </a:lnTo>
                  <a:lnTo>
                    <a:pt x="1474338" y="0"/>
                  </a:lnTo>
                  <a:lnTo>
                    <a:pt x="1474338" y="3972"/>
                  </a:lnTo>
                  <a:close/>
                  <a:moveTo>
                    <a:pt x="1474338" y="160871"/>
                  </a:moveTo>
                  <a:lnTo>
                    <a:pt x="0" y="160871"/>
                  </a:lnTo>
                  <a:lnTo>
                    <a:pt x="0" y="164843"/>
                  </a:lnTo>
                  <a:lnTo>
                    <a:pt x="1474338" y="164843"/>
                  </a:lnTo>
                  <a:lnTo>
                    <a:pt x="1474338" y="160871"/>
                  </a:lnTo>
                  <a:close/>
                  <a:moveTo>
                    <a:pt x="1474338" y="322238"/>
                  </a:moveTo>
                  <a:lnTo>
                    <a:pt x="0" y="322238"/>
                  </a:lnTo>
                  <a:lnTo>
                    <a:pt x="0" y="326210"/>
                  </a:lnTo>
                  <a:lnTo>
                    <a:pt x="1474338" y="326210"/>
                  </a:lnTo>
                  <a:lnTo>
                    <a:pt x="1474338" y="322238"/>
                  </a:lnTo>
                  <a:close/>
                  <a:moveTo>
                    <a:pt x="1474338" y="483108"/>
                  </a:moveTo>
                  <a:lnTo>
                    <a:pt x="0" y="483108"/>
                  </a:lnTo>
                  <a:lnTo>
                    <a:pt x="0" y="487080"/>
                  </a:lnTo>
                  <a:lnTo>
                    <a:pt x="1474338" y="487080"/>
                  </a:lnTo>
                  <a:lnTo>
                    <a:pt x="1474338" y="483108"/>
                  </a:lnTo>
                  <a:close/>
                  <a:moveTo>
                    <a:pt x="1474338" y="643979"/>
                  </a:moveTo>
                  <a:lnTo>
                    <a:pt x="0" y="643979"/>
                  </a:lnTo>
                  <a:lnTo>
                    <a:pt x="0" y="647951"/>
                  </a:lnTo>
                  <a:lnTo>
                    <a:pt x="1474338" y="647951"/>
                  </a:lnTo>
                  <a:lnTo>
                    <a:pt x="1474338" y="643979"/>
                  </a:lnTo>
                  <a:close/>
                  <a:moveTo>
                    <a:pt x="1474338" y="805346"/>
                  </a:moveTo>
                  <a:lnTo>
                    <a:pt x="0" y="805346"/>
                  </a:lnTo>
                  <a:lnTo>
                    <a:pt x="0" y="809318"/>
                  </a:lnTo>
                  <a:lnTo>
                    <a:pt x="1474338" y="809318"/>
                  </a:lnTo>
                  <a:lnTo>
                    <a:pt x="1474338" y="805346"/>
                  </a:lnTo>
                  <a:close/>
                  <a:moveTo>
                    <a:pt x="1474338" y="966216"/>
                  </a:moveTo>
                  <a:lnTo>
                    <a:pt x="0" y="966216"/>
                  </a:lnTo>
                  <a:lnTo>
                    <a:pt x="0" y="970188"/>
                  </a:lnTo>
                  <a:lnTo>
                    <a:pt x="1474338" y="970188"/>
                  </a:lnTo>
                  <a:lnTo>
                    <a:pt x="1474338" y="966216"/>
                  </a:lnTo>
                  <a:close/>
                  <a:moveTo>
                    <a:pt x="1474338" y="1127583"/>
                  </a:moveTo>
                  <a:lnTo>
                    <a:pt x="0" y="1127583"/>
                  </a:lnTo>
                  <a:lnTo>
                    <a:pt x="0" y="1131555"/>
                  </a:lnTo>
                  <a:lnTo>
                    <a:pt x="1474338" y="1131555"/>
                  </a:lnTo>
                  <a:lnTo>
                    <a:pt x="1474338" y="1127583"/>
                  </a:lnTo>
                  <a:close/>
                </a:path>
              </a:pathLst>
            </a:custGeom>
            <a:solidFill>
              <a:srgbClr val="73E6EA">
                <a:alpha val="49804"/>
              </a:srgbClr>
            </a:solidFill>
          </p:spPr>
        </p:sp>
      </p:grpSp>
      <p:pic>
        <p:nvPicPr>
          <p:cNvPr id="27" name="Picture 27">
            <a:extLst>
              <a:ext uri="{FF2B5EF4-FFF2-40B4-BE49-F238E27FC236}">
                <a16:creationId xmlns:a16="http://schemas.microsoft.com/office/drawing/2014/main" id="{E861D1B6-6660-515C-1D28-523E6148EB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6927" y="5948237"/>
            <a:ext cx="1025968" cy="873355"/>
          </a:xfrm>
          <a:prstGeom prst="rect">
            <a:avLst/>
          </a:prstGeom>
        </p:spPr>
      </p:pic>
      <p:pic>
        <p:nvPicPr>
          <p:cNvPr id="28" name="Picture 28">
            <a:extLst>
              <a:ext uri="{FF2B5EF4-FFF2-40B4-BE49-F238E27FC236}">
                <a16:creationId xmlns:a16="http://schemas.microsoft.com/office/drawing/2014/main" id="{79719DDA-5288-76B5-CBBB-297E026BA9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1015307" y="5924520"/>
            <a:ext cx="1025968" cy="873355"/>
          </a:xfrm>
          <a:prstGeom prst="rect">
            <a:avLst/>
          </a:prstGeom>
        </p:spPr>
      </p:pic>
      <p:sp>
        <p:nvSpPr>
          <p:cNvPr id="32" name="TextBox 12">
            <a:extLst>
              <a:ext uri="{FF2B5EF4-FFF2-40B4-BE49-F238E27FC236}">
                <a16:creationId xmlns:a16="http://schemas.microsoft.com/office/drawing/2014/main" id="{9CC10AA3-F80E-960A-7480-00782D773A34}"/>
              </a:ext>
            </a:extLst>
          </p:cNvPr>
          <p:cNvSpPr txBox="1"/>
          <p:nvPr/>
        </p:nvSpPr>
        <p:spPr>
          <a:xfrm>
            <a:off x="2757330" y="1021122"/>
            <a:ext cx="7333842" cy="946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800"/>
              </a:lnSpc>
              <a:spcBef>
                <a:spcPct val="0"/>
              </a:spcBef>
            </a:pPr>
            <a:r>
              <a:rPr lang="en-US" sz="3800" b="1" dirty="0">
                <a:solidFill>
                  <a:srgbClr val="6B3F6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 DẪN VỀ NHÀ </a:t>
            </a:r>
            <a:endParaRPr lang="en-US" sz="3800" b="1" u="none" dirty="0">
              <a:solidFill>
                <a:srgbClr val="6B3F6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95C511B-81FF-1ECC-AFE4-B33E61B932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63504" y="4851274"/>
            <a:ext cx="655335" cy="1032763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091AA651-E2D3-284B-12E5-68CAD17DA9F0}"/>
              </a:ext>
            </a:extLst>
          </p:cNvPr>
          <p:cNvSpPr txBox="1"/>
          <p:nvPr/>
        </p:nvSpPr>
        <p:spPr>
          <a:xfrm>
            <a:off x="2568107" y="2400195"/>
            <a:ext cx="727870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Ôn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hôm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nay</a:t>
            </a:r>
          </a:p>
          <a:p>
            <a:pPr marL="571500" indent="-571500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12:</a:t>
            </a:r>
          </a:p>
          <a:p>
            <a:pPr algn="just">
              <a:lnSpc>
                <a:spcPct val="200000"/>
              </a:lnSpc>
              <a:spcBef>
                <a:spcPct val="0"/>
              </a:spcBef>
            </a:pP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tuân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thủ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b="1" i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815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5416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B027CB-33A2-DB8E-FDCD-11D3E26EE0D0}"/>
              </a:ext>
            </a:extLst>
          </p:cNvPr>
          <p:cNvSpPr/>
          <p:nvPr/>
        </p:nvSpPr>
        <p:spPr>
          <a:xfrm>
            <a:off x="4775418" y="3585180"/>
            <a:ext cx="2944537" cy="295847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F0D54-B65E-6BA3-06C1-B63951AD2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417" y="3753145"/>
            <a:ext cx="2622541" cy="2622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B4BD1-2902-EC4A-0F38-79BCCA9B2602}"/>
              </a:ext>
            </a:extLst>
          </p:cNvPr>
          <p:cNvSpPr txBox="1"/>
          <p:nvPr/>
        </p:nvSpPr>
        <p:spPr>
          <a:xfrm>
            <a:off x="454403" y="574846"/>
            <a:ext cx="11367083" cy="141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 kết nối cộng đồng giáo viên và nhận thêm nhiều tài liệu giảng dạy,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mời quý thầy cô tham gia Group Facebook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theo đường link: 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7F7C17-E574-9332-676F-7B4FC88CD262}"/>
              </a:ext>
            </a:extLst>
          </p:cNvPr>
          <p:cNvSpPr/>
          <p:nvPr/>
        </p:nvSpPr>
        <p:spPr>
          <a:xfrm>
            <a:off x="2441908" y="2000034"/>
            <a:ext cx="7407478" cy="4616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EEDCC7DA-65BA-6B5F-4904-487E49566583}"/>
              </a:ext>
            </a:extLst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Hoc10 – Đồng hành cùng giáo viên tiểu học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892AE-66B0-F635-0B83-4AD3E5525730}"/>
              </a:ext>
            </a:extLst>
          </p:cNvPr>
          <p:cNvSpPr txBox="1"/>
          <p:nvPr/>
        </p:nvSpPr>
        <p:spPr>
          <a:xfrm>
            <a:off x="4011326" y="2381351"/>
            <a:ext cx="4321723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Hoặc truy cập qua QR code</a:t>
            </a:r>
          </a:p>
        </p:txBody>
      </p:sp>
      <p:pic>
        <p:nvPicPr>
          <p:cNvPr id="1026" name="Picture 2" descr="Ngón Trỏ, ngón tay, Máy tính Biểu tượng Tay - tay png tải về - Miễn phí  trong suốt Tay png Tải về.">
            <a:extLst>
              <a:ext uri="{FF2B5EF4-FFF2-40B4-BE49-F238E27FC236}">
                <a16:creationId xmlns:a16="http://schemas.microsoft.com/office/drawing/2014/main" id="{7E39AE3B-04ED-AC20-C486-F5B9A97F6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9086" y="2851979"/>
            <a:ext cx="1053311" cy="74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2CF823-46E2-B4C9-6055-CB57E08D4A51}"/>
              </a:ext>
            </a:extLst>
          </p:cNvPr>
          <p:cNvGrpSpPr/>
          <p:nvPr/>
        </p:nvGrpSpPr>
        <p:grpSpPr>
          <a:xfrm>
            <a:off x="492057" y="1390088"/>
            <a:ext cx="2736543" cy="1562277"/>
            <a:chOff x="309542" y="967667"/>
            <a:chExt cx="2878585" cy="1557596"/>
          </a:xfrm>
        </p:grpSpPr>
        <p:pic>
          <p:nvPicPr>
            <p:cNvPr id="3" name="Picture 2">
              <a:hlinkClick r:id="rId3"/>
              <a:extLst>
                <a:ext uri="{FF2B5EF4-FFF2-40B4-BE49-F238E27FC236}">
                  <a16:creationId xmlns:a16="http://schemas.microsoft.com/office/drawing/2014/main" id="{44D527A6-25DA-C73F-8C09-FED45C0AF6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3" y="1221589"/>
              <a:ext cx="1436702" cy="130367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9E519C-E5F7-F1B0-A12A-2C58B40C23FC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11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sney-jake-and-the-neverland-pirates-clip-art-images--29662.gif">
            <a:extLst>
              <a:ext uri="{FF2B5EF4-FFF2-40B4-BE49-F238E27FC236}">
                <a16:creationId xmlns:a16="http://schemas.microsoft.com/office/drawing/2014/main" id="{61F9F1A2-E912-288E-F75B-7720672D85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75749" y="3682075"/>
            <a:ext cx="2838450" cy="2952750"/>
          </a:xfrm>
          <a:prstGeom prst="rect">
            <a:avLst/>
          </a:prstGeom>
        </p:spPr>
      </p:pic>
      <p:pic>
        <p:nvPicPr>
          <p:cNvPr id="8" name="Picture 7" descr="disney-jake-and-the-neverland-pirates-clip-art-images--29681.gif">
            <a:extLst>
              <a:ext uri="{FF2B5EF4-FFF2-40B4-BE49-F238E27FC236}">
                <a16:creationId xmlns:a16="http://schemas.microsoft.com/office/drawing/2014/main" id="{B5D73745-E02B-1894-C790-58E113F86F6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0103" y="3466101"/>
            <a:ext cx="2286000" cy="2733675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FDFCE92E-39C5-0F84-1F2F-BFF6BA1545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1C6B292-5598-8E1F-3E8B-7DC10579E6F7}"/>
              </a:ext>
            </a:extLst>
          </p:cNvPr>
          <p:cNvGrpSpPr/>
          <p:nvPr/>
        </p:nvGrpSpPr>
        <p:grpSpPr>
          <a:xfrm>
            <a:off x="132329" y="601501"/>
            <a:ext cx="4018882" cy="3049000"/>
            <a:chOff x="1287636" y="342900"/>
            <a:chExt cx="5906036" cy="38671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C98F4A4-461D-7966-0109-C25B6DBB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87636" y="342900"/>
              <a:ext cx="5906036" cy="38671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C213CD5-22ED-2987-BB5E-AB1EBC1B35FA}"/>
                </a:ext>
              </a:extLst>
            </p:cNvPr>
            <p:cNvSpPr txBox="1"/>
            <p:nvPr/>
          </p:nvSpPr>
          <p:spPr>
            <a:xfrm>
              <a:off x="1770280" y="799164"/>
              <a:ext cx="4940748" cy="1756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Quan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sát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nêu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quy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tắc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toàn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giao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7CED0D7-EF79-C26C-A26E-E140612ABA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5" t="16988" r="49469" b="48698"/>
          <a:stretch/>
        </p:blipFill>
        <p:spPr>
          <a:xfrm>
            <a:off x="3016251" y="2907865"/>
            <a:ext cx="5537197" cy="372696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A20241C-DEA2-FF94-8CBB-3AB21F771EC0}"/>
              </a:ext>
            </a:extLst>
          </p:cNvPr>
          <p:cNvGrpSpPr/>
          <p:nvPr/>
        </p:nvGrpSpPr>
        <p:grpSpPr>
          <a:xfrm rot="339638">
            <a:off x="8084988" y="1250658"/>
            <a:ext cx="3904582" cy="2318831"/>
            <a:chOff x="7311530" y="846147"/>
            <a:chExt cx="2856494" cy="2245775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31D6340-C9BC-1ECD-3576-4EFE2E1F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flipH="1">
              <a:off x="7311530" y="846147"/>
              <a:ext cx="2856494" cy="22457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63C6A5-A570-7BB5-9A85-5D2310EA2F3A}"/>
                </a:ext>
              </a:extLst>
            </p:cNvPr>
            <p:cNvSpPr txBox="1"/>
            <p:nvPr/>
          </p:nvSpPr>
          <p:spPr>
            <a:xfrm rot="21260362">
              <a:off x="7585658" y="1227372"/>
              <a:ext cx="2076539" cy="9607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Qua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đường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ở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nơi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vạch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kẻ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đường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702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sney-jake-and-the-neverland-pirates-clip-art-images--29662.gif">
            <a:extLst>
              <a:ext uri="{FF2B5EF4-FFF2-40B4-BE49-F238E27FC236}">
                <a16:creationId xmlns:a16="http://schemas.microsoft.com/office/drawing/2014/main" id="{61F9F1A2-E912-288E-F75B-7720672D85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30026" y="3644005"/>
            <a:ext cx="2838450" cy="2952750"/>
          </a:xfrm>
          <a:prstGeom prst="rect">
            <a:avLst/>
          </a:prstGeom>
        </p:spPr>
      </p:pic>
      <p:pic>
        <p:nvPicPr>
          <p:cNvPr id="8" name="Picture 7" descr="disney-jake-and-the-neverland-pirates-clip-art-images--29681.gif">
            <a:extLst>
              <a:ext uri="{FF2B5EF4-FFF2-40B4-BE49-F238E27FC236}">
                <a16:creationId xmlns:a16="http://schemas.microsoft.com/office/drawing/2014/main" id="{B5D73745-E02B-1894-C790-58E113F86F6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0103" y="3466101"/>
            <a:ext cx="2286000" cy="2733675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FDFCE92E-39C5-0F84-1F2F-BFF6BA1545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1C6B292-5598-8E1F-3E8B-7DC10579E6F7}"/>
              </a:ext>
            </a:extLst>
          </p:cNvPr>
          <p:cNvGrpSpPr/>
          <p:nvPr/>
        </p:nvGrpSpPr>
        <p:grpSpPr>
          <a:xfrm>
            <a:off x="800103" y="508503"/>
            <a:ext cx="4018882" cy="3049000"/>
            <a:chOff x="1287636" y="342900"/>
            <a:chExt cx="5906036" cy="38671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C98F4A4-461D-7966-0109-C25B6DBB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87636" y="342900"/>
              <a:ext cx="5906036" cy="38671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C213CD5-22ED-2987-BB5E-AB1EBC1B35FA}"/>
                </a:ext>
              </a:extLst>
            </p:cNvPr>
            <p:cNvSpPr txBox="1"/>
            <p:nvPr/>
          </p:nvSpPr>
          <p:spPr>
            <a:xfrm>
              <a:off x="1770280" y="799164"/>
              <a:ext cx="4940748" cy="1756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Quan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sát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nêu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quy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tắc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toàn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giao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20241C-DEA2-FF94-8CBB-3AB21F771EC0}"/>
              </a:ext>
            </a:extLst>
          </p:cNvPr>
          <p:cNvGrpSpPr/>
          <p:nvPr/>
        </p:nvGrpSpPr>
        <p:grpSpPr>
          <a:xfrm>
            <a:off x="7980148" y="1719915"/>
            <a:ext cx="3904582" cy="2318831"/>
            <a:chOff x="7212345" y="758540"/>
            <a:chExt cx="2856494" cy="2245775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31D6340-C9BC-1ECD-3576-4EFE2E1F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7212345" y="758540"/>
              <a:ext cx="2856494" cy="22457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63C6A5-A570-7BB5-9A85-5D2310EA2F3A}"/>
                </a:ext>
              </a:extLst>
            </p:cNvPr>
            <p:cNvSpPr txBox="1"/>
            <p:nvPr/>
          </p:nvSpPr>
          <p:spPr>
            <a:xfrm>
              <a:off x="7448999" y="1178952"/>
              <a:ext cx="2076539" cy="13413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Thắt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dây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toàn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khi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ngồi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trên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ô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tô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B068FCC-166A-1CA8-C40D-522EAD7E17A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03" t="17782" r="3781" b="47904"/>
          <a:stretch/>
        </p:blipFill>
        <p:spPr>
          <a:xfrm>
            <a:off x="2902357" y="2879330"/>
            <a:ext cx="5077791" cy="341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8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sney-jake-and-the-neverland-pirates-clip-art-images--29662.gif">
            <a:extLst>
              <a:ext uri="{FF2B5EF4-FFF2-40B4-BE49-F238E27FC236}">
                <a16:creationId xmlns:a16="http://schemas.microsoft.com/office/drawing/2014/main" id="{61F9F1A2-E912-288E-F75B-7720672D85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30026" y="3644005"/>
            <a:ext cx="2838450" cy="2952750"/>
          </a:xfrm>
          <a:prstGeom prst="rect">
            <a:avLst/>
          </a:prstGeom>
        </p:spPr>
      </p:pic>
      <p:pic>
        <p:nvPicPr>
          <p:cNvPr id="8" name="Picture 7" descr="disney-jake-and-the-neverland-pirates-clip-art-images--29681.gif">
            <a:extLst>
              <a:ext uri="{FF2B5EF4-FFF2-40B4-BE49-F238E27FC236}">
                <a16:creationId xmlns:a16="http://schemas.microsoft.com/office/drawing/2014/main" id="{B5D73745-E02B-1894-C790-58E113F86F6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0103" y="3466101"/>
            <a:ext cx="2286000" cy="2733675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FDFCE92E-39C5-0F84-1F2F-BFF6BA1545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1C6B292-5598-8E1F-3E8B-7DC10579E6F7}"/>
              </a:ext>
            </a:extLst>
          </p:cNvPr>
          <p:cNvGrpSpPr/>
          <p:nvPr/>
        </p:nvGrpSpPr>
        <p:grpSpPr>
          <a:xfrm>
            <a:off x="307270" y="577748"/>
            <a:ext cx="4018882" cy="3049000"/>
            <a:chOff x="1287636" y="342900"/>
            <a:chExt cx="5906036" cy="38671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C98F4A4-461D-7966-0109-C25B6DBB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87636" y="342900"/>
              <a:ext cx="5906036" cy="38671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C213CD5-22ED-2987-BB5E-AB1EBC1B35FA}"/>
                </a:ext>
              </a:extLst>
            </p:cNvPr>
            <p:cNvSpPr txBox="1"/>
            <p:nvPr/>
          </p:nvSpPr>
          <p:spPr>
            <a:xfrm>
              <a:off x="1770280" y="799164"/>
              <a:ext cx="4940748" cy="1756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Quan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sát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nêu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quy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tắc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toàn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giao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20241C-DEA2-FF94-8CBB-3AB21F771EC0}"/>
              </a:ext>
            </a:extLst>
          </p:cNvPr>
          <p:cNvGrpSpPr/>
          <p:nvPr/>
        </p:nvGrpSpPr>
        <p:grpSpPr>
          <a:xfrm>
            <a:off x="7522948" y="590530"/>
            <a:ext cx="3904582" cy="2318831"/>
            <a:chOff x="7212345" y="758540"/>
            <a:chExt cx="2856494" cy="2245775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31D6340-C9BC-1ECD-3576-4EFE2E1F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7212345" y="758540"/>
              <a:ext cx="2856494" cy="22457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63C6A5-A570-7BB5-9A85-5D2310EA2F3A}"/>
                </a:ext>
              </a:extLst>
            </p:cNvPr>
            <p:cNvSpPr txBox="1"/>
            <p:nvPr/>
          </p:nvSpPr>
          <p:spPr>
            <a:xfrm>
              <a:off x="7422930" y="1204558"/>
              <a:ext cx="2229620" cy="13413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Mặc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áo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phao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khi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đi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đò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phà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,… qua song.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F88F35-5FCD-38FD-C087-D752750FDF6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" t="51766" r="48946" b="13920"/>
          <a:stretch/>
        </p:blipFill>
        <p:spPr>
          <a:xfrm>
            <a:off x="3086103" y="2909361"/>
            <a:ext cx="5588836" cy="376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1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sney-jake-and-the-neverland-pirates-clip-art-images--29662.gif">
            <a:extLst>
              <a:ext uri="{FF2B5EF4-FFF2-40B4-BE49-F238E27FC236}">
                <a16:creationId xmlns:a16="http://schemas.microsoft.com/office/drawing/2014/main" id="{61F9F1A2-E912-288E-F75B-7720672D85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30026" y="3644005"/>
            <a:ext cx="2838450" cy="2952750"/>
          </a:xfrm>
          <a:prstGeom prst="rect">
            <a:avLst/>
          </a:prstGeom>
        </p:spPr>
      </p:pic>
      <p:pic>
        <p:nvPicPr>
          <p:cNvPr id="8" name="Picture 7" descr="disney-jake-and-the-neverland-pirates-clip-art-images--29681.gif">
            <a:extLst>
              <a:ext uri="{FF2B5EF4-FFF2-40B4-BE49-F238E27FC236}">
                <a16:creationId xmlns:a16="http://schemas.microsoft.com/office/drawing/2014/main" id="{B5D73745-E02B-1894-C790-58E113F86F6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0103" y="3466101"/>
            <a:ext cx="2286000" cy="2733675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FDFCE92E-39C5-0F84-1F2F-BFF6BA1545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1C6B292-5598-8E1F-3E8B-7DC10579E6F7}"/>
              </a:ext>
            </a:extLst>
          </p:cNvPr>
          <p:cNvGrpSpPr/>
          <p:nvPr/>
        </p:nvGrpSpPr>
        <p:grpSpPr>
          <a:xfrm>
            <a:off x="307270" y="577748"/>
            <a:ext cx="4018882" cy="3049000"/>
            <a:chOff x="1287636" y="342900"/>
            <a:chExt cx="5906036" cy="386715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C98F4A4-461D-7966-0109-C25B6DBB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87636" y="342900"/>
              <a:ext cx="5906036" cy="38671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C213CD5-22ED-2987-BB5E-AB1EBC1B35FA}"/>
                </a:ext>
              </a:extLst>
            </p:cNvPr>
            <p:cNvSpPr txBox="1"/>
            <p:nvPr/>
          </p:nvSpPr>
          <p:spPr>
            <a:xfrm>
              <a:off x="1770280" y="799164"/>
              <a:ext cx="4940748" cy="17566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Quan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sát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tranh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nêu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quy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tắc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an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toàn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giao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UTM Avo" panose="02040603050506020204" pitchFamily="18" charset="0"/>
                  <a:cs typeface="Arial" panose="020B0604020202020204" pitchFamily="34" charset="0"/>
                </a:rPr>
                <a:t>thông</a:t>
              </a:r>
              <a:r>
                <a:rPr lang="en-US" sz="28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20241C-DEA2-FF94-8CBB-3AB21F771EC0}"/>
              </a:ext>
            </a:extLst>
          </p:cNvPr>
          <p:cNvGrpSpPr/>
          <p:nvPr/>
        </p:nvGrpSpPr>
        <p:grpSpPr>
          <a:xfrm>
            <a:off x="7815048" y="577748"/>
            <a:ext cx="3904582" cy="2318831"/>
            <a:chOff x="7249509" y="758540"/>
            <a:chExt cx="2856494" cy="2245775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831D6340-C9BC-1ECD-3576-4EFE2E1F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7249509" y="758540"/>
              <a:ext cx="2856494" cy="22457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63C6A5-A570-7BB5-9A85-5D2310EA2F3A}"/>
                </a:ext>
              </a:extLst>
            </p:cNvPr>
            <p:cNvSpPr txBox="1"/>
            <p:nvPr/>
          </p:nvSpPr>
          <p:spPr>
            <a:xfrm>
              <a:off x="7494817" y="1038792"/>
              <a:ext cx="2142894" cy="15202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Đi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bộ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trên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vỉa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hè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/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đường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dành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riêng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người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đi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  <a:cs typeface="Arial" panose="020B0604020202020204" pitchFamily="34" charset="0"/>
                </a:rPr>
                <a:t>bộ</a:t>
              </a:r>
              <a:r>
                <a:rPr lang="en-US" sz="2400" dirty="0"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2362493-CA54-DC01-4E95-0A8A84AC243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7" t="51473" r="4077" b="14213"/>
          <a:stretch/>
        </p:blipFill>
        <p:spPr>
          <a:xfrm>
            <a:off x="3239848" y="2896579"/>
            <a:ext cx="5610704" cy="377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F1BF0B-C713-E02D-1E34-DD1045810393}"/>
              </a:ext>
            </a:extLst>
          </p:cNvPr>
          <p:cNvSpPr txBox="1"/>
          <p:nvPr/>
        </p:nvSpPr>
        <p:spPr>
          <a:xfrm>
            <a:off x="766677" y="1581801"/>
            <a:ext cx="156657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quy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tắc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an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toàn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6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khác</a:t>
            </a:r>
            <a:endParaRPr lang="en-US" sz="2600" b="1" dirty="0">
              <a:solidFill>
                <a:schemeClr val="tx2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EDDA27A9-E49D-D930-3EC5-28B33208D729}"/>
              </a:ext>
            </a:extLst>
          </p:cNvPr>
          <p:cNvSpPr/>
          <p:nvPr/>
        </p:nvSpPr>
        <p:spPr>
          <a:xfrm>
            <a:off x="766677" y="2440851"/>
            <a:ext cx="3906923" cy="2347210"/>
          </a:xfrm>
          <a:prstGeom prst="cloud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Thắt dây an toàn khi đi máy bay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8F23CCB7-3C1A-66AD-B88C-B912B838CB8F}"/>
              </a:ext>
            </a:extLst>
          </p:cNvPr>
          <p:cNvSpPr/>
          <p:nvPr/>
        </p:nvSpPr>
        <p:spPr>
          <a:xfrm>
            <a:off x="7179210" y="2322247"/>
            <a:ext cx="3243167" cy="1998061"/>
          </a:xfrm>
          <a:prstGeom prst="cloud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 đúng làn đường quy định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DCA68643-5AFB-C646-7520-6E35CA7C8568}"/>
              </a:ext>
            </a:extLst>
          </p:cNvPr>
          <p:cNvSpPr/>
          <p:nvPr/>
        </p:nvSpPr>
        <p:spPr>
          <a:xfrm>
            <a:off x="3812218" y="4572615"/>
            <a:ext cx="4257725" cy="1998061"/>
          </a:xfrm>
          <a:prstGeom prst="cloud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phóng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nhanh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vượt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ẩu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3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0D12086-AC09-4351-9620-031EFB80D3EC}" vid="{E326BEAB-6D95-4C38-B00F-21888E555E52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Template_Dao duc 3</Template>
  <TotalTime>784</TotalTime>
  <Words>1562</Words>
  <Application>Microsoft Office PowerPoint</Application>
  <PresentationFormat>Màn hình rộng</PresentationFormat>
  <Paragraphs>157</Paragraphs>
  <Slides>37</Slides>
  <Notes>20</Notes>
  <HiddenSlides>0</HiddenSlides>
  <MMClips>9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UTM Avo</vt:lpstr>
      <vt:lpstr>Wingdings</vt:lpstr>
      <vt:lpstr>Office Theme</vt:lpstr>
      <vt:lpstr>1_Office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 Nguyễn</dc:creator>
  <cp:lastModifiedBy>Administrator</cp:lastModifiedBy>
  <cp:revision>50</cp:revision>
  <dcterms:created xsi:type="dcterms:W3CDTF">2023-03-02T04:40:23Z</dcterms:created>
  <dcterms:modified xsi:type="dcterms:W3CDTF">2024-04-24T08:19:32Z</dcterms:modified>
</cp:coreProperties>
</file>