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 id="2147483672" r:id="rId3"/>
  </p:sldMasterIdLst>
  <p:notesMasterIdLst>
    <p:notesMasterId r:id="rId31"/>
  </p:notesMasterIdLst>
  <p:sldIdLst>
    <p:sldId id="256" r:id="rId4"/>
    <p:sldId id="257" r:id="rId5"/>
    <p:sldId id="267" r:id="rId6"/>
    <p:sldId id="268" r:id="rId7"/>
    <p:sldId id="261" r:id="rId8"/>
    <p:sldId id="273" r:id="rId9"/>
    <p:sldId id="259" r:id="rId10"/>
    <p:sldId id="274" r:id="rId11"/>
    <p:sldId id="276" r:id="rId12"/>
    <p:sldId id="275" r:id="rId13"/>
    <p:sldId id="277" r:id="rId14"/>
    <p:sldId id="278" r:id="rId15"/>
    <p:sldId id="279" r:id="rId16"/>
    <p:sldId id="280" r:id="rId17"/>
    <p:sldId id="281" r:id="rId18"/>
    <p:sldId id="282" r:id="rId19"/>
    <p:sldId id="283" r:id="rId20"/>
    <p:sldId id="284" r:id="rId21"/>
    <p:sldId id="285" r:id="rId22"/>
    <p:sldId id="286" r:id="rId23"/>
    <p:sldId id="287" r:id="rId24"/>
    <p:sldId id="260" r:id="rId25"/>
    <p:sldId id="288" r:id="rId26"/>
    <p:sldId id="289" r:id="rId27"/>
    <p:sldId id="263" r:id="rId28"/>
    <p:sldId id="266" r:id="rId29"/>
    <p:sldId id="290"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jF1eoKn1/DWUVyqwlDt6VU43Lc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28"/>
  </p:normalViewPr>
  <p:slideViewPr>
    <p:cSldViewPr snapToGrid="0">
      <p:cViewPr varScale="1">
        <p:scale>
          <a:sx n="64" d="100"/>
          <a:sy n="64" d="100"/>
        </p:scale>
        <p:origin x="36" y="38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26181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7096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151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8835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018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hình</a:t>
            </a:r>
            <a:r>
              <a:rPr lang="en-US" baseline="0" dirty="0"/>
              <a:t> </a:t>
            </a:r>
            <a:r>
              <a:rPr lang="en-US" baseline="0" dirty="0" err="1"/>
              <a:t>đầu</a:t>
            </a:r>
            <a:r>
              <a:rPr lang="en-US" baseline="0" dirty="0"/>
              <a:t> </a:t>
            </a:r>
            <a:r>
              <a:rPr lang="en-US" baseline="0" dirty="0" err="1"/>
              <a:t>bếp</a:t>
            </a:r>
            <a:r>
              <a:rPr lang="en-US" baseline="0" dirty="0"/>
              <a:t> </a:t>
            </a:r>
            <a:r>
              <a:rPr lang="en-US" baseline="0" dirty="0" err="1"/>
              <a:t>để</a:t>
            </a:r>
            <a:r>
              <a:rPr lang="en-US" baseline="0" dirty="0"/>
              <a:t> </a:t>
            </a:r>
            <a:r>
              <a:rPr lang="en-US" baseline="0" dirty="0" err="1"/>
              <a:t>mở</a:t>
            </a:r>
            <a:r>
              <a:rPr lang="en-US" baseline="0" dirty="0"/>
              <a:t> </a:t>
            </a:r>
            <a:r>
              <a:rPr lang="en-US" baseline="0" dirty="0" err="1"/>
              <a:t>câu</a:t>
            </a:r>
            <a:r>
              <a:rPr lang="en-US" baseline="0" dirty="0"/>
              <a:t> </a:t>
            </a:r>
            <a:r>
              <a:rPr lang="en-US" baseline="0" dirty="0" err="1"/>
              <a:t>hỏi</a:t>
            </a:r>
            <a:r>
              <a:rPr lang="en-US" baseline="0" dirty="0"/>
              <a:t> &gt;&gt; </a:t>
            </a:r>
            <a:r>
              <a:rPr lang="en-US" baseline="0" dirty="0" err="1"/>
              <a:t>Sau</a:t>
            </a:r>
            <a:r>
              <a:rPr lang="en-US" baseline="0" dirty="0"/>
              <a:t> </a:t>
            </a:r>
            <a:r>
              <a:rPr lang="en-US" baseline="0" dirty="0" err="1"/>
              <a:t>khi</a:t>
            </a:r>
            <a:r>
              <a:rPr lang="en-US" baseline="0" dirty="0"/>
              <a:t> HS </a:t>
            </a:r>
            <a:r>
              <a:rPr lang="en-US" baseline="0" dirty="0" err="1"/>
              <a:t>đã</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a:t>
            </a:r>
            <a:r>
              <a:rPr lang="en-US" baseline="0" dirty="0" err="1"/>
              <a:t>bàn</a:t>
            </a:r>
            <a:r>
              <a:rPr lang="en-US" baseline="0" dirty="0"/>
              <a:t> </a:t>
            </a:r>
            <a:r>
              <a:rPr lang="en-US" baseline="0" dirty="0" err="1"/>
              <a:t>ăn</a:t>
            </a:r>
            <a:r>
              <a:rPr lang="en-US" baseline="0" dirty="0"/>
              <a:t> </a:t>
            </a:r>
            <a:r>
              <a:rPr lang="en-US" baseline="0" dirty="0" err="1"/>
              <a:t>để</a:t>
            </a:r>
            <a:r>
              <a:rPr lang="en-US" baseline="0" dirty="0"/>
              <a:t> </a:t>
            </a:r>
            <a:r>
              <a:rPr lang="en-US" baseline="0" dirty="0" err="1"/>
              <a:t>hiện</a:t>
            </a:r>
            <a:r>
              <a:rPr lang="en-US" baseline="0" dirty="0"/>
              <a:t> </a:t>
            </a:r>
            <a:r>
              <a:rPr lang="en-US" baseline="0" dirty="0" err="1"/>
              <a:t>món</a:t>
            </a:r>
            <a:r>
              <a:rPr lang="en-US" baseline="0" dirty="0"/>
              <a:t> </a:t>
            </a:r>
            <a:r>
              <a:rPr lang="en-US" baseline="0" dirty="0" err="1"/>
              <a:t>ăn</a:t>
            </a:r>
            <a:r>
              <a:rPr lang="en-US" baseline="0" dirty="0"/>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465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bấm</a:t>
            </a:r>
            <a:r>
              <a:rPr lang="en-US" baseline="0" dirty="0"/>
              <a:t> </a:t>
            </a:r>
            <a:r>
              <a:rPr lang="en-US" baseline="0" dirty="0" err="1"/>
              <a:t>giờ</a:t>
            </a:r>
            <a:r>
              <a:rPr lang="en-US" baseline="0" dirty="0"/>
              <a:t> &gt;&gt; Click </a:t>
            </a:r>
            <a:r>
              <a:rPr lang="en-US" baseline="0" dirty="0" err="1"/>
              <a:t>vào</a:t>
            </a:r>
            <a:r>
              <a:rPr lang="en-US" baseline="0" dirty="0"/>
              <a:t> </a:t>
            </a:r>
            <a:r>
              <a:rPr lang="en-US" baseline="0" dirty="0" err="1"/>
              <a:t>chữ</a:t>
            </a:r>
            <a:r>
              <a:rPr lang="en-US" baseline="0" dirty="0"/>
              <a:t> </a:t>
            </a:r>
            <a:r>
              <a:rPr lang="en-US" baseline="0" dirty="0" err="1"/>
              <a:t>cái</a:t>
            </a:r>
            <a:r>
              <a:rPr lang="en-US" baseline="0" dirty="0"/>
              <a:t> A, B, C, D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&gt;&gt; Click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bàn</a:t>
            </a:r>
            <a:r>
              <a:rPr lang="en-US" baseline="0" dirty="0"/>
              <a:t> </a:t>
            </a:r>
            <a:r>
              <a:rPr lang="en-US" baseline="0" dirty="0" err="1"/>
              <a:t>ăn</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934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bấm</a:t>
            </a:r>
            <a:r>
              <a:rPr lang="en-US" baseline="0" dirty="0"/>
              <a:t> </a:t>
            </a:r>
            <a:r>
              <a:rPr lang="en-US" baseline="0" dirty="0" err="1"/>
              <a:t>giờ</a:t>
            </a:r>
            <a:r>
              <a:rPr lang="en-US" baseline="0" dirty="0"/>
              <a:t> &gt;&gt; Click </a:t>
            </a:r>
            <a:r>
              <a:rPr lang="en-US" baseline="0" dirty="0" err="1"/>
              <a:t>vào</a:t>
            </a:r>
            <a:r>
              <a:rPr lang="en-US" baseline="0" dirty="0"/>
              <a:t> </a:t>
            </a:r>
            <a:r>
              <a:rPr lang="en-US" baseline="0" dirty="0" err="1"/>
              <a:t>chữ</a:t>
            </a:r>
            <a:r>
              <a:rPr lang="en-US" baseline="0" dirty="0"/>
              <a:t> </a:t>
            </a:r>
            <a:r>
              <a:rPr lang="en-US" baseline="0" dirty="0" err="1"/>
              <a:t>cái</a:t>
            </a:r>
            <a:r>
              <a:rPr lang="en-US" baseline="0" dirty="0"/>
              <a:t> A, B, C, D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&gt;&gt; Click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bàn</a:t>
            </a:r>
            <a:r>
              <a:rPr lang="en-US" baseline="0" dirty="0"/>
              <a:t> </a:t>
            </a:r>
            <a:r>
              <a:rPr lang="en-US" baseline="0" dirty="0" err="1"/>
              <a:t>ăn</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765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bấm</a:t>
            </a:r>
            <a:r>
              <a:rPr lang="en-US" baseline="0" dirty="0"/>
              <a:t> </a:t>
            </a:r>
            <a:r>
              <a:rPr lang="en-US" baseline="0" dirty="0" err="1"/>
              <a:t>giờ</a:t>
            </a:r>
            <a:r>
              <a:rPr lang="en-US" baseline="0" dirty="0"/>
              <a:t> &gt;&gt; Click </a:t>
            </a:r>
            <a:r>
              <a:rPr lang="en-US" baseline="0" dirty="0" err="1"/>
              <a:t>vào</a:t>
            </a:r>
            <a:r>
              <a:rPr lang="en-US" baseline="0" dirty="0"/>
              <a:t> </a:t>
            </a:r>
            <a:r>
              <a:rPr lang="en-US" baseline="0" dirty="0" err="1"/>
              <a:t>chữ</a:t>
            </a:r>
            <a:r>
              <a:rPr lang="en-US" baseline="0" dirty="0"/>
              <a:t> </a:t>
            </a:r>
            <a:r>
              <a:rPr lang="en-US" baseline="0" dirty="0" err="1"/>
              <a:t>cái</a:t>
            </a:r>
            <a:r>
              <a:rPr lang="en-US" baseline="0" dirty="0"/>
              <a:t> A, B, C, D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&gt;&gt; Click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bàn</a:t>
            </a:r>
            <a:r>
              <a:rPr lang="en-US" baseline="0" dirty="0"/>
              <a:t> </a:t>
            </a:r>
            <a:r>
              <a:rPr lang="en-US" baseline="0" dirty="0" err="1"/>
              <a:t>ăn</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242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bấm</a:t>
            </a:r>
            <a:r>
              <a:rPr lang="en-US" baseline="0" dirty="0"/>
              <a:t> </a:t>
            </a:r>
            <a:r>
              <a:rPr lang="en-US" baseline="0" dirty="0" err="1"/>
              <a:t>giờ</a:t>
            </a:r>
            <a:r>
              <a:rPr lang="en-US" baseline="0" dirty="0"/>
              <a:t> &gt;&gt; Click </a:t>
            </a:r>
            <a:r>
              <a:rPr lang="en-US" baseline="0" dirty="0" err="1"/>
              <a:t>vào</a:t>
            </a:r>
            <a:r>
              <a:rPr lang="en-US" baseline="0" dirty="0"/>
              <a:t> </a:t>
            </a:r>
            <a:r>
              <a:rPr lang="en-US" baseline="0" dirty="0" err="1"/>
              <a:t>chữ</a:t>
            </a:r>
            <a:r>
              <a:rPr lang="en-US" baseline="0" dirty="0"/>
              <a:t> </a:t>
            </a:r>
            <a:r>
              <a:rPr lang="en-US" baseline="0" dirty="0" err="1"/>
              <a:t>cái</a:t>
            </a:r>
            <a:r>
              <a:rPr lang="en-US" baseline="0" dirty="0"/>
              <a:t> A, B, C, D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&gt;&gt; Click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bàn</a:t>
            </a:r>
            <a:r>
              <a:rPr lang="en-US" baseline="0" dirty="0"/>
              <a:t> </a:t>
            </a:r>
            <a:r>
              <a:rPr lang="en-US" baseline="0" dirty="0" err="1"/>
              <a:t>ăn</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578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bấm</a:t>
            </a:r>
            <a:r>
              <a:rPr lang="en-US" baseline="0" dirty="0"/>
              <a:t> </a:t>
            </a:r>
            <a:r>
              <a:rPr lang="en-US" baseline="0" dirty="0" err="1"/>
              <a:t>giờ</a:t>
            </a:r>
            <a:r>
              <a:rPr lang="en-US" baseline="0" dirty="0"/>
              <a:t> &gt;&gt; Click </a:t>
            </a:r>
            <a:r>
              <a:rPr lang="en-US" baseline="0" dirty="0" err="1"/>
              <a:t>vào</a:t>
            </a:r>
            <a:r>
              <a:rPr lang="en-US" baseline="0" dirty="0"/>
              <a:t> </a:t>
            </a:r>
            <a:r>
              <a:rPr lang="en-US" baseline="0" dirty="0" err="1"/>
              <a:t>chữ</a:t>
            </a:r>
            <a:r>
              <a:rPr lang="en-US" baseline="0" dirty="0"/>
              <a:t> </a:t>
            </a:r>
            <a:r>
              <a:rPr lang="en-US" baseline="0" dirty="0" err="1"/>
              <a:t>cái</a:t>
            </a:r>
            <a:r>
              <a:rPr lang="en-US" baseline="0" dirty="0"/>
              <a:t> A, B, C, D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&gt;&gt; Click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a:t>
            </a:r>
            <a:r>
              <a:rPr lang="en-US" baseline="0" dirty="0" err="1"/>
              <a:t>bàn</a:t>
            </a:r>
            <a:r>
              <a:rPr lang="en-US" baseline="0" dirty="0"/>
              <a:t> </a:t>
            </a:r>
            <a:r>
              <a:rPr lang="en-US" baseline="0" dirty="0" err="1"/>
              <a:t>ăn</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3CB6F-B7B2-458C-B6AC-4EE062B57E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0911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5080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6670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0089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3546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7063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7688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25609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161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4282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9169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36284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63EA-5E16-0164-3BF7-EC6193188E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76C1A5-D051-8CD0-E385-04A1BB9C4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5E8B92-5EBB-861C-F641-232B78583BCE}"/>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07DE1FA5-F0E9-920C-9617-20FF0411F8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35CBFB-D74C-A513-032C-49C669C55A90}"/>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3519139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5FB1-B7B6-E690-03F9-2334931133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A55743-94AF-F71F-6977-BA5AC7FF2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35840-7275-07FB-4ECD-6A47C5E26F44}"/>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90F6FB95-8616-2719-0EF2-AD6DA12AD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52DA1-4EAA-5B92-2E1E-54F03167DAD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569417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35860-AEC1-F21E-9439-AC5E985F83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516979-79D4-4C8A-C601-95DC67AF07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C1366-F510-43D2-F98E-965A52513E53}"/>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028A0301-AFD1-A01E-9432-7C0E9BEA6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AA5184-EEF7-EE92-A5D4-839DE873B3CE}"/>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097893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18EF-B2D9-B1BE-C161-D13DE68974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EA824-C61F-1EF0-F51E-18319AA1BC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94C721-113D-8B59-E65F-84AE609CA1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02189D-BD29-274B-72ED-B84764A073FE}"/>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6" name="Footer Placeholder 5">
            <a:extLst>
              <a:ext uri="{FF2B5EF4-FFF2-40B4-BE49-F238E27FC236}">
                <a16:creationId xmlns:a16="http://schemas.microsoft.com/office/drawing/2014/main" id="{CFECB693-E414-2C0A-CAA5-15C4CB3F70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7725BF-2EEF-84C6-2BB1-729C28E20F2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641622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6D48-1528-BF8A-2F89-D761D88DBF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901AC-E4A8-58D0-A52E-5CADBFB11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DA3EE9-7C77-EEFC-CE78-00E89BAE8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B90C92-E471-B5F7-6BEC-2CE3E1408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400897-423C-07E1-A10A-7C59F23AA4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D8E054-52BB-9483-E1EB-D05C5880E859}"/>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8" name="Footer Placeholder 7">
            <a:extLst>
              <a:ext uri="{FF2B5EF4-FFF2-40B4-BE49-F238E27FC236}">
                <a16:creationId xmlns:a16="http://schemas.microsoft.com/office/drawing/2014/main" id="{39EC79F0-876F-DCD2-6992-E25F90C2DA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89AE4E-2FE4-95BC-1725-EACD29A4E573}"/>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191621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D625-FC08-D663-FF18-8710C7E8A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14C6F2-7565-5AD1-9625-7F784BA6240B}"/>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4" name="Footer Placeholder 3">
            <a:extLst>
              <a:ext uri="{FF2B5EF4-FFF2-40B4-BE49-F238E27FC236}">
                <a16:creationId xmlns:a16="http://schemas.microsoft.com/office/drawing/2014/main" id="{418EB37D-3164-F74D-30C0-A3CF9C906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D8DA1A-C6DA-15F4-F28F-12A6846DE7B6}"/>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2992417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373B0-FE23-81C5-1342-81A7DE13F603}"/>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3" name="Footer Placeholder 2">
            <a:extLst>
              <a:ext uri="{FF2B5EF4-FFF2-40B4-BE49-F238E27FC236}">
                <a16:creationId xmlns:a16="http://schemas.microsoft.com/office/drawing/2014/main" id="{71A0B33B-6F6D-08CE-F79B-EDC97DD9C0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02294D-94A1-C185-CA85-2DE03FE4CCC7}"/>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418426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85DBE-06F2-A90E-2773-94F846419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090A59-53B7-5DAD-4D2D-46531514A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C06CDE-6ADF-3AE3-6DFD-D9A0EC8BB5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B2EB0-C857-5536-3D6F-AEB2489AF9A7}"/>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6" name="Footer Placeholder 5">
            <a:extLst>
              <a:ext uri="{FF2B5EF4-FFF2-40B4-BE49-F238E27FC236}">
                <a16:creationId xmlns:a16="http://schemas.microsoft.com/office/drawing/2014/main" id="{63D6DA25-59E1-8576-4DDB-60DD5B5CB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E5CBE-DCE2-C05B-F325-632066928EA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20325433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5A1A3-C002-BE74-93F5-FDB4A1AC8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77B58-B74F-002B-32B6-14E76C63AD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11DC5D-FF3E-4100-4F80-E4D1073F8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A2486-3500-0000-44B3-599E88FABF10}"/>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6" name="Footer Placeholder 5">
            <a:extLst>
              <a:ext uri="{FF2B5EF4-FFF2-40B4-BE49-F238E27FC236}">
                <a16:creationId xmlns:a16="http://schemas.microsoft.com/office/drawing/2014/main" id="{595029E0-8C18-D056-9955-D030C24E87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A773AE-FB84-2633-7C9E-CF58AF68EAD8}"/>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2425373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93D7-77AB-6883-3786-975512956D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748A89-586A-D3F5-2955-B2C04E3398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291DF-C5C3-9C6D-FABE-2704A8FE99BF}"/>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A4A8887F-0F21-1832-AFB6-2C135249C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75050-4C27-476B-843C-DD44B93ADC8F}"/>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8055022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EFA051-CA26-FA49-A07B-5EA4E5FC91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B17C35-63EA-6A66-24CE-146DFB5856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6019F-AA6A-078D-9D2E-AB27C7AACBA0}"/>
              </a:ext>
            </a:extLst>
          </p:cNvPr>
          <p:cNvSpPr>
            <a:spLocks noGrp="1"/>
          </p:cNvSpPr>
          <p:nvPr>
            <p:ph type="dt" sz="half" idx="10"/>
          </p:nvPr>
        </p:nvSpPr>
        <p:spPr/>
        <p:txBody>
          <a:body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C438E183-218B-EC4C-402E-8CFDF480AC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3DF49-864D-94D6-0F01-4C5F95F2896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99809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585953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2C8457-2C65-AECF-4226-BAA6D30A47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05DB20-E44C-5BFC-4FA7-C96AFFC982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4B673-F1CA-CC81-D3CF-2EA41B43D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CDEAE1-69FA-42CF-B65D-944C8BD08CC2}" type="datetimeFigureOut">
              <a:rPr lang="en-US" smtClean="0"/>
              <a:t>4/1/2024</a:t>
            </a:fld>
            <a:endParaRPr lang="en-US"/>
          </a:p>
        </p:txBody>
      </p:sp>
      <p:sp>
        <p:nvSpPr>
          <p:cNvPr id="5" name="Footer Placeholder 4">
            <a:extLst>
              <a:ext uri="{FF2B5EF4-FFF2-40B4-BE49-F238E27FC236}">
                <a16:creationId xmlns:a16="http://schemas.microsoft.com/office/drawing/2014/main" id="{7925DDE0-5353-BD71-71EC-BEA2574C6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E4915A-B8CD-FCF9-59A0-649E8CB84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CAD0A-DAF0-46D1-BC9F-C74D80005738}" type="slidenum">
              <a:rPr lang="en-US" smtClean="0"/>
              <a:t>‹#›</a:t>
            </a:fld>
            <a:endParaRPr lang="en-US"/>
          </a:p>
        </p:txBody>
      </p:sp>
    </p:spTree>
    <p:extLst>
      <p:ext uri="{BB962C8B-B14F-4D97-AF65-F5344CB8AC3E}">
        <p14:creationId xmlns:p14="http://schemas.microsoft.com/office/powerpoint/2010/main" val="26093937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18.svg"/><Relationship Id="rId4" Type="http://schemas.openxmlformats.org/officeDocument/2006/relationships/image" Target="../media/image23.sv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1.png"/><Relationship Id="rId18" Type="http://schemas.openxmlformats.org/officeDocument/2006/relationships/image" Target="../media/image41.jpe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slide" Target="slide20.xml"/><Relationship Id="rId17" Type="http://schemas.openxmlformats.org/officeDocument/2006/relationships/slide" Target="slide24.xml"/><Relationship Id="rId2" Type="http://schemas.openxmlformats.org/officeDocument/2006/relationships/notesSlide" Target="../notesSlides/notesSlide4.xml"/><Relationship Id="rId16" Type="http://schemas.openxmlformats.org/officeDocument/2006/relationships/slide" Target="slide23.xml"/><Relationship Id="rId1" Type="http://schemas.openxmlformats.org/officeDocument/2006/relationships/slideLayout" Target="../slideLayouts/slideLayout1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slide" Target="slide22.xml"/><Relationship Id="rId10" Type="http://schemas.openxmlformats.org/officeDocument/2006/relationships/image" Target="../media/image49.png"/><Relationship Id="rId19" Type="http://schemas.openxmlformats.org/officeDocument/2006/relationships/slide" Target="slide25.xml"/><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slide" Target="slide2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tu-nhien-va-xa-hoi-3/1/137/105/"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3.png"/><Relationship Id="rId12" Type="http://schemas.openxmlformats.org/officeDocument/2006/relationships/slide" Target="slide19.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audio" Target="../media/audio3.wav"/><Relationship Id="rId10" Type="http://schemas.openxmlformats.org/officeDocument/2006/relationships/image" Target="../media/image56.png"/><Relationship Id="rId4" Type="http://schemas.openxmlformats.org/officeDocument/2006/relationships/audio" Target="../media/audio2.wav"/><Relationship Id="rId9" Type="http://schemas.openxmlformats.org/officeDocument/2006/relationships/image" Target="../media/image55.png"/><Relationship Id="rId14" Type="http://schemas.openxmlformats.org/officeDocument/2006/relationships/image" Target="../media/image41.jpeg"/></Relationships>
</file>

<file path=ppt/slides/_rels/slide21.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2.png"/><Relationship Id="rId12" Type="http://schemas.openxmlformats.org/officeDocument/2006/relationships/slide" Target="slide19.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audio" Target="../media/audio3.wav"/><Relationship Id="rId10" Type="http://schemas.openxmlformats.org/officeDocument/2006/relationships/image" Target="../media/image56.png"/><Relationship Id="rId4" Type="http://schemas.openxmlformats.org/officeDocument/2006/relationships/audio" Target="../media/audio2.wav"/><Relationship Id="rId9" Type="http://schemas.openxmlformats.org/officeDocument/2006/relationships/image" Target="../media/image55.png"/><Relationship Id="rId14" Type="http://schemas.openxmlformats.org/officeDocument/2006/relationships/image" Target="../media/image41.jpeg"/></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2.png"/><Relationship Id="rId12" Type="http://schemas.openxmlformats.org/officeDocument/2006/relationships/slide" Target="slide19.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audio" Target="../media/audio3.wav"/><Relationship Id="rId10" Type="http://schemas.openxmlformats.org/officeDocument/2006/relationships/image" Target="../media/image56.png"/><Relationship Id="rId4" Type="http://schemas.openxmlformats.org/officeDocument/2006/relationships/audio" Target="../media/audio2.wav"/><Relationship Id="rId9" Type="http://schemas.openxmlformats.org/officeDocument/2006/relationships/image" Target="../media/image55.png"/><Relationship Id="rId14" Type="http://schemas.openxmlformats.org/officeDocument/2006/relationships/image" Target="../media/image41.jpe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slide" Target="slide19.xml"/><Relationship Id="rId3" Type="http://schemas.openxmlformats.org/officeDocument/2006/relationships/audio" Target="../media/audio1.wav"/><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6.png"/><Relationship Id="rId5" Type="http://schemas.openxmlformats.org/officeDocument/2006/relationships/audio" Target="../media/audio3.wav"/><Relationship Id="rId15" Type="http://schemas.openxmlformats.org/officeDocument/2006/relationships/image" Target="../media/image41.jpeg"/><Relationship Id="rId10" Type="http://schemas.openxmlformats.org/officeDocument/2006/relationships/image" Target="../media/image55.png"/><Relationship Id="rId4" Type="http://schemas.openxmlformats.org/officeDocument/2006/relationships/audio" Target="../media/audio2.wav"/><Relationship Id="rId9" Type="http://schemas.openxmlformats.org/officeDocument/2006/relationships/image" Target="../media/image54.png"/><Relationship Id="rId14" Type="http://schemas.openxmlformats.org/officeDocument/2006/relationships/image" Target="../media/image58.png"/></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2.png"/><Relationship Id="rId12" Type="http://schemas.openxmlformats.org/officeDocument/2006/relationships/slide" Target="slide19.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5.png"/><Relationship Id="rId5" Type="http://schemas.openxmlformats.org/officeDocument/2006/relationships/audio" Target="../media/audio3.wav"/><Relationship Id="rId10" Type="http://schemas.openxmlformats.org/officeDocument/2006/relationships/image" Target="../media/image57.png"/><Relationship Id="rId4" Type="http://schemas.openxmlformats.org/officeDocument/2006/relationships/audio" Target="../media/audio2.wav"/><Relationship Id="rId9" Type="http://schemas.openxmlformats.org/officeDocument/2006/relationships/image" Target="../media/image56.png"/><Relationship Id="rId14" Type="http://schemas.openxmlformats.org/officeDocument/2006/relationships/image" Target="../media/image41.jpeg"/></Relationships>
</file>

<file path=ppt/slides/_rels/slide25.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22.png"/><Relationship Id="rId7" Type="http://schemas.openxmlformats.org/officeDocument/2006/relationships/image" Target="../media/image63.png"/><Relationship Id="rId12" Type="http://schemas.openxmlformats.org/officeDocument/2006/relationships/image" Target="../media/image68.svg"/><Relationship Id="rId2" Type="http://schemas.openxmlformats.org/officeDocument/2006/relationships/image" Target="../media/image60.png"/><Relationship Id="rId1" Type="http://schemas.openxmlformats.org/officeDocument/2006/relationships/slideLayout" Target="../slideLayouts/slideLayout18.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23.svg"/><Relationship Id="rId9"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23.xml"/><Relationship Id="rId6" Type="http://schemas.microsoft.com/office/2007/relationships/hdphoto" Target="../media/hdphoto2.wdp"/><Relationship Id="rId5" Type="http://schemas.openxmlformats.org/officeDocument/2006/relationships/image" Target="../media/image72.png"/><Relationship Id="rId4" Type="http://schemas.openxmlformats.org/officeDocument/2006/relationships/hyperlink" Target="https://www.facebook.com/groups/hoc10donghanhcunggiaovientieuhoc"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svg"/><Relationship Id="rId1" Type="http://schemas.openxmlformats.org/officeDocument/2006/relationships/slideLayout" Target="../slideLayouts/slideLayout3.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tu-nhien-va-xa-hoi-3/1/137/105/"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8.sv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5.svg"/><Relationship Id="rId11" Type="http://schemas.openxmlformats.org/officeDocument/2006/relationships/image" Target="../media/image17.png"/><Relationship Id="rId5" Type="http://schemas.openxmlformats.org/officeDocument/2006/relationships/image" Target="../media/image24.png"/><Relationship Id="rId10" Type="http://schemas.openxmlformats.org/officeDocument/2006/relationships/image" Target="../media/image14.svg"/><Relationship Id="rId4" Type="http://schemas.openxmlformats.org/officeDocument/2006/relationships/image" Target="../media/image23.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8.png"/><Relationship Id="rId7"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9.sv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txBox="1"/>
          <p:nvPr/>
        </p:nvSpPr>
        <p:spPr>
          <a:xfrm>
            <a:off x="1019503" y="2318072"/>
            <a:ext cx="10152993" cy="2045783"/>
          </a:xfrm>
          <a:prstGeom prst="rect">
            <a:avLst/>
          </a:prstGeom>
          <a:noFill/>
          <a:ln>
            <a:noFill/>
          </a:ln>
        </p:spPr>
        <p:txBody>
          <a:bodyPr spcFirstLastPara="1" wrap="square" lIns="91425" tIns="45700" rIns="91425" bIns="45700" anchor="b" anchorCtr="0">
            <a:noAutofit/>
          </a:bodyPr>
          <a:lstStyle/>
          <a:p>
            <a:pPr marL="0" marR="0" lvl="0" indent="0" algn="ctr" rtl="0">
              <a:lnSpc>
                <a:spcPct val="150000"/>
              </a:lnSpc>
              <a:spcBef>
                <a:spcPts val="0"/>
              </a:spcBef>
              <a:spcAft>
                <a:spcPts val="0"/>
              </a:spcAft>
              <a:buClr>
                <a:srgbClr val="002060"/>
              </a:buClr>
              <a:buSzPts val="5200"/>
              <a:buFont typeface="Arial"/>
              <a:buNone/>
            </a:pPr>
            <a:r>
              <a:rPr lang="en-US" sz="4800" b="1" i="0" u="none" strike="noStrike" cap="none" dirty="0" err="1">
                <a:solidFill>
                  <a:srgbClr val="002060"/>
                </a:solidFill>
                <a:latin typeface="+mn-lt"/>
                <a:ea typeface="Arial"/>
                <a:cs typeface="Arial"/>
                <a:sym typeface="Arial"/>
              </a:rPr>
              <a:t>Chủ</a:t>
            </a:r>
            <a:r>
              <a:rPr lang="en-US" sz="4800" b="1" i="0" u="none" strike="noStrike" cap="none" dirty="0">
                <a:solidFill>
                  <a:srgbClr val="002060"/>
                </a:solidFill>
                <a:latin typeface="+mn-lt"/>
                <a:ea typeface="Arial"/>
                <a:cs typeface="Arial"/>
                <a:sym typeface="Arial"/>
              </a:rPr>
              <a:t> </a:t>
            </a:r>
            <a:r>
              <a:rPr lang="en-US" sz="4800" b="1" i="0" u="none" strike="noStrike" cap="none" dirty="0" err="1">
                <a:solidFill>
                  <a:srgbClr val="002060"/>
                </a:solidFill>
                <a:latin typeface="+mn-lt"/>
                <a:ea typeface="Arial"/>
                <a:cs typeface="Arial"/>
                <a:sym typeface="Arial"/>
              </a:rPr>
              <a:t>đề</a:t>
            </a:r>
            <a:r>
              <a:rPr lang="en-US" sz="4800" b="1" i="0" u="none" strike="noStrike" cap="none" dirty="0">
                <a:solidFill>
                  <a:srgbClr val="002060"/>
                </a:solidFill>
                <a:latin typeface="+mn-lt"/>
                <a:ea typeface="Arial"/>
                <a:cs typeface="Arial"/>
                <a:sym typeface="Arial"/>
              </a:rPr>
              <a:t> 5 </a:t>
            </a:r>
          </a:p>
          <a:p>
            <a:pPr marL="0" marR="0" lvl="0" indent="0" algn="ctr" rtl="0">
              <a:lnSpc>
                <a:spcPct val="150000"/>
              </a:lnSpc>
              <a:spcBef>
                <a:spcPts val="0"/>
              </a:spcBef>
              <a:spcAft>
                <a:spcPts val="0"/>
              </a:spcAft>
              <a:buClr>
                <a:srgbClr val="002060"/>
              </a:buClr>
              <a:buSzPts val="5200"/>
              <a:buFont typeface="Arial"/>
              <a:buNone/>
            </a:pPr>
            <a:r>
              <a:rPr lang="en-US" sz="4800" b="1" i="0" u="none" strike="noStrike" cap="none" dirty="0">
                <a:solidFill>
                  <a:srgbClr val="002060"/>
                </a:solidFill>
                <a:latin typeface="+mn-lt"/>
                <a:ea typeface="Arial"/>
                <a:cs typeface="Arial"/>
                <a:sym typeface="Arial"/>
              </a:rPr>
              <a:t>Con </a:t>
            </a:r>
            <a:r>
              <a:rPr lang="en-US" sz="4800" b="1" i="0" u="none" strike="noStrike" cap="none" dirty="0" err="1">
                <a:solidFill>
                  <a:srgbClr val="002060"/>
                </a:solidFill>
                <a:latin typeface="+mn-lt"/>
                <a:ea typeface="Arial"/>
                <a:cs typeface="Arial"/>
                <a:sym typeface="Arial"/>
              </a:rPr>
              <a:t>người</a:t>
            </a:r>
            <a:r>
              <a:rPr lang="en-US" sz="4800" b="1" i="0" u="none" strike="noStrike" cap="none" dirty="0">
                <a:solidFill>
                  <a:srgbClr val="002060"/>
                </a:solidFill>
                <a:latin typeface="+mn-lt"/>
                <a:ea typeface="Arial"/>
                <a:cs typeface="Arial"/>
                <a:sym typeface="Arial"/>
              </a:rPr>
              <a:t> </a:t>
            </a:r>
            <a:r>
              <a:rPr lang="en-US" sz="4800" b="1" i="0" u="none" strike="noStrike" cap="none" dirty="0" err="1">
                <a:solidFill>
                  <a:srgbClr val="002060"/>
                </a:solidFill>
                <a:latin typeface="+mn-lt"/>
                <a:ea typeface="Arial"/>
                <a:cs typeface="Arial"/>
                <a:sym typeface="Arial"/>
              </a:rPr>
              <a:t>và</a:t>
            </a:r>
            <a:r>
              <a:rPr lang="en-US" sz="4800" b="1" i="0" u="none" strike="noStrike" cap="none" dirty="0">
                <a:solidFill>
                  <a:srgbClr val="002060"/>
                </a:solidFill>
                <a:latin typeface="+mn-lt"/>
                <a:ea typeface="Arial"/>
                <a:cs typeface="Arial"/>
                <a:sym typeface="Arial"/>
              </a:rPr>
              <a:t> </a:t>
            </a:r>
            <a:r>
              <a:rPr lang="en-US" sz="4800" b="1" i="0" u="none" strike="noStrike" cap="none" dirty="0" err="1">
                <a:solidFill>
                  <a:srgbClr val="002060"/>
                </a:solidFill>
                <a:latin typeface="+mn-lt"/>
                <a:ea typeface="Arial"/>
                <a:cs typeface="Arial"/>
                <a:sym typeface="Arial"/>
              </a:rPr>
              <a:t>sức</a:t>
            </a:r>
            <a:r>
              <a:rPr lang="en-US" sz="4800" b="1" i="0" u="none" strike="noStrike" cap="none" dirty="0">
                <a:solidFill>
                  <a:srgbClr val="002060"/>
                </a:solidFill>
                <a:latin typeface="+mn-lt"/>
                <a:ea typeface="Arial"/>
                <a:cs typeface="Arial"/>
                <a:sym typeface="Arial"/>
              </a:rPr>
              <a:t> </a:t>
            </a:r>
            <a:r>
              <a:rPr lang="en-US" sz="4800" b="1" i="0" u="none" strike="noStrike" cap="none" dirty="0" err="1">
                <a:solidFill>
                  <a:srgbClr val="002060"/>
                </a:solidFill>
                <a:latin typeface="+mn-lt"/>
                <a:ea typeface="Arial"/>
                <a:cs typeface="Arial"/>
                <a:sym typeface="Arial"/>
              </a:rPr>
              <a:t>khỏe</a:t>
            </a:r>
            <a:endParaRPr lang="en-US" sz="4800" b="1" i="0" u="none" strike="noStrike" cap="none" dirty="0">
              <a:solidFill>
                <a:srgbClr val="002060"/>
              </a:solidFill>
              <a:latin typeface="+mn-lt"/>
              <a:ea typeface="Arial"/>
              <a:cs typeface="Arial"/>
              <a:sym typeface="Arial"/>
            </a:endParaRPr>
          </a:p>
          <a:p>
            <a:pPr marL="0" marR="0" lvl="0" indent="0" algn="ctr" rtl="0">
              <a:lnSpc>
                <a:spcPct val="150000"/>
              </a:lnSpc>
              <a:spcBef>
                <a:spcPts val="0"/>
              </a:spcBef>
              <a:spcAft>
                <a:spcPts val="0"/>
              </a:spcAft>
              <a:buClr>
                <a:srgbClr val="002060"/>
              </a:buClr>
              <a:buSzPts val="5200"/>
              <a:buFont typeface="Arial"/>
              <a:buNone/>
            </a:pPr>
            <a:r>
              <a:rPr lang="vi-VN" sz="4000" b="1" i="0" u="none" strike="noStrike" cap="none" dirty="0">
                <a:solidFill>
                  <a:srgbClr val="FF0000"/>
                </a:solidFill>
                <a:latin typeface="+mn-lt"/>
                <a:ea typeface="Arial"/>
                <a:cs typeface="Arial"/>
                <a:sym typeface="Arial"/>
              </a:rPr>
              <a:t>Ôn tập chủ đề Con người và sức khỏe</a:t>
            </a:r>
            <a:endParaRPr sz="4000" b="1" i="0" u="none" strike="noStrike" cap="none" dirty="0">
              <a:solidFill>
                <a:srgbClr val="FF0000"/>
              </a:solidFill>
              <a:latin typeface="+mn-lt"/>
              <a:ea typeface="Arial"/>
              <a:cs typeface="Arial"/>
              <a:sym typeface="Arial"/>
            </a:endParaRPr>
          </a:p>
        </p:txBody>
      </p:sp>
      <p:sp>
        <p:nvSpPr>
          <p:cNvPr id="86" name="Google Shape;86;p1"/>
          <p:cNvSpPr txBox="1"/>
          <p:nvPr/>
        </p:nvSpPr>
        <p:spPr>
          <a:xfrm>
            <a:off x="9063429" y="214969"/>
            <a:ext cx="2782110" cy="716851"/>
          </a:xfrm>
          <a:prstGeom prst="rect">
            <a:avLst/>
          </a:prstGeom>
          <a:noFill/>
          <a:ln>
            <a:noFill/>
          </a:ln>
        </p:spPr>
        <p:txBody>
          <a:bodyPr spcFirstLastPara="1" wrap="square" lIns="91425" tIns="45700" rIns="91425" bIns="45700" anchor="b" anchorCtr="0">
            <a:noAutofit/>
          </a:bodyPr>
          <a:lstStyle/>
          <a:p>
            <a:pPr marL="0" marR="0" lvl="0" indent="0" algn="r" rtl="0">
              <a:lnSpc>
                <a:spcPct val="120000"/>
              </a:lnSpc>
              <a:spcBef>
                <a:spcPts val="0"/>
              </a:spcBef>
              <a:spcAft>
                <a:spcPts val="0"/>
              </a:spcAft>
              <a:buClr>
                <a:schemeClr val="lt1"/>
              </a:buClr>
              <a:buSzPts val="3600"/>
              <a:buFont typeface="Arial"/>
              <a:buNone/>
            </a:pPr>
            <a:r>
              <a:rPr lang="en-US" sz="3600" b="0" i="0" u="none" strike="noStrike" cap="none">
                <a:solidFill>
                  <a:schemeClr val="lt1"/>
                </a:solidFill>
                <a:latin typeface="Arial"/>
                <a:ea typeface="Arial"/>
                <a:cs typeface="Arial"/>
                <a:sym typeface="Arial"/>
              </a:rPr>
              <a:t>TNXH 3</a:t>
            </a:r>
            <a:endParaRPr sz="36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24324"/>
            <a:ext cx="12192000" cy="6858000"/>
          </a:xfrm>
          <a:prstGeom prst="rect">
            <a:avLst/>
          </a:prstGeom>
        </p:spPr>
      </p:pic>
      <p:sp>
        <p:nvSpPr>
          <p:cNvPr id="70" name="Rectangle 69">
            <a:extLst>
              <a:ext uri="{FF2B5EF4-FFF2-40B4-BE49-F238E27FC236}">
                <a16:creationId xmlns:a16="http://schemas.microsoft.com/office/drawing/2014/main" id="{2584A0AC-0BEA-4911-93E9-616D2D139C4A}"/>
              </a:ext>
            </a:extLst>
          </p:cNvPr>
          <p:cNvSpPr/>
          <p:nvPr/>
        </p:nvSpPr>
        <p:spPr>
          <a:xfrm>
            <a:off x="604826" y="2077500"/>
            <a:ext cx="4477116" cy="3699282"/>
          </a:xfrm>
          <a:prstGeom prst="rect">
            <a:avLst/>
          </a:prstGeom>
        </p:spPr>
        <p:txBody>
          <a:bodyPr wrap="square">
            <a:spAutoFit/>
          </a:bodyPr>
          <a:lstStyle/>
          <a:p>
            <a:pPr lvl="0" algn="just">
              <a:lnSpc>
                <a:spcPct val="150000"/>
              </a:lnSpc>
              <a:spcBef>
                <a:spcPct val="0"/>
              </a:spcBef>
              <a:defRPr/>
            </a:pPr>
            <a:r>
              <a:rPr lang="en-US" sz="2667" kern="1200" dirty="0">
                <a:solidFill>
                  <a:schemeClr val="tx1"/>
                </a:solidFill>
                <a:latin typeface="+mn-lt"/>
                <a:ea typeface="+mn-ea"/>
                <a:cs typeface="Arial" panose="020B0604020202020204" pitchFamily="34" charset="0"/>
              </a:rPr>
              <a:t>2. </a:t>
            </a:r>
            <a:r>
              <a:rPr lang="en-US" sz="2667" dirty="0" err="1">
                <a:solidFill>
                  <a:schemeClr val="tx1"/>
                </a:solidFill>
                <a:latin typeface="+mn-lt"/>
                <a:cs typeface="Arial" panose="020B0604020202020204" pitchFamily="34" charset="0"/>
              </a:rPr>
              <a:t>Đại</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diện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các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nhóm</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viết</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lại</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những</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thứ</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các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em</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nhìn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thấy</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trong</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khay</a:t>
            </a:r>
            <a:r>
              <a:rPr lang="en-US" sz="2667" dirty="0">
                <a:solidFill>
                  <a:schemeClr val="tx1"/>
                </a:solidFill>
                <a:latin typeface="+mn-lt"/>
                <a:cs typeface="Arial" panose="020B0604020202020204" pitchFamily="34" charset="0"/>
              </a:rPr>
              <a:t>. Ai </a:t>
            </a:r>
            <a:r>
              <a:rPr lang="en-US" sz="2667" dirty="0" err="1">
                <a:solidFill>
                  <a:schemeClr val="tx1"/>
                </a:solidFill>
                <a:latin typeface="+mn-lt"/>
                <a:cs typeface="Arial" panose="020B0604020202020204" pitchFamily="34" charset="0"/>
              </a:rPr>
              <a:t>viết</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nhiều</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và</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đúng</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tên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đồ</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vật</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có</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trong</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khay</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là</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thắng</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cuộc</a:t>
            </a:r>
            <a:r>
              <a:rPr lang="en-US" sz="2667" dirty="0">
                <a:solidFill>
                  <a:schemeClr val="tx1"/>
                </a:solidFill>
                <a:latin typeface="+mn-lt"/>
                <a:cs typeface="Arial" panose="020B0604020202020204" pitchFamily="34" charset="0"/>
              </a:rPr>
              <a:t>.</a:t>
            </a:r>
          </a:p>
        </p:txBody>
      </p:sp>
      <p:pic>
        <p:nvPicPr>
          <p:cNvPr id="19" name="Picture 18">
            <a:extLst>
              <a:ext uri="{FF2B5EF4-FFF2-40B4-BE49-F238E27FC236}">
                <a16:creationId xmlns:a16="http://schemas.microsoft.com/office/drawing/2014/main" id="{B4055574-5D01-44B0-988A-7DB917115349}"/>
              </a:ext>
            </a:extLst>
          </p:cNvPr>
          <p:cNvPicPr>
            <a:picLocks noChangeAspect="1"/>
          </p:cNvPicPr>
          <p:nvPr/>
        </p:nvPicPr>
        <p:blipFill rotWithShape="1">
          <a:blip r:embed="rId3">
            <a:extLst>
              <a:ext uri="{28A0092B-C50C-407E-A947-70E740481C1C}">
                <a14:useLocalDpi xmlns:a14="http://schemas.microsoft.com/office/drawing/2010/main" val="0"/>
              </a:ext>
            </a:extLst>
          </a:blip>
          <a:srcRect l="56001" t="19930" r="8243" b="14702"/>
          <a:stretch/>
        </p:blipFill>
        <p:spPr>
          <a:xfrm>
            <a:off x="5686768" y="2077500"/>
            <a:ext cx="4816849" cy="4243413"/>
          </a:xfrm>
          <a:prstGeom prst="rect">
            <a:avLst/>
          </a:prstGeom>
        </p:spPr>
      </p:pic>
    </p:spTree>
    <p:extLst>
      <p:ext uri="{BB962C8B-B14F-4D97-AF65-F5344CB8AC3E}">
        <p14:creationId xmlns:p14="http://schemas.microsoft.com/office/powerpoint/2010/main" val="24696932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randombar(horizontal)">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pic>
        <p:nvPicPr>
          <p:cNvPr id="21" name="Picture 28">
            <a:extLst>
              <a:ext uri="{FF2B5EF4-FFF2-40B4-BE49-F238E27FC236}">
                <a16:creationId xmlns:a16="http://schemas.microsoft.com/office/drawing/2014/main" id="{0C9FCDCD-A3B8-4AEE-9369-D695850CD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86639" y="6505103"/>
            <a:ext cx="3728977" cy="335608"/>
          </a:xfrm>
          <a:prstGeom prst="rect">
            <a:avLst/>
          </a:prstGeom>
        </p:spPr>
      </p:pic>
      <p:pic>
        <p:nvPicPr>
          <p:cNvPr id="22" name="Picture 21">
            <a:extLst>
              <a:ext uri="{FF2B5EF4-FFF2-40B4-BE49-F238E27FC236}">
                <a16:creationId xmlns:a16="http://schemas.microsoft.com/office/drawing/2014/main" id="{B0BDC5D2-CB1B-46C5-B703-A0FD84DFB234}"/>
              </a:ext>
            </a:extLst>
          </p:cNvPr>
          <p:cNvPicPr>
            <a:picLocks noChangeAspect="1"/>
          </p:cNvPicPr>
          <p:nvPr/>
        </p:nvPicPr>
        <p:blipFill rotWithShape="1">
          <a:blip r:embed="rId5">
            <a:extLst>
              <a:ext uri="{28A0092B-C50C-407E-A947-70E740481C1C}">
                <a14:useLocalDpi xmlns:a14="http://schemas.microsoft.com/office/drawing/2010/main" val="0"/>
              </a:ext>
            </a:extLst>
          </a:blip>
          <a:srcRect l="42497" t="34723" r="42499" b="35672"/>
          <a:stretch/>
        </p:blipFill>
        <p:spPr>
          <a:xfrm>
            <a:off x="1861073" y="3415056"/>
            <a:ext cx="2801482" cy="3109388"/>
          </a:xfrm>
          <a:prstGeom prst="rect">
            <a:avLst/>
          </a:prstGeom>
        </p:spPr>
      </p:pic>
      <p:grpSp>
        <p:nvGrpSpPr>
          <p:cNvPr id="4" name="Group 3">
            <a:extLst>
              <a:ext uri="{FF2B5EF4-FFF2-40B4-BE49-F238E27FC236}">
                <a16:creationId xmlns:a16="http://schemas.microsoft.com/office/drawing/2014/main" id="{93D6EE67-3CCD-099B-C19A-5A87B381846B}"/>
              </a:ext>
            </a:extLst>
          </p:cNvPr>
          <p:cNvGrpSpPr/>
          <p:nvPr/>
        </p:nvGrpSpPr>
        <p:grpSpPr>
          <a:xfrm>
            <a:off x="4032010" y="1493730"/>
            <a:ext cx="6994873" cy="2792989"/>
            <a:chOff x="2997200" y="839212"/>
            <a:chExt cx="6994873" cy="2792989"/>
          </a:xfrm>
        </p:grpSpPr>
        <p:sp>
          <p:nvSpPr>
            <p:cNvPr id="3" name="Thought Bubble: Cloud 2">
              <a:extLst>
                <a:ext uri="{FF2B5EF4-FFF2-40B4-BE49-F238E27FC236}">
                  <a16:creationId xmlns:a16="http://schemas.microsoft.com/office/drawing/2014/main" id="{7ECF17AF-508F-43B4-B4B4-B8F9E36D10B8}"/>
                </a:ext>
              </a:extLst>
            </p:cNvPr>
            <p:cNvSpPr/>
            <p:nvPr/>
          </p:nvSpPr>
          <p:spPr>
            <a:xfrm>
              <a:off x="2997200" y="839212"/>
              <a:ext cx="6994873" cy="27929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933"/>
            </a:p>
          </p:txBody>
        </p:sp>
        <p:sp>
          <p:nvSpPr>
            <p:cNvPr id="24" name="Rectangle 23">
              <a:extLst>
                <a:ext uri="{FF2B5EF4-FFF2-40B4-BE49-F238E27FC236}">
                  <a16:creationId xmlns:a16="http://schemas.microsoft.com/office/drawing/2014/main" id="{CE6623A0-2F81-45F9-8FAD-753A9F88336B}"/>
                </a:ext>
              </a:extLst>
            </p:cNvPr>
            <p:cNvSpPr/>
            <p:nvPr/>
          </p:nvSpPr>
          <p:spPr>
            <a:xfrm>
              <a:off x="3615694" y="1543894"/>
              <a:ext cx="5635287" cy="1121846"/>
            </a:xfrm>
            <a:prstGeom prst="rect">
              <a:avLst/>
            </a:prstGeom>
          </p:spPr>
          <p:txBody>
            <a:bodyPr wrap="square">
              <a:spAutoFit/>
            </a:bodyPr>
            <a:lstStyle/>
            <a:p>
              <a:pPr algn="ctr" defTabSz="609630">
                <a:lnSpc>
                  <a:spcPct val="150000"/>
                </a:lnSpc>
                <a:spcBef>
                  <a:spcPct val="0"/>
                </a:spcBef>
                <a:buClrTx/>
                <a:defRPr/>
              </a:pPr>
              <a:r>
                <a:rPr lang="en-US" sz="2400" kern="1200" dirty="0">
                  <a:solidFill>
                    <a:schemeClr val="tx1"/>
                  </a:solidFill>
                  <a:latin typeface="+mn-lt"/>
                  <a:ea typeface="+mn-ea"/>
                  <a:cs typeface="Arial" panose="020B0604020202020204" pitchFamily="34" charset="0"/>
                </a:rPr>
                <a:t>C</a:t>
              </a:r>
              <a:r>
                <a:rPr lang="vi-VN" sz="2400" kern="1200" dirty="0">
                  <a:solidFill>
                    <a:schemeClr val="tx1"/>
                  </a:solidFill>
                  <a:latin typeface="+mn-lt"/>
                  <a:ea typeface="+mn-ea"/>
                  <a:cs typeface="Arial" panose="020B0604020202020204" pitchFamily="34" charset="0"/>
                </a:rPr>
                <a:t>ơ</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quan</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nào</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giúp</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em</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thực</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hiện</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các</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hoạt</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động</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trong</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trò</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ch</a:t>
              </a:r>
              <a:r>
                <a:rPr lang="vi-VN" sz="2400" kern="1200" dirty="0">
                  <a:solidFill>
                    <a:schemeClr val="tx1"/>
                  </a:solidFill>
                  <a:latin typeface="+mn-lt"/>
                  <a:ea typeface="+mn-ea"/>
                  <a:cs typeface="Arial" panose="020B0604020202020204" pitchFamily="34" charset="0"/>
                </a:rPr>
                <a:t>ơ</a:t>
              </a:r>
              <a:r>
                <a:rPr lang="en-US" sz="2400" kern="1200" dirty="0" err="1">
                  <a:solidFill>
                    <a:schemeClr val="tx1"/>
                  </a:solidFill>
                  <a:latin typeface="+mn-lt"/>
                  <a:ea typeface="+mn-ea"/>
                  <a:cs typeface="Arial" panose="020B0604020202020204" pitchFamily="34" charset="0"/>
                </a:rPr>
                <a:t>i</a:t>
              </a:r>
              <a:r>
                <a:rPr lang="en-US" sz="2400" kern="1200" dirty="0">
                  <a:solidFill>
                    <a:schemeClr val="tx1"/>
                  </a:solidFill>
                  <a:latin typeface="+mn-lt"/>
                  <a:ea typeface="+mn-ea"/>
                  <a:cs typeface="Arial" panose="020B0604020202020204" pitchFamily="34" charset="0"/>
                </a:rPr>
                <a:t> </a:t>
              </a:r>
              <a:r>
                <a:rPr lang="en-US" sz="2400" kern="1200" dirty="0" err="1">
                  <a:solidFill>
                    <a:schemeClr val="tx1"/>
                  </a:solidFill>
                  <a:latin typeface="+mn-lt"/>
                  <a:ea typeface="+mn-ea"/>
                  <a:cs typeface="Arial" panose="020B0604020202020204" pitchFamily="34" charset="0"/>
                </a:rPr>
                <a:t>trên</a:t>
              </a:r>
              <a:r>
                <a:rPr lang="en-US" sz="2400" kern="1200" dirty="0">
                  <a:solidFill>
                    <a:schemeClr val="tx1"/>
                  </a:solidFill>
                  <a:latin typeface="+mn-lt"/>
                  <a:ea typeface="+mn-ea"/>
                  <a:cs typeface="Arial" panose="020B0604020202020204" pitchFamily="34" charset="0"/>
                </a:rPr>
                <a:t>? </a:t>
              </a:r>
            </a:p>
          </p:txBody>
        </p:sp>
      </p:grpSp>
    </p:spTree>
    <p:extLst>
      <p:ext uri="{BB962C8B-B14F-4D97-AF65-F5344CB8AC3E}">
        <p14:creationId xmlns:p14="http://schemas.microsoft.com/office/powerpoint/2010/main" val="10145554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pic>
        <p:nvPicPr>
          <p:cNvPr id="21" name="Picture 28">
            <a:extLst>
              <a:ext uri="{FF2B5EF4-FFF2-40B4-BE49-F238E27FC236}">
                <a16:creationId xmlns:a16="http://schemas.microsoft.com/office/drawing/2014/main" id="{0C9FCDCD-A3B8-4AEE-9369-D695850CD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86639" y="6505103"/>
            <a:ext cx="3728977" cy="335608"/>
          </a:xfrm>
          <a:prstGeom prst="rect">
            <a:avLst/>
          </a:prstGeom>
        </p:spPr>
      </p:pic>
      <p:grpSp>
        <p:nvGrpSpPr>
          <p:cNvPr id="4" name="Group 3">
            <a:extLst>
              <a:ext uri="{FF2B5EF4-FFF2-40B4-BE49-F238E27FC236}">
                <a16:creationId xmlns:a16="http://schemas.microsoft.com/office/drawing/2014/main" id="{9CF87D29-4F51-4AF8-1123-96219D355B8C}"/>
              </a:ext>
            </a:extLst>
          </p:cNvPr>
          <p:cNvGrpSpPr/>
          <p:nvPr/>
        </p:nvGrpSpPr>
        <p:grpSpPr>
          <a:xfrm>
            <a:off x="4021468" y="1272348"/>
            <a:ext cx="6994873" cy="2792989"/>
            <a:chOff x="2997200" y="839212"/>
            <a:chExt cx="6994873" cy="2792989"/>
          </a:xfrm>
        </p:grpSpPr>
        <p:sp>
          <p:nvSpPr>
            <p:cNvPr id="3" name="Thought Bubble: Cloud 2">
              <a:extLst>
                <a:ext uri="{FF2B5EF4-FFF2-40B4-BE49-F238E27FC236}">
                  <a16:creationId xmlns:a16="http://schemas.microsoft.com/office/drawing/2014/main" id="{7ECF17AF-508F-43B4-B4B4-B8F9E36D10B8}"/>
                </a:ext>
              </a:extLst>
            </p:cNvPr>
            <p:cNvSpPr/>
            <p:nvPr/>
          </p:nvSpPr>
          <p:spPr>
            <a:xfrm>
              <a:off x="2997200" y="839212"/>
              <a:ext cx="6994873" cy="27929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buClrTx/>
                <a:defRPr/>
              </a:pPr>
              <a:endParaRPr lang="en-US" sz="1200" kern="1200">
                <a:solidFill>
                  <a:prstClr val="black"/>
                </a:solidFill>
              </a:endParaRPr>
            </a:p>
          </p:txBody>
        </p:sp>
        <p:sp>
          <p:nvSpPr>
            <p:cNvPr id="24" name="Rectangle 23">
              <a:extLst>
                <a:ext uri="{FF2B5EF4-FFF2-40B4-BE49-F238E27FC236}">
                  <a16:creationId xmlns:a16="http://schemas.microsoft.com/office/drawing/2014/main" id="{CE6623A0-2F81-45F9-8FAD-753A9F88336B}"/>
                </a:ext>
              </a:extLst>
            </p:cNvPr>
            <p:cNvSpPr/>
            <p:nvPr/>
          </p:nvSpPr>
          <p:spPr>
            <a:xfrm>
              <a:off x="3615694" y="1543894"/>
              <a:ext cx="5635287" cy="1362809"/>
            </a:xfrm>
            <a:prstGeom prst="rect">
              <a:avLst/>
            </a:prstGeom>
          </p:spPr>
          <p:txBody>
            <a:bodyPr wrap="square">
              <a:spAutoFit/>
            </a:bodyPr>
            <a:lstStyle/>
            <a:p>
              <a:pPr lvl="0" algn="ctr">
                <a:lnSpc>
                  <a:spcPct val="150000"/>
                </a:lnSpc>
                <a:spcBef>
                  <a:spcPct val="0"/>
                </a:spcBef>
                <a:defRPr/>
              </a:pPr>
              <a:r>
                <a:rPr lang="en-US" sz="2933" dirty="0">
                  <a:solidFill>
                    <a:schemeClr val="tx1"/>
                  </a:solidFill>
                  <a:latin typeface="+mn-lt"/>
                  <a:cs typeface="Arial" panose="020B0604020202020204" pitchFamily="34" charset="0"/>
                </a:rPr>
                <a:t>C</a:t>
              </a:r>
              <a:r>
                <a:rPr lang="vi-VN" sz="2933" dirty="0">
                  <a:solidFill>
                    <a:schemeClr val="tx1"/>
                  </a:solidFill>
                  <a:latin typeface="+mn-lt"/>
                  <a:cs typeface="Arial" panose="020B0604020202020204" pitchFamily="34" charset="0"/>
                </a:rPr>
                <a:t>ơ quan thần kinh, cơ quan vận động...</a:t>
              </a:r>
              <a:endParaRPr lang="en-US" sz="2933" kern="1200" dirty="0">
                <a:solidFill>
                  <a:schemeClr val="tx1"/>
                </a:solidFill>
                <a:latin typeface="+mn-lt"/>
                <a:cs typeface="Arial" panose="020B0604020202020204" pitchFamily="34" charset="0"/>
              </a:endParaRPr>
            </a:p>
          </p:txBody>
        </p:sp>
      </p:grpSp>
      <p:pic>
        <p:nvPicPr>
          <p:cNvPr id="5" name="Picture 4">
            <a:extLst>
              <a:ext uri="{FF2B5EF4-FFF2-40B4-BE49-F238E27FC236}">
                <a16:creationId xmlns:a16="http://schemas.microsoft.com/office/drawing/2014/main" id="{02D912B6-4AB4-48E8-AD4F-93A64BC8ADB5}"/>
              </a:ext>
            </a:extLst>
          </p:cNvPr>
          <p:cNvPicPr>
            <a:picLocks noChangeAspect="1"/>
          </p:cNvPicPr>
          <p:nvPr/>
        </p:nvPicPr>
        <p:blipFill rotWithShape="1">
          <a:blip r:embed="rId5">
            <a:extLst>
              <a:ext uri="{28A0092B-C50C-407E-A947-70E740481C1C}">
                <a14:useLocalDpi xmlns:a14="http://schemas.microsoft.com/office/drawing/2010/main" val="0"/>
              </a:ext>
            </a:extLst>
          </a:blip>
          <a:srcRect l="37200" t="19872" r="38048" b="20843"/>
          <a:stretch/>
        </p:blipFill>
        <p:spPr>
          <a:xfrm>
            <a:off x="2246500" y="3304349"/>
            <a:ext cx="2426597" cy="3269371"/>
          </a:xfrm>
          <a:prstGeom prst="rect">
            <a:avLst/>
          </a:prstGeom>
        </p:spPr>
      </p:pic>
    </p:spTree>
    <p:extLst>
      <p:ext uri="{BB962C8B-B14F-4D97-AF65-F5344CB8AC3E}">
        <p14:creationId xmlns:p14="http://schemas.microsoft.com/office/powerpoint/2010/main" val="1411621787"/>
      </p:ext>
    </p:extLst>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pic>
        <p:nvPicPr>
          <p:cNvPr id="61" name="Picture 6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53200">
            <a:off x="1559011" y="6453620"/>
            <a:ext cx="346838" cy="346838"/>
          </a:xfrm>
          <a:prstGeom prst="rect">
            <a:avLst/>
          </a:prstGeom>
        </p:spPr>
      </p:pic>
      <p:sp>
        <p:nvSpPr>
          <p:cNvPr id="64" name="TextBox 9">
            <a:extLst>
              <a:ext uri="{FF2B5EF4-FFF2-40B4-BE49-F238E27FC236}">
                <a16:creationId xmlns:a16="http://schemas.microsoft.com/office/drawing/2014/main" id="{89091B93-BC75-4400-9535-FCF8A9369C3B}"/>
              </a:ext>
            </a:extLst>
          </p:cNvPr>
          <p:cNvSpPr txBox="1"/>
          <p:nvPr/>
        </p:nvSpPr>
        <p:spPr>
          <a:xfrm>
            <a:off x="-1790297" y="1410625"/>
            <a:ext cx="7558915" cy="475515"/>
          </a:xfrm>
          <a:prstGeom prst="rect">
            <a:avLst/>
          </a:prstGeom>
        </p:spPr>
        <p:txBody>
          <a:bodyPr lIns="0" tIns="0" rIns="0" bIns="0" rtlCol="0" anchor="t">
            <a:spAutoFit/>
          </a:bodyPr>
          <a:lstStyle/>
          <a:p>
            <a:pPr algn="ctr">
              <a:lnSpc>
                <a:spcPct val="150000"/>
              </a:lnSpc>
              <a:spcBef>
                <a:spcPct val="0"/>
              </a:spcBef>
            </a:pPr>
            <a:r>
              <a:rPr lang="en-US" sz="2400" dirty="0">
                <a:solidFill>
                  <a:srgbClr val="FF0000"/>
                </a:solidFill>
                <a:latin typeface="+mn-lt"/>
                <a:cs typeface="Arial" panose="020B0604020202020204" pitchFamily="34" charset="0"/>
              </a:rPr>
              <a:t>HĐ</a:t>
            </a:r>
            <a:r>
              <a:rPr lang="vi-VN" sz="2400" dirty="0">
                <a:solidFill>
                  <a:srgbClr val="FF0000"/>
                </a:solidFill>
                <a:latin typeface="+mn-lt"/>
                <a:cs typeface="Arial" panose="020B0604020202020204" pitchFamily="34" charset="0"/>
              </a:rPr>
              <a:t> </a:t>
            </a:r>
            <a:r>
              <a:rPr lang="en-US" sz="2400" dirty="0">
                <a:solidFill>
                  <a:srgbClr val="FF0000"/>
                </a:solidFill>
                <a:latin typeface="+mn-lt"/>
                <a:cs typeface="Arial" panose="020B0604020202020204" pitchFamily="34" charset="0"/>
              </a:rPr>
              <a:t>3</a:t>
            </a:r>
            <a:r>
              <a:rPr lang="vi-VN" sz="2400" dirty="0">
                <a:solidFill>
                  <a:srgbClr val="FF0000"/>
                </a:solidFill>
                <a:latin typeface="+mn-lt"/>
                <a:cs typeface="Arial" panose="020B0604020202020204" pitchFamily="34" charset="0"/>
              </a:rPr>
              <a:t>: Tự đánh giá </a:t>
            </a:r>
            <a:endParaRPr lang="en-US" sz="2400" dirty="0">
              <a:solidFill>
                <a:srgbClr val="FF0000"/>
              </a:solidFill>
              <a:latin typeface="+mn-lt"/>
              <a:cs typeface="Arial" panose="020B0604020202020204" pitchFamily="34" charset="0"/>
            </a:endParaRPr>
          </a:p>
        </p:txBody>
      </p:sp>
      <p:sp>
        <p:nvSpPr>
          <p:cNvPr id="67" name="Rectangle 66">
            <a:extLst>
              <a:ext uri="{FF2B5EF4-FFF2-40B4-BE49-F238E27FC236}">
                <a16:creationId xmlns:a16="http://schemas.microsoft.com/office/drawing/2014/main" id="{FD8D0FA3-A103-46D9-924C-CA19E3A03274}"/>
              </a:ext>
            </a:extLst>
          </p:cNvPr>
          <p:cNvSpPr/>
          <p:nvPr/>
        </p:nvSpPr>
        <p:spPr>
          <a:xfrm>
            <a:off x="604336" y="1815043"/>
            <a:ext cx="9721192" cy="864532"/>
          </a:xfrm>
          <a:prstGeom prst="rect">
            <a:avLst/>
          </a:prstGeom>
        </p:spPr>
        <p:txBody>
          <a:bodyPr wrap="square">
            <a:spAutoFit/>
          </a:bodyPr>
          <a:lstStyle/>
          <a:p>
            <a:pPr algn="just" defTabSz="609630">
              <a:lnSpc>
                <a:spcPct val="150000"/>
              </a:lnSpc>
              <a:spcBef>
                <a:spcPct val="0"/>
              </a:spcBef>
              <a:buClrTx/>
              <a:defRPr/>
            </a:pPr>
            <a:r>
              <a:rPr lang="en-US" sz="1800" kern="1200" dirty="0">
                <a:solidFill>
                  <a:schemeClr val="tx1"/>
                </a:solidFill>
                <a:latin typeface="+mn-lt"/>
                <a:ea typeface="+mn-ea"/>
                <a:cs typeface="Arial" panose="020B0604020202020204" pitchFamily="34" charset="0"/>
              </a:rPr>
              <a:t>1. </a:t>
            </a:r>
            <a:r>
              <a:rPr lang="en-US" sz="1800" kern="1200" dirty="0" err="1">
                <a:solidFill>
                  <a:schemeClr val="tx1"/>
                </a:solidFill>
                <a:latin typeface="+mn-lt"/>
                <a:ea typeface="+mn-ea"/>
                <a:cs typeface="Arial" panose="020B0604020202020204" pitchFamily="34" charset="0"/>
              </a:rPr>
              <a:t>Tự</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đánh</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giá</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những</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việc</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làm</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của</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em</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để</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bảo</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vệ</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các</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cơ</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quan</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tiêu</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hóa</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tuần</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hoàn</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và</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thần</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kinh</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theo</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gợi</a:t>
            </a:r>
            <a:r>
              <a:rPr lang="en-US" sz="1800" kern="1200" dirty="0">
                <a:solidFill>
                  <a:schemeClr val="tx1"/>
                </a:solidFill>
                <a:latin typeface="+mn-lt"/>
                <a:ea typeface="+mn-ea"/>
                <a:cs typeface="Arial" panose="020B0604020202020204" pitchFamily="34" charset="0"/>
              </a:rPr>
              <a:t> ý </a:t>
            </a:r>
            <a:r>
              <a:rPr lang="en-US" sz="1800" kern="1200" dirty="0" err="1">
                <a:solidFill>
                  <a:schemeClr val="tx1"/>
                </a:solidFill>
                <a:latin typeface="+mn-lt"/>
                <a:ea typeface="+mn-ea"/>
                <a:cs typeface="Arial" panose="020B0604020202020204" pitchFamily="34" charset="0"/>
              </a:rPr>
              <a:t>dưới</a:t>
            </a:r>
            <a:r>
              <a:rPr lang="en-US" sz="1800" kern="1200" dirty="0">
                <a:solidFill>
                  <a:schemeClr val="tx1"/>
                </a:solidFill>
                <a:latin typeface="+mn-lt"/>
                <a:ea typeface="+mn-ea"/>
                <a:cs typeface="Arial" panose="020B0604020202020204" pitchFamily="34" charset="0"/>
              </a:rPr>
              <a:t> </a:t>
            </a:r>
            <a:r>
              <a:rPr lang="en-US" sz="1800" kern="1200" dirty="0" err="1">
                <a:solidFill>
                  <a:schemeClr val="tx1"/>
                </a:solidFill>
                <a:latin typeface="+mn-lt"/>
                <a:ea typeface="+mn-ea"/>
                <a:cs typeface="Arial" panose="020B0604020202020204" pitchFamily="34" charset="0"/>
              </a:rPr>
              <a:t>đây</a:t>
            </a:r>
            <a:r>
              <a:rPr lang="en-US" sz="1800" kern="1200" dirty="0">
                <a:solidFill>
                  <a:schemeClr val="tx1"/>
                </a:solidFill>
                <a:latin typeface="+mn-lt"/>
                <a:ea typeface="+mn-ea"/>
                <a:cs typeface="Arial" panose="020B0604020202020204" pitchFamily="34" charset="0"/>
              </a:rPr>
              <a:t>.</a:t>
            </a:r>
            <a:endParaRPr lang="vi-VN" sz="1800" kern="1200" dirty="0">
              <a:solidFill>
                <a:schemeClr val="tx1"/>
              </a:solidFill>
              <a:latin typeface="+mn-lt"/>
              <a:ea typeface="+mn-ea"/>
              <a:cs typeface="Arial" panose="020B0604020202020204" pitchFamily="34" charset="0"/>
            </a:endParaRPr>
          </a:p>
        </p:txBody>
      </p:sp>
      <p:graphicFrame>
        <p:nvGraphicFramePr>
          <p:cNvPr id="68" name="Table 67">
            <a:extLst>
              <a:ext uri="{FF2B5EF4-FFF2-40B4-BE49-F238E27FC236}">
                <a16:creationId xmlns:a16="http://schemas.microsoft.com/office/drawing/2014/main" id="{05A8E0DA-6343-4267-BADF-6D6AC5765283}"/>
              </a:ext>
            </a:extLst>
          </p:cNvPr>
          <p:cNvGraphicFramePr>
            <a:graphicFrameLocks noGrp="1"/>
          </p:cNvGraphicFramePr>
          <p:nvPr>
            <p:extLst>
              <p:ext uri="{D42A27DB-BD31-4B8C-83A1-F6EECF244321}">
                <p14:modId xmlns:p14="http://schemas.microsoft.com/office/powerpoint/2010/main" val="3204111685"/>
              </p:ext>
            </p:extLst>
          </p:nvPr>
        </p:nvGraphicFramePr>
        <p:xfrm>
          <a:off x="444765" y="2754115"/>
          <a:ext cx="10671873" cy="4071889"/>
        </p:xfrm>
        <a:graphic>
          <a:graphicData uri="http://schemas.openxmlformats.org/drawingml/2006/table">
            <a:tbl>
              <a:tblPr firstRow="1" bandRow="1">
                <a:tableStyleId>{7DF18680-E054-41AD-8BC1-D1AEF772440D}</a:tableStyleId>
              </a:tblPr>
              <a:tblGrid>
                <a:gridCol w="3123258">
                  <a:extLst>
                    <a:ext uri="{9D8B030D-6E8A-4147-A177-3AD203B41FA5}">
                      <a16:colId xmlns:a16="http://schemas.microsoft.com/office/drawing/2014/main" val="3548088169"/>
                    </a:ext>
                  </a:extLst>
                </a:gridCol>
                <a:gridCol w="2516205">
                  <a:extLst>
                    <a:ext uri="{9D8B030D-6E8A-4147-A177-3AD203B41FA5}">
                      <a16:colId xmlns:a16="http://schemas.microsoft.com/office/drawing/2014/main" val="2030517240"/>
                    </a:ext>
                  </a:extLst>
                </a:gridCol>
                <a:gridCol w="2516205">
                  <a:extLst>
                    <a:ext uri="{9D8B030D-6E8A-4147-A177-3AD203B41FA5}">
                      <a16:colId xmlns:a16="http://schemas.microsoft.com/office/drawing/2014/main" val="666996269"/>
                    </a:ext>
                  </a:extLst>
                </a:gridCol>
                <a:gridCol w="2516205">
                  <a:extLst>
                    <a:ext uri="{9D8B030D-6E8A-4147-A177-3AD203B41FA5}">
                      <a16:colId xmlns:a16="http://schemas.microsoft.com/office/drawing/2014/main" val="2692846008"/>
                    </a:ext>
                  </a:extLst>
                </a:gridCol>
              </a:tblGrid>
              <a:tr h="507203">
                <a:tc>
                  <a:txBody>
                    <a:bodyPr/>
                    <a:lstStyle/>
                    <a:p>
                      <a:pPr algn="ctr">
                        <a:lnSpc>
                          <a:spcPct val="150000"/>
                        </a:lnSpc>
                      </a:pPr>
                      <a:r>
                        <a:rPr lang="en-US" sz="1600" dirty="0" err="1">
                          <a:solidFill>
                            <a:schemeClr val="tx1"/>
                          </a:solidFill>
                          <a:latin typeface="+mn-lt"/>
                          <a:cs typeface="Arial" panose="020B0604020202020204" pitchFamily="34" charset="0"/>
                        </a:rPr>
                        <a:t>Việc</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làm</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Th</a:t>
                      </a:r>
                      <a:r>
                        <a:rPr lang="vi-VN" sz="1600" dirty="0">
                          <a:solidFill>
                            <a:schemeClr val="tx1"/>
                          </a:solidFill>
                          <a:latin typeface="+mn-lt"/>
                          <a:cs typeface="Arial" panose="020B0604020202020204" pitchFamily="34" charset="0"/>
                        </a:rPr>
                        <a:t>ư</a:t>
                      </a:r>
                      <a:r>
                        <a:rPr lang="en-US" sz="1600" dirty="0" err="1">
                          <a:solidFill>
                            <a:schemeClr val="tx1"/>
                          </a:solidFill>
                          <a:latin typeface="+mn-lt"/>
                          <a:cs typeface="Arial" panose="020B0604020202020204" pitchFamily="34" charset="0"/>
                        </a:rPr>
                        <a:t>ờng</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xuyên</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pPr>
                      <a:r>
                        <a:rPr lang="en-US" sz="1600" dirty="0" err="1">
                          <a:solidFill>
                            <a:schemeClr val="tx1"/>
                          </a:solidFill>
                          <a:latin typeface="+mn-lt"/>
                          <a:cs typeface="Arial" panose="020B0604020202020204" pitchFamily="34" charset="0"/>
                        </a:rPr>
                        <a:t>Thỉnh</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thoảng</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pPr>
                      <a:r>
                        <a:rPr lang="en-US" sz="1600" dirty="0" err="1">
                          <a:solidFill>
                            <a:schemeClr val="tx1"/>
                          </a:solidFill>
                          <a:latin typeface="+mn-lt"/>
                          <a:cs typeface="Arial" panose="020B0604020202020204" pitchFamily="34" charset="0"/>
                        </a:rPr>
                        <a:t>Không</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làm</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352578487"/>
                  </a:ext>
                </a:extLst>
              </a:tr>
              <a:tr h="1502358">
                <a:tc>
                  <a:txBody>
                    <a:bodyPr/>
                    <a:lstStyle/>
                    <a:p>
                      <a:pPr algn="ctr">
                        <a:lnSpc>
                          <a:spcPct val="150000"/>
                        </a:lnSpc>
                      </a:pPr>
                      <a:r>
                        <a:rPr lang="en-US" sz="1600" dirty="0" err="1">
                          <a:solidFill>
                            <a:schemeClr val="tx1"/>
                          </a:solidFill>
                          <a:latin typeface="+mn-lt"/>
                          <a:cs typeface="Arial" panose="020B0604020202020204" pitchFamily="34" charset="0"/>
                        </a:rPr>
                        <a:t>Ăn</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nhiều</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rau</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xanh</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và</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trái</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cây</a:t>
                      </a:r>
                      <a:r>
                        <a:rPr lang="en-US" sz="1600" dirty="0">
                          <a:solidFill>
                            <a:schemeClr val="tx1"/>
                          </a:solidFill>
                          <a:latin typeface="+mn-lt"/>
                          <a:cs typeface="Arial" panose="020B0604020202020204" pitchFamily="34" charset="0"/>
                        </a:rPr>
                        <a:t> t</a:t>
                      </a:r>
                      <a:r>
                        <a:rPr lang="vi-VN" sz="1600" dirty="0">
                          <a:solidFill>
                            <a:schemeClr val="tx1"/>
                          </a:solidFill>
                          <a:latin typeface="+mn-lt"/>
                          <a:cs typeface="Arial" panose="020B0604020202020204" pitchFamily="34" charset="0"/>
                        </a:rPr>
                        <a:t>ư</a:t>
                      </a:r>
                      <a:r>
                        <a:rPr lang="en-US" sz="1600" dirty="0" err="1">
                          <a:solidFill>
                            <a:schemeClr val="tx1"/>
                          </a:solidFill>
                          <a:latin typeface="+mn-lt"/>
                          <a:cs typeface="Arial" panose="020B0604020202020204" pitchFamily="34" charset="0"/>
                        </a:rPr>
                        <a:t>ơi</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uống</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đủ</a:t>
                      </a:r>
                      <a:r>
                        <a:rPr lang="en-US" sz="1600" dirty="0">
                          <a:solidFill>
                            <a:schemeClr val="tx1"/>
                          </a:solidFill>
                          <a:latin typeface="+mn-lt"/>
                          <a:cs typeface="Arial" panose="020B0604020202020204" pitchFamily="34" charset="0"/>
                        </a:rPr>
                        <a:t> n</a:t>
                      </a:r>
                      <a:r>
                        <a:rPr lang="vi-VN" sz="1600" dirty="0">
                          <a:solidFill>
                            <a:schemeClr val="tx1"/>
                          </a:solidFill>
                          <a:latin typeface="+mn-lt"/>
                          <a:cs typeface="Arial" panose="020B0604020202020204" pitchFamily="34" charset="0"/>
                        </a:rPr>
                        <a:t>ư</a:t>
                      </a:r>
                      <a:r>
                        <a:rPr lang="en-US" sz="1600" dirty="0" err="1">
                          <a:solidFill>
                            <a:schemeClr val="tx1"/>
                          </a:solidFill>
                          <a:latin typeface="+mn-lt"/>
                          <a:cs typeface="Arial" panose="020B0604020202020204" pitchFamily="34" charset="0"/>
                        </a:rPr>
                        <a:t>ớc</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X</a:t>
                      </a: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864653354"/>
                  </a:ext>
                </a:extLst>
              </a:tr>
              <a:tr h="1047922">
                <a:tc>
                  <a:txBody>
                    <a:bodyPr/>
                    <a:lstStyle/>
                    <a:p>
                      <a:pPr algn="ctr">
                        <a:lnSpc>
                          <a:spcPct val="150000"/>
                        </a:lnSpc>
                      </a:pPr>
                      <a:r>
                        <a:rPr lang="en-US" sz="1600" dirty="0" err="1">
                          <a:solidFill>
                            <a:schemeClr val="tx1"/>
                          </a:solidFill>
                          <a:latin typeface="+mn-lt"/>
                          <a:cs typeface="Arial" panose="020B0604020202020204" pitchFamily="34" charset="0"/>
                        </a:rPr>
                        <a:t>Vận</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động</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tập</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thể</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dục</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thể</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thao</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đúng</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cách</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X</a:t>
                      </a: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67176761"/>
                  </a:ext>
                </a:extLst>
              </a:tr>
              <a:tr h="507203">
                <a:tc>
                  <a:txBody>
                    <a:bodyPr/>
                    <a:lstStyle/>
                    <a:p>
                      <a:pPr algn="ctr">
                        <a:lnSpc>
                          <a:spcPct val="150000"/>
                        </a:lnSpc>
                      </a:pPr>
                      <a:r>
                        <a:rPr lang="en-US" sz="1600" dirty="0" err="1">
                          <a:solidFill>
                            <a:schemeClr val="tx1"/>
                          </a:solidFill>
                          <a:latin typeface="+mn-lt"/>
                          <a:cs typeface="Arial" panose="020B0604020202020204" pitchFamily="34" charset="0"/>
                        </a:rPr>
                        <a:t>Ngủ</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đủ</a:t>
                      </a:r>
                      <a:r>
                        <a:rPr lang="en-US" sz="1600" dirty="0">
                          <a:solidFill>
                            <a:schemeClr val="tx1"/>
                          </a:solidFill>
                          <a:latin typeface="+mn-lt"/>
                          <a:cs typeface="Arial" panose="020B0604020202020204" pitchFamily="34" charset="0"/>
                        </a:rPr>
                        <a:t> </a:t>
                      </a:r>
                      <a:r>
                        <a:rPr lang="en-US" sz="1600" dirty="0" err="1">
                          <a:solidFill>
                            <a:schemeClr val="tx1"/>
                          </a:solidFill>
                          <a:latin typeface="+mn-lt"/>
                          <a:cs typeface="Arial" panose="020B0604020202020204" pitchFamily="34" charset="0"/>
                        </a:rPr>
                        <a:t>giấc</a:t>
                      </a:r>
                      <a:endParaRPr lang="en-US" sz="1600" dirty="0">
                        <a:solidFill>
                          <a:schemeClr val="tx1"/>
                        </a:solidFill>
                        <a:latin typeface="+mn-lt"/>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X</a:t>
                      </a: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endParaRPr lang="en-US" sz="1600" dirty="0">
                        <a:solidFill>
                          <a:schemeClr val="tx1"/>
                        </a:solidFill>
                        <a:latin typeface="+mn-lt"/>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844244325"/>
                  </a:ext>
                </a:extLst>
              </a:tr>
              <a:tr h="507203">
                <a:tc>
                  <a:txBody>
                    <a:bodyPr/>
                    <a:lstStyle/>
                    <a:p>
                      <a:pPr algn="ctr">
                        <a:lnSpc>
                          <a:spcPct val="150000"/>
                        </a:lnSpc>
                      </a:pPr>
                      <a:r>
                        <a:rPr lang="en-US" sz="1600" dirty="0">
                          <a:solidFill>
                            <a:schemeClr val="tx1"/>
                          </a:solidFill>
                          <a:latin typeface="+mn-lt"/>
                          <a:cs typeface="Arial" panose="020B0604020202020204" pitchFamily="34" charset="0"/>
                        </a:rPr>
                        <a:t>?</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pPr>
                      <a:r>
                        <a:rPr lang="en-US" sz="1600" dirty="0">
                          <a:solidFill>
                            <a:schemeClr val="tx1"/>
                          </a:solidFill>
                          <a:latin typeface="+mn-lt"/>
                          <a:cs typeface="Arial" panose="020B0604020202020204" pitchFamily="34" charset="0"/>
                        </a:rPr>
                        <a:t>?</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625341992"/>
                  </a:ext>
                </a:extLst>
              </a:tr>
            </a:tbl>
          </a:graphicData>
        </a:graphic>
      </p:graphicFrame>
    </p:spTree>
    <p:extLst>
      <p:ext uri="{BB962C8B-B14F-4D97-AF65-F5344CB8AC3E}">
        <p14:creationId xmlns:p14="http://schemas.microsoft.com/office/powerpoint/2010/main" val="223450634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randombar(horizontal)">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wipe(down)">
                                      <p:cBhvr>
                                        <p:cTn id="1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sp>
        <p:nvSpPr>
          <p:cNvPr id="67" name="Rectangle 66">
            <a:extLst>
              <a:ext uri="{FF2B5EF4-FFF2-40B4-BE49-F238E27FC236}">
                <a16:creationId xmlns:a16="http://schemas.microsoft.com/office/drawing/2014/main" id="{FD8D0FA3-A103-46D9-924C-CA19E3A03274}"/>
              </a:ext>
            </a:extLst>
          </p:cNvPr>
          <p:cNvSpPr/>
          <p:nvPr/>
        </p:nvSpPr>
        <p:spPr>
          <a:xfrm>
            <a:off x="854592" y="1590098"/>
            <a:ext cx="9193031" cy="950325"/>
          </a:xfrm>
          <a:prstGeom prst="rect">
            <a:avLst/>
          </a:prstGeom>
        </p:spPr>
        <p:txBody>
          <a:bodyPr wrap="square">
            <a:spAutoFit/>
          </a:bodyPr>
          <a:lstStyle/>
          <a:p>
            <a:pPr algn="just" defTabSz="609630">
              <a:lnSpc>
                <a:spcPct val="150000"/>
              </a:lnSpc>
              <a:spcBef>
                <a:spcPct val="0"/>
              </a:spcBef>
              <a:buClrTx/>
              <a:defRPr/>
            </a:pPr>
            <a:r>
              <a:rPr lang="en-US" sz="2000" kern="1200" dirty="0">
                <a:solidFill>
                  <a:schemeClr val="tx1"/>
                </a:solidFill>
                <a:latin typeface="+mn-lt"/>
                <a:ea typeface="+mn-ea"/>
                <a:cs typeface="Arial" panose="020B0604020202020204" pitchFamily="34" charset="0"/>
              </a:rPr>
              <a:t>2. Chia </a:t>
            </a:r>
            <a:r>
              <a:rPr lang="en-US" sz="2000" kern="1200" dirty="0" err="1">
                <a:solidFill>
                  <a:schemeClr val="tx1"/>
                </a:solidFill>
                <a:latin typeface="+mn-lt"/>
                <a:ea typeface="+mn-ea"/>
                <a:cs typeface="Arial" panose="020B0604020202020204" pitchFamily="34" charset="0"/>
              </a:rPr>
              <a:t>sẻ</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với</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bạn</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về</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những</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thói</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quen</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em</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cần</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thay</a:t>
            </a:r>
            <a:r>
              <a:rPr lang="en-US" sz="2000" kern="1200" dirty="0">
                <a:solidFill>
                  <a:schemeClr val="tx1"/>
                </a:solidFill>
                <a:latin typeface="+mn-lt"/>
                <a:ea typeface="+mn-ea"/>
                <a:cs typeface="Arial" panose="020B0604020202020204" pitchFamily="34" charset="0"/>
              </a:rPr>
              <a:t> </a:t>
            </a:r>
            <a:r>
              <a:rPr lang="en-US" sz="2000" kern="1200" dirty="0" err="1">
                <a:solidFill>
                  <a:schemeClr val="tx1"/>
                </a:solidFill>
                <a:latin typeface="+mn-lt"/>
                <a:ea typeface="+mn-ea"/>
                <a:cs typeface="Arial" panose="020B0604020202020204" pitchFamily="34" charset="0"/>
              </a:rPr>
              <a:t>đổi</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để</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chăm</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sóc</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và</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bảo</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vệ</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các</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cơ</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quan</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tiêu</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hóa</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tuần</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hoàn</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thần</a:t>
            </a:r>
            <a:r>
              <a:rPr lang="en-US" sz="2000" dirty="0">
                <a:solidFill>
                  <a:schemeClr val="tx1"/>
                </a:solidFill>
                <a:latin typeface="+mn-lt"/>
                <a:cs typeface="Arial" panose="020B0604020202020204" pitchFamily="34" charset="0"/>
              </a:rPr>
              <a:t> </a:t>
            </a:r>
            <a:r>
              <a:rPr lang="en-US" sz="2000" dirty="0" err="1">
                <a:solidFill>
                  <a:schemeClr val="tx1"/>
                </a:solidFill>
                <a:latin typeface="+mn-lt"/>
                <a:cs typeface="Arial" panose="020B0604020202020204" pitchFamily="34" charset="0"/>
              </a:rPr>
              <a:t>kinh</a:t>
            </a:r>
            <a:r>
              <a:rPr lang="en-US" sz="2000" dirty="0">
                <a:solidFill>
                  <a:schemeClr val="tx1"/>
                </a:solidFill>
                <a:latin typeface="+mn-lt"/>
                <a:cs typeface="Arial" panose="020B0604020202020204" pitchFamily="34" charset="0"/>
              </a:rPr>
              <a:t>.</a:t>
            </a:r>
            <a:endParaRPr lang="vi-VN" sz="2000" kern="1200" dirty="0">
              <a:solidFill>
                <a:schemeClr val="tx1"/>
              </a:solidFill>
              <a:latin typeface="+mn-lt"/>
              <a:ea typeface="+mn-ea"/>
              <a:cs typeface="Arial" panose="020B0604020202020204" pitchFamily="34" charset="0"/>
            </a:endParaRPr>
          </a:p>
        </p:txBody>
      </p:sp>
      <p:pic>
        <p:nvPicPr>
          <p:cNvPr id="6" name="Picture 5">
            <a:extLst>
              <a:ext uri="{FF2B5EF4-FFF2-40B4-BE49-F238E27FC236}">
                <a16:creationId xmlns:a16="http://schemas.microsoft.com/office/drawing/2014/main" id="{8780296E-38F0-4329-AAB3-EADD88684814}"/>
              </a:ext>
            </a:extLst>
          </p:cNvPr>
          <p:cNvPicPr>
            <a:picLocks noChangeAspect="1"/>
          </p:cNvPicPr>
          <p:nvPr/>
        </p:nvPicPr>
        <p:blipFill rotWithShape="1">
          <a:blip r:embed="rId3">
            <a:extLst>
              <a:ext uri="{28A0092B-C50C-407E-A947-70E740481C1C}">
                <a14:useLocalDpi xmlns:a14="http://schemas.microsoft.com/office/drawing/2010/main" val="0"/>
              </a:ext>
            </a:extLst>
          </a:blip>
          <a:srcRect l="32915" t="21314" r="32837" b="22039"/>
          <a:stretch/>
        </p:blipFill>
        <p:spPr>
          <a:xfrm>
            <a:off x="1499486" y="3293446"/>
            <a:ext cx="3423045" cy="3184665"/>
          </a:xfrm>
          <a:prstGeom prst="rect">
            <a:avLst/>
          </a:prstGeom>
        </p:spPr>
      </p:pic>
      <p:pic>
        <p:nvPicPr>
          <p:cNvPr id="8" name="Picture 7">
            <a:extLst>
              <a:ext uri="{FF2B5EF4-FFF2-40B4-BE49-F238E27FC236}">
                <a16:creationId xmlns:a16="http://schemas.microsoft.com/office/drawing/2014/main" id="{9E506C3A-C0DC-46E1-BC71-8CE77D3D4907}"/>
              </a:ext>
            </a:extLst>
          </p:cNvPr>
          <p:cNvPicPr>
            <a:picLocks noChangeAspect="1"/>
          </p:cNvPicPr>
          <p:nvPr/>
        </p:nvPicPr>
        <p:blipFill rotWithShape="1">
          <a:blip r:embed="rId4">
            <a:extLst>
              <a:ext uri="{28A0092B-C50C-407E-A947-70E740481C1C}">
                <a14:useLocalDpi xmlns:a14="http://schemas.microsoft.com/office/drawing/2010/main" val="0"/>
              </a:ext>
            </a:extLst>
          </a:blip>
          <a:srcRect l="43907" t="34411" r="42579" b="34167"/>
          <a:stretch/>
        </p:blipFill>
        <p:spPr>
          <a:xfrm>
            <a:off x="5369773" y="2540423"/>
            <a:ext cx="2288072" cy="2992569"/>
          </a:xfrm>
          <a:prstGeom prst="rect">
            <a:avLst/>
          </a:prstGeom>
        </p:spPr>
      </p:pic>
      <p:pic>
        <p:nvPicPr>
          <p:cNvPr id="10" name="Picture 9">
            <a:extLst>
              <a:ext uri="{FF2B5EF4-FFF2-40B4-BE49-F238E27FC236}">
                <a16:creationId xmlns:a16="http://schemas.microsoft.com/office/drawing/2014/main" id="{30719148-B6ED-4E9D-A4C9-123280E4FF37}"/>
              </a:ext>
            </a:extLst>
          </p:cNvPr>
          <p:cNvPicPr>
            <a:picLocks noChangeAspect="1"/>
          </p:cNvPicPr>
          <p:nvPr/>
        </p:nvPicPr>
        <p:blipFill rotWithShape="1">
          <a:blip r:embed="rId5">
            <a:extLst>
              <a:ext uri="{28A0092B-C50C-407E-A947-70E740481C1C}">
                <a14:useLocalDpi xmlns:a14="http://schemas.microsoft.com/office/drawing/2010/main" val="0"/>
              </a:ext>
            </a:extLst>
          </a:blip>
          <a:srcRect l="36892" t="19772" r="37082" b="19547"/>
          <a:stretch/>
        </p:blipFill>
        <p:spPr>
          <a:xfrm>
            <a:off x="7907625" y="2801716"/>
            <a:ext cx="2875081" cy="3770683"/>
          </a:xfrm>
          <a:prstGeom prst="rect">
            <a:avLst/>
          </a:prstGeom>
        </p:spPr>
      </p:pic>
    </p:spTree>
    <p:extLst>
      <p:ext uri="{BB962C8B-B14F-4D97-AF65-F5344CB8AC3E}">
        <p14:creationId xmlns:p14="http://schemas.microsoft.com/office/powerpoint/2010/main" val="1113209872"/>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arn(inVertical)">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17498" y="2861038"/>
            <a:ext cx="1766729" cy="176672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702861" y="3327352"/>
            <a:ext cx="596003" cy="834101"/>
          </a:xfrm>
          <a:prstGeom prst="rect">
            <a:avLst/>
          </a:prstGeom>
        </p:spPr>
      </p:pic>
      <p:sp>
        <p:nvSpPr>
          <p:cNvPr id="5" name="TextBox 5"/>
          <p:cNvSpPr txBox="1"/>
          <p:nvPr/>
        </p:nvSpPr>
        <p:spPr>
          <a:xfrm>
            <a:off x="3054150" y="1399144"/>
            <a:ext cx="6083699" cy="971100"/>
          </a:xfrm>
          <a:prstGeom prst="rect">
            <a:avLst/>
          </a:prstGeom>
        </p:spPr>
        <p:txBody>
          <a:bodyPr lIns="0" tIns="0" rIns="0" bIns="0" rtlCol="0" anchor="t">
            <a:spAutoFit/>
          </a:bodyPr>
          <a:lstStyle/>
          <a:p>
            <a:pPr algn="ctr" defTabSz="609630">
              <a:lnSpc>
                <a:spcPct val="150000"/>
              </a:lnSpc>
              <a:spcBef>
                <a:spcPct val="0"/>
              </a:spcBef>
              <a:buClrTx/>
              <a:defRPr/>
            </a:pPr>
            <a:r>
              <a:rPr lang="en-US" sz="4800" b="1" kern="1200" dirty="0">
                <a:solidFill>
                  <a:srgbClr val="FF0000"/>
                </a:solidFill>
                <a:latin typeface="+mn-lt"/>
                <a:ea typeface="+mn-ea"/>
                <a:cs typeface="Arial" panose="020B0604020202020204" pitchFamily="34" charset="0"/>
              </a:rPr>
              <a:t>PHẦN 2</a:t>
            </a:r>
          </a:p>
        </p:txBody>
      </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934364" y="1751026"/>
            <a:ext cx="729000" cy="511211"/>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527038" y="1751026"/>
            <a:ext cx="729000" cy="511211"/>
          </a:xfrm>
          <a:prstGeom prst="rect">
            <a:avLst/>
          </a:prstGeom>
        </p:spPr>
      </p:pic>
      <p:sp>
        <p:nvSpPr>
          <p:cNvPr id="16" name="TextBox 16"/>
          <p:cNvSpPr txBox="1"/>
          <p:nvPr/>
        </p:nvSpPr>
        <p:spPr>
          <a:xfrm>
            <a:off x="4231512" y="3251073"/>
            <a:ext cx="6216286" cy="890180"/>
          </a:xfrm>
          <a:prstGeom prst="rect">
            <a:avLst/>
          </a:prstGeom>
        </p:spPr>
        <p:txBody>
          <a:bodyPr wrap="square" lIns="0" tIns="0" rIns="0" bIns="0" rtlCol="0" anchor="t">
            <a:spAutoFit/>
          </a:bodyPr>
          <a:lstStyle/>
          <a:p>
            <a:pPr algn="just" defTabSz="609630">
              <a:lnSpc>
                <a:spcPct val="150000"/>
              </a:lnSpc>
              <a:spcBef>
                <a:spcPct val="0"/>
              </a:spcBef>
              <a:buClrTx/>
              <a:defRPr/>
            </a:pPr>
            <a:r>
              <a:rPr lang="en-US" sz="4400" b="1" kern="1200" dirty="0">
                <a:solidFill>
                  <a:srgbClr val="FF0000"/>
                </a:solidFill>
                <a:latin typeface="+mn-lt"/>
                <a:ea typeface="+mn-ea"/>
                <a:cs typeface="Arial" panose="020B0604020202020204" pitchFamily="34" charset="0"/>
              </a:rPr>
              <a:t>X</a:t>
            </a:r>
            <a:r>
              <a:rPr lang="en-US" sz="4400" b="1" dirty="0">
                <a:solidFill>
                  <a:srgbClr val="FF0000"/>
                </a:solidFill>
                <a:latin typeface="+mn-lt"/>
                <a:cs typeface="Arial" panose="020B0604020202020204" pitchFamily="34" charset="0"/>
              </a:rPr>
              <a:t>ử </a:t>
            </a:r>
            <a:r>
              <a:rPr lang="en-US" sz="4400" b="1" dirty="0" err="1">
                <a:solidFill>
                  <a:srgbClr val="FF0000"/>
                </a:solidFill>
                <a:latin typeface="+mn-lt"/>
                <a:cs typeface="Arial" panose="020B0604020202020204" pitchFamily="34" charset="0"/>
              </a:rPr>
              <a:t>lí</a:t>
            </a:r>
            <a:r>
              <a:rPr lang="en-US" sz="4400" b="1" dirty="0">
                <a:solidFill>
                  <a:srgbClr val="FF0000"/>
                </a:solidFill>
                <a:latin typeface="+mn-lt"/>
                <a:cs typeface="Arial" panose="020B0604020202020204" pitchFamily="34" charset="0"/>
              </a:rPr>
              <a:t> </a:t>
            </a:r>
            <a:r>
              <a:rPr lang="en-US" sz="4400" b="1" dirty="0" err="1">
                <a:solidFill>
                  <a:srgbClr val="FF0000"/>
                </a:solidFill>
                <a:latin typeface="+mn-lt"/>
                <a:cs typeface="Arial" panose="020B0604020202020204" pitchFamily="34" charset="0"/>
              </a:rPr>
              <a:t>tình</a:t>
            </a:r>
            <a:r>
              <a:rPr lang="en-US" sz="4400" b="1" dirty="0">
                <a:solidFill>
                  <a:srgbClr val="FF0000"/>
                </a:solidFill>
                <a:latin typeface="+mn-lt"/>
                <a:cs typeface="Arial" panose="020B0604020202020204" pitchFamily="34" charset="0"/>
              </a:rPr>
              <a:t> </a:t>
            </a:r>
            <a:r>
              <a:rPr lang="en-US" sz="4400" b="1" dirty="0" err="1">
                <a:solidFill>
                  <a:srgbClr val="FF0000"/>
                </a:solidFill>
                <a:latin typeface="+mn-lt"/>
                <a:cs typeface="Arial" panose="020B0604020202020204" pitchFamily="34" charset="0"/>
              </a:rPr>
              <a:t>huống</a:t>
            </a:r>
            <a:r>
              <a:rPr lang="en-US" sz="4400" b="1" dirty="0">
                <a:solidFill>
                  <a:srgbClr val="FF0000"/>
                </a:solidFill>
                <a:latin typeface="+mn-lt"/>
                <a:cs typeface="Arial" panose="020B0604020202020204" pitchFamily="34" charset="0"/>
              </a:rPr>
              <a:t> </a:t>
            </a:r>
            <a:endParaRPr lang="en-US" sz="4400" b="1" kern="1200" dirty="0">
              <a:solidFill>
                <a:srgbClr val="FF0000"/>
              </a:solidFill>
              <a:latin typeface="+mn-lt"/>
              <a:ea typeface="+mn-ea"/>
              <a:cs typeface="Arial" panose="020B0604020202020204" pitchFamily="34" charset="0"/>
            </a:endParaRPr>
          </a:p>
        </p:txBody>
      </p:sp>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231512" y="6172200"/>
            <a:ext cx="3728977" cy="335608"/>
          </a:xfrm>
          <a:prstGeom prst="rect">
            <a:avLst/>
          </a:prstGeom>
        </p:spPr>
      </p:pic>
    </p:spTree>
    <p:extLst>
      <p:ext uri="{BB962C8B-B14F-4D97-AF65-F5344CB8AC3E}">
        <p14:creationId xmlns:p14="http://schemas.microsoft.com/office/powerpoint/2010/main" val="4267842032"/>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17289"/>
            <a:ext cx="12192000" cy="6858000"/>
          </a:xfrm>
          <a:prstGeom prst="rect">
            <a:avLst/>
          </a:prstGeom>
        </p:spPr>
      </p:pic>
      <p:sp>
        <p:nvSpPr>
          <p:cNvPr id="24" name="TextBox 9">
            <a:extLst>
              <a:ext uri="{FF2B5EF4-FFF2-40B4-BE49-F238E27FC236}">
                <a16:creationId xmlns:a16="http://schemas.microsoft.com/office/drawing/2014/main" id="{90046425-BEBF-4ED2-9CCB-E47F1DD4E072}"/>
              </a:ext>
            </a:extLst>
          </p:cNvPr>
          <p:cNvSpPr txBox="1"/>
          <p:nvPr/>
        </p:nvSpPr>
        <p:spPr>
          <a:xfrm>
            <a:off x="-573327" y="1486502"/>
            <a:ext cx="5232475" cy="475515"/>
          </a:xfrm>
          <a:prstGeom prst="rect">
            <a:avLst/>
          </a:prstGeom>
        </p:spPr>
        <p:txBody>
          <a:bodyPr wrap="square" lIns="0" tIns="0" rIns="0" bIns="0" rtlCol="0" anchor="t">
            <a:spAutoFit/>
          </a:bodyPr>
          <a:lstStyle/>
          <a:p>
            <a:pPr algn="ctr">
              <a:lnSpc>
                <a:spcPct val="150000"/>
              </a:lnSpc>
              <a:spcBef>
                <a:spcPct val="0"/>
              </a:spcBef>
            </a:pPr>
            <a:r>
              <a:rPr lang="en-US" sz="2400" dirty="0">
                <a:solidFill>
                  <a:srgbClr val="FF0000"/>
                </a:solidFill>
                <a:latin typeface="+mn-lt"/>
                <a:cs typeface="Arial" panose="020B0604020202020204" pitchFamily="34" charset="0"/>
              </a:rPr>
              <a:t>HĐ</a:t>
            </a:r>
            <a:r>
              <a:rPr lang="vi-VN" sz="2400" dirty="0">
                <a:solidFill>
                  <a:srgbClr val="FF0000"/>
                </a:solidFill>
                <a:latin typeface="+mn-lt"/>
                <a:cs typeface="Arial" panose="020B0604020202020204" pitchFamily="34" charset="0"/>
              </a:rPr>
              <a:t> </a:t>
            </a:r>
            <a:r>
              <a:rPr lang="en-US" sz="2400" dirty="0">
                <a:solidFill>
                  <a:srgbClr val="FF0000"/>
                </a:solidFill>
                <a:latin typeface="+mn-lt"/>
                <a:cs typeface="Arial" panose="020B0604020202020204" pitchFamily="34" charset="0"/>
              </a:rPr>
              <a:t>4</a:t>
            </a:r>
            <a:r>
              <a:rPr lang="vi-VN" sz="2400" dirty="0">
                <a:solidFill>
                  <a:srgbClr val="FF0000"/>
                </a:solidFill>
                <a:latin typeface="+mn-lt"/>
                <a:cs typeface="Arial" panose="020B0604020202020204" pitchFamily="34" charset="0"/>
              </a:rPr>
              <a:t>: Đóng vai </a:t>
            </a:r>
            <a:endParaRPr lang="en-US" sz="2400" dirty="0">
              <a:solidFill>
                <a:srgbClr val="FF0000"/>
              </a:solidFill>
              <a:latin typeface="+mn-lt"/>
              <a:cs typeface="Arial" panose="020B0604020202020204" pitchFamily="34" charset="0"/>
            </a:endParaRPr>
          </a:p>
        </p:txBody>
      </p:sp>
      <p:pic>
        <p:nvPicPr>
          <p:cNvPr id="27" name="Picture 28">
            <a:extLst>
              <a:ext uri="{FF2B5EF4-FFF2-40B4-BE49-F238E27FC236}">
                <a16:creationId xmlns:a16="http://schemas.microsoft.com/office/drawing/2014/main" id="{3A4AA520-0F61-465A-A3AE-6D818BE0CA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86639" y="6505103"/>
            <a:ext cx="3728977" cy="335608"/>
          </a:xfrm>
          <a:prstGeom prst="rect">
            <a:avLst/>
          </a:prstGeom>
        </p:spPr>
      </p:pic>
      <p:grpSp>
        <p:nvGrpSpPr>
          <p:cNvPr id="3" name="Group 2">
            <a:extLst>
              <a:ext uri="{FF2B5EF4-FFF2-40B4-BE49-F238E27FC236}">
                <a16:creationId xmlns:a16="http://schemas.microsoft.com/office/drawing/2014/main" id="{F1DB28A7-D54F-EDA6-48CA-27424854A5E7}"/>
              </a:ext>
            </a:extLst>
          </p:cNvPr>
          <p:cNvGrpSpPr/>
          <p:nvPr/>
        </p:nvGrpSpPr>
        <p:grpSpPr>
          <a:xfrm>
            <a:off x="596049" y="2359917"/>
            <a:ext cx="3508241" cy="1137334"/>
            <a:chOff x="1154314" y="1984532"/>
            <a:chExt cx="3508241" cy="1137334"/>
          </a:xfrm>
        </p:grpSpPr>
        <p:sp>
          <p:nvSpPr>
            <p:cNvPr id="28" name="Cloud 27">
              <a:extLst>
                <a:ext uri="{FF2B5EF4-FFF2-40B4-BE49-F238E27FC236}">
                  <a16:creationId xmlns:a16="http://schemas.microsoft.com/office/drawing/2014/main" id="{B2F3D06D-DEA2-45DC-9A54-C20F75BE121F}"/>
                </a:ext>
              </a:extLst>
            </p:cNvPr>
            <p:cNvSpPr/>
            <p:nvPr/>
          </p:nvSpPr>
          <p:spPr>
            <a:xfrm>
              <a:off x="1154314" y="1984532"/>
              <a:ext cx="3508241" cy="1137334"/>
            </a:xfrm>
            <a:prstGeom prst="cloud">
              <a:avLst/>
            </a:prstGeom>
            <a:solidFill>
              <a:schemeClr val="bg1"/>
            </a:solidFill>
            <a:ln>
              <a:solidFill>
                <a:schemeClr val="accent2"/>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933" dirty="0">
                <a:solidFill>
                  <a:schemeClr val="tx1"/>
                </a:solidFill>
              </a:endParaRPr>
            </a:p>
          </p:txBody>
        </p:sp>
        <p:sp>
          <p:nvSpPr>
            <p:cNvPr id="29" name="TextBox 22">
              <a:extLst>
                <a:ext uri="{FF2B5EF4-FFF2-40B4-BE49-F238E27FC236}">
                  <a16:creationId xmlns:a16="http://schemas.microsoft.com/office/drawing/2014/main" id="{F3C7B114-F159-4739-B6BF-069267D4C202}"/>
                </a:ext>
              </a:extLst>
            </p:cNvPr>
            <p:cNvSpPr txBox="1"/>
            <p:nvPr/>
          </p:nvSpPr>
          <p:spPr>
            <a:xfrm>
              <a:off x="1265832" y="2166256"/>
              <a:ext cx="3368437" cy="475515"/>
            </a:xfrm>
            <a:prstGeom prst="rect">
              <a:avLst/>
            </a:prstGeom>
          </p:spPr>
          <p:txBody>
            <a:bodyPr wrap="square" lIns="0" tIns="0" rIns="0" bIns="0" rtlCol="0" anchor="t">
              <a:spAutoFit/>
            </a:bodyPr>
            <a:lstStyle/>
            <a:p>
              <a:pPr algn="ctr">
                <a:lnSpc>
                  <a:spcPct val="150000"/>
                </a:lnSpc>
                <a:spcBef>
                  <a:spcPct val="0"/>
                </a:spcBef>
              </a:pPr>
              <a:r>
                <a:rPr lang="en-US" sz="2400" dirty="0" err="1">
                  <a:solidFill>
                    <a:schemeClr val="tx1"/>
                  </a:solidFill>
                  <a:latin typeface="+mn-lt"/>
                  <a:cs typeface="Arial" panose="020B0604020202020204" pitchFamily="34" charset="0"/>
                </a:rPr>
                <a:t>Thảo</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luận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nhóm</a:t>
              </a:r>
              <a:endParaRPr lang="en-US" sz="2400" dirty="0">
                <a:solidFill>
                  <a:schemeClr val="tx1"/>
                </a:solidFill>
                <a:latin typeface="+mn-lt"/>
                <a:cs typeface="Arial" panose="020B0604020202020204" pitchFamily="34" charset="0"/>
              </a:endParaRPr>
            </a:p>
          </p:txBody>
        </p:sp>
      </p:grpSp>
      <p:grpSp>
        <p:nvGrpSpPr>
          <p:cNvPr id="5" name="Group 4">
            <a:extLst>
              <a:ext uri="{FF2B5EF4-FFF2-40B4-BE49-F238E27FC236}">
                <a16:creationId xmlns:a16="http://schemas.microsoft.com/office/drawing/2014/main" id="{7ACBA325-04A0-B32A-B77D-3CD54CDF7EDE}"/>
              </a:ext>
            </a:extLst>
          </p:cNvPr>
          <p:cNvGrpSpPr/>
          <p:nvPr/>
        </p:nvGrpSpPr>
        <p:grpSpPr>
          <a:xfrm>
            <a:off x="4836989" y="2118463"/>
            <a:ext cx="6220933" cy="3077248"/>
            <a:chOff x="4988069" y="1818619"/>
            <a:chExt cx="6220933" cy="3077248"/>
          </a:xfrm>
        </p:grpSpPr>
        <p:sp>
          <p:nvSpPr>
            <p:cNvPr id="30" name="Thought Bubble: Cloud 29">
              <a:extLst>
                <a:ext uri="{FF2B5EF4-FFF2-40B4-BE49-F238E27FC236}">
                  <a16:creationId xmlns:a16="http://schemas.microsoft.com/office/drawing/2014/main" id="{0A7A8562-8B26-4D25-9845-31BE154BB093}"/>
                </a:ext>
              </a:extLst>
            </p:cNvPr>
            <p:cNvSpPr/>
            <p:nvPr/>
          </p:nvSpPr>
          <p:spPr>
            <a:xfrm>
              <a:off x="4988069" y="1818619"/>
              <a:ext cx="6220933" cy="3077248"/>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933">
                <a:solidFill>
                  <a:schemeClr val="tx1"/>
                </a:solidFill>
              </a:endParaRPr>
            </a:p>
          </p:txBody>
        </p:sp>
        <p:sp>
          <p:nvSpPr>
            <p:cNvPr id="31" name="TextBox 27">
              <a:extLst>
                <a:ext uri="{FF2B5EF4-FFF2-40B4-BE49-F238E27FC236}">
                  <a16:creationId xmlns:a16="http://schemas.microsoft.com/office/drawing/2014/main" id="{9D25D13B-7A44-451C-9965-B817D32B9CFB}"/>
                </a:ext>
              </a:extLst>
            </p:cNvPr>
            <p:cNvSpPr txBox="1"/>
            <p:nvPr/>
          </p:nvSpPr>
          <p:spPr>
            <a:xfrm>
              <a:off x="5797151" y="2323787"/>
              <a:ext cx="4602768" cy="1583510"/>
            </a:xfrm>
            <a:prstGeom prst="rect">
              <a:avLst/>
            </a:prstGeom>
          </p:spPr>
          <p:txBody>
            <a:bodyPr wrap="square" lIns="0" tIns="0" rIns="0" bIns="0" rtlCol="0" anchor="t">
              <a:spAutoFit/>
            </a:bodyPr>
            <a:lstStyle/>
            <a:p>
              <a:pPr algn="ctr">
                <a:lnSpc>
                  <a:spcPct val="150000"/>
                </a:lnSpc>
                <a:spcBef>
                  <a:spcPct val="0"/>
                </a:spcBef>
              </a:pPr>
              <a:r>
                <a:rPr lang="vi-VN" sz="2400" dirty="0">
                  <a:solidFill>
                    <a:schemeClr val="tx1"/>
                  </a:solidFill>
                  <a:latin typeface="+mn-lt"/>
                  <a:cs typeface="Arial" panose="020B0604020202020204" pitchFamily="34" charset="0"/>
                </a:rPr>
                <a:t>Em sẽ khuyên bạn thế nào nếu bạn em thường xuyên thức khuya?</a:t>
              </a:r>
              <a:endParaRPr lang="en-US" sz="2400" dirty="0">
                <a:solidFill>
                  <a:schemeClr val="tx1"/>
                </a:solidFill>
                <a:latin typeface="+mn-lt"/>
                <a:cs typeface="Arial" panose="020B0604020202020204" pitchFamily="34" charset="0"/>
              </a:endParaRPr>
            </a:p>
          </p:txBody>
        </p:sp>
      </p:grpSp>
      <p:pic>
        <p:nvPicPr>
          <p:cNvPr id="32" name="Picture 31">
            <a:extLst>
              <a:ext uri="{FF2B5EF4-FFF2-40B4-BE49-F238E27FC236}">
                <a16:creationId xmlns:a16="http://schemas.microsoft.com/office/drawing/2014/main" id="{BE03AB13-3074-4EB3-99BF-4295C25F30A0}"/>
              </a:ext>
            </a:extLst>
          </p:cNvPr>
          <p:cNvPicPr>
            <a:picLocks noChangeAspect="1"/>
          </p:cNvPicPr>
          <p:nvPr/>
        </p:nvPicPr>
        <p:blipFill rotWithShape="1">
          <a:blip r:embed="rId5">
            <a:extLst>
              <a:ext uri="{28A0092B-C50C-407E-A947-70E740481C1C}">
                <a14:useLocalDpi xmlns:a14="http://schemas.microsoft.com/office/drawing/2010/main" val="0"/>
              </a:ext>
            </a:extLst>
          </a:blip>
          <a:srcRect l="42497" t="34723" r="42499" b="35672"/>
          <a:stretch/>
        </p:blipFill>
        <p:spPr>
          <a:xfrm>
            <a:off x="1861073" y="3415056"/>
            <a:ext cx="2801482" cy="31093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 calcmode="lin" valueType="num">
                                      <p:cBhvr>
                                        <p:cTn id="10" dur="500" fill="hold"/>
                                        <p:tgtEl>
                                          <p:spTgt spid="32"/>
                                        </p:tgtEl>
                                        <p:attrNameLst>
                                          <p:attrName>ppt_w</p:attrName>
                                        </p:attrNameLst>
                                      </p:cBhvr>
                                      <p:tavLst>
                                        <p:tav tm="0">
                                          <p:val>
                                            <p:fltVal val="0"/>
                                          </p:val>
                                        </p:tav>
                                        <p:tav tm="100000">
                                          <p:val>
                                            <p:strVal val="#ppt_w"/>
                                          </p:val>
                                        </p:tav>
                                      </p:tavLst>
                                    </p:anim>
                                    <p:anim calcmode="lin" valueType="num">
                                      <p:cBhvr>
                                        <p:cTn id="11" dur="500" fill="hold"/>
                                        <p:tgtEl>
                                          <p:spTgt spid="32"/>
                                        </p:tgtEl>
                                        <p:attrNameLst>
                                          <p:attrName>ppt_h</p:attrName>
                                        </p:attrNameLst>
                                      </p:cBhvr>
                                      <p:tavLst>
                                        <p:tav tm="0">
                                          <p:val>
                                            <p:fltVal val="0"/>
                                          </p:val>
                                        </p:tav>
                                        <p:tav tm="100000">
                                          <p:val>
                                            <p:strVal val="#ppt_h"/>
                                          </p:val>
                                        </p:tav>
                                      </p:tavLst>
                                    </p:anim>
                                    <p:animEffect transition="in" filter="fade">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pic>
        <p:nvPicPr>
          <p:cNvPr id="21" name="Picture 28">
            <a:extLst>
              <a:ext uri="{FF2B5EF4-FFF2-40B4-BE49-F238E27FC236}">
                <a16:creationId xmlns:a16="http://schemas.microsoft.com/office/drawing/2014/main" id="{0C9FCDCD-A3B8-4AEE-9369-D695850CD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93" y="6552477"/>
            <a:ext cx="3728977" cy="335608"/>
          </a:xfrm>
          <a:prstGeom prst="rect">
            <a:avLst/>
          </a:prstGeom>
        </p:spPr>
      </p:pic>
      <p:pic>
        <p:nvPicPr>
          <p:cNvPr id="5" name="Picture 4">
            <a:extLst>
              <a:ext uri="{FF2B5EF4-FFF2-40B4-BE49-F238E27FC236}">
                <a16:creationId xmlns:a16="http://schemas.microsoft.com/office/drawing/2014/main" id="{02D912B6-4AB4-48E8-AD4F-93A64BC8ADB5}"/>
              </a:ext>
            </a:extLst>
          </p:cNvPr>
          <p:cNvPicPr>
            <a:picLocks noChangeAspect="1"/>
          </p:cNvPicPr>
          <p:nvPr/>
        </p:nvPicPr>
        <p:blipFill rotWithShape="1">
          <a:blip r:embed="rId5">
            <a:extLst>
              <a:ext uri="{28A0092B-C50C-407E-A947-70E740481C1C}">
                <a14:useLocalDpi xmlns:a14="http://schemas.microsoft.com/office/drawing/2010/main" val="0"/>
              </a:ext>
            </a:extLst>
          </a:blip>
          <a:srcRect l="37200" t="19872" r="38048" b="20843"/>
          <a:stretch/>
        </p:blipFill>
        <p:spPr>
          <a:xfrm>
            <a:off x="1049457" y="3981308"/>
            <a:ext cx="1978462" cy="2665596"/>
          </a:xfrm>
          <a:prstGeom prst="rect">
            <a:avLst/>
          </a:prstGeom>
        </p:spPr>
      </p:pic>
      <p:sp>
        <p:nvSpPr>
          <p:cNvPr id="4" name="Rectangle: Rounded Corners 3">
            <a:extLst>
              <a:ext uri="{FF2B5EF4-FFF2-40B4-BE49-F238E27FC236}">
                <a16:creationId xmlns:a16="http://schemas.microsoft.com/office/drawing/2014/main" id="{00C85145-2914-4756-9DDB-E91AFCD72925}"/>
              </a:ext>
            </a:extLst>
          </p:cNvPr>
          <p:cNvSpPr/>
          <p:nvPr/>
        </p:nvSpPr>
        <p:spPr>
          <a:xfrm>
            <a:off x="2841921" y="2082340"/>
            <a:ext cx="7059217" cy="367014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933" dirty="0"/>
          </a:p>
        </p:txBody>
      </p:sp>
      <p:sp>
        <p:nvSpPr>
          <p:cNvPr id="22" name="Rectangle 21">
            <a:extLst>
              <a:ext uri="{FF2B5EF4-FFF2-40B4-BE49-F238E27FC236}">
                <a16:creationId xmlns:a16="http://schemas.microsoft.com/office/drawing/2014/main" id="{71DCEB9C-D63C-44C7-88AD-C8A882BBBD9B}"/>
              </a:ext>
            </a:extLst>
          </p:cNvPr>
          <p:cNvSpPr/>
          <p:nvPr/>
        </p:nvSpPr>
        <p:spPr>
          <a:xfrm>
            <a:off x="3563511" y="2403470"/>
            <a:ext cx="5635287" cy="2783839"/>
          </a:xfrm>
          <a:prstGeom prst="rect">
            <a:avLst/>
          </a:prstGeom>
        </p:spPr>
        <p:txBody>
          <a:bodyPr wrap="square">
            <a:spAutoFit/>
          </a:bodyPr>
          <a:lstStyle/>
          <a:p>
            <a:pPr lvl="0" algn="just">
              <a:lnSpc>
                <a:spcPct val="150000"/>
              </a:lnSpc>
              <a:spcBef>
                <a:spcPct val="0"/>
              </a:spcBef>
              <a:defRPr/>
            </a:pPr>
            <a:r>
              <a:rPr lang="vi-VN" sz="2400" dirty="0">
                <a:solidFill>
                  <a:schemeClr val="tx1"/>
                </a:solidFill>
                <a:latin typeface="+mn-lt"/>
                <a:cs typeface="Arial" panose="020B0604020202020204" pitchFamily="34" charset="0"/>
              </a:rPr>
              <a:t>Thời gian ngủ không đủ sẽ dẫn đến mệt mỏi, lên lớp mất tập trung, học tập sút kém. Ngủ đủ giấc sẽ giúp não được nghỉ ngơi, củng cố khả năng ghi nhớ... </a:t>
            </a:r>
            <a:endParaRPr lang="en-US" sz="2400" kern="1200" dirty="0">
              <a:solidFill>
                <a:schemeClr val="tx1"/>
              </a:solidFill>
              <a:latin typeface="+mn-lt"/>
              <a:cs typeface="Arial" panose="020B0604020202020204" pitchFamily="34" charset="0"/>
            </a:endParaRPr>
          </a:p>
        </p:txBody>
      </p:sp>
      <p:sp>
        <p:nvSpPr>
          <p:cNvPr id="3" name="TextBox 2">
            <a:extLst>
              <a:ext uri="{FF2B5EF4-FFF2-40B4-BE49-F238E27FC236}">
                <a16:creationId xmlns:a16="http://schemas.microsoft.com/office/drawing/2014/main" id="{9EA7089F-00F4-60F2-78FE-026EF3B1AB28}"/>
              </a:ext>
            </a:extLst>
          </p:cNvPr>
          <p:cNvSpPr txBox="1"/>
          <p:nvPr/>
        </p:nvSpPr>
        <p:spPr>
          <a:xfrm>
            <a:off x="4811830" y="1151547"/>
            <a:ext cx="2895600" cy="895758"/>
          </a:xfrm>
          <a:prstGeom prst="rect">
            <a:avLst/>
          </a:prstGeom>
          <a:noFill/>
        </p:spPr>
        <p:txBody>
          <a:bodyPr wrap="square" rtlCol="0">
            <a:spAutoFit/>
          </a:bodyPr>
          <a:lstStyle/>
          <a:p>
            <a:pPr algn="ctr">
              <a:lnSpc>
                <a:spcPct val="150000"/>
              </a:lnSpc>
            </a:pPr>
            <a:r>
              <a:rPr lang="en-US" sz="4000" b="1" dirty="0" err="1">
                <a:solidFill>
                  <a:srgbClr val="C00000"/>
                </a:solidFill>
                <a:latin typeface="+mn-lt"/>
                <a:cs typeface="Arial" panose="020B0604020202020204" pitchFamily="34" charset="0"/>
              </a:rPr>
              <a:t>Kết</a:t>
            </a:r>
            <a:r>
              <a:rPr lang="en-US" sz="4000" b="1" dirty="0">
                <a:solidFill>
                  <a:srgbClr val="C00000"/>
                </a:solidFill>
                <a:latin typeface="+mn-lt"/>
                <a:cs typeface="Arial" panose="020B0604020202020204" pitchFamily="34" charset="0"/>
              </a:rPr>
              <a:t> </a:t>
            </a:r>
            <a:r>
              <a:rPr lang="en-US" sz="4000" b="1" dirty="0" err="1">
                <a:solidFill>
                  <a:srgbClr val="C00000"/>
                </a:solidFill>
                <a:latin typeface="+mn-lt"/>
                <a:cs typeface="Arial" panose="020B0604020202020204" pitchFamily="34" charset="0"/>
              </a:rPr>
              <a:t>luận</a:t>
            </a:r>
            <a:endParaRPr lang="en-US" sz="4000" b="1" dirty="0">
              <a:solidFill>
                <a:srgbClr val="C00000"/>
              </a:solidFill>
              <a:latin typeface="+mn-lt"/>
              <a:cs typeface="Arial" panose="020B0604020202020204" pitchFamily="34" charset="0"/>
            </a:endParaRPr>
          </a:p>
        </p:txBody>
      </p:sp>
    </p:spTree>
    <p:extLst>
      <p:ext uri="{BB962C8B-B14F-4D97-AF65-F5344CB8AC3E}">
        <p14:creationId xmlns:p14="http://schemas.microsoft.com/office/powerpoint/2010/main" val="1482744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5de90e1154b99c9c5351bef2fda6586.png"/>
          <p:cNvPicPr>
            <a:picLocks noChangeAspect="1"/>
          </p:cNvPicPr>
          <p:nvPr/>
        </p:nvPicPr>
        <p:blipFill>
          <a:blip r:embed="rId2" cstate="print"/>
          <a:stretch>
            <a:fillRect/>
          </a:stretch>
        </p:blipFill>
        <p:spPr>
          <a:xfrm>
            <a:off x="3352800" y="838200"/>
            <a:ext cx="6110703" cy="6019800"/>
          </a:xfrm>
          <a:prstGeom prst="rect">
            <a:avLst/>
          </a:prstGeom>
        </p:spPr>
      </p:pic>
      <p:sp>
        <p:nvSpPr>
          <p:cNvPr id="5" name="Cloud 4"/>
          <p:cNvSpPr/>
          <p:nvPr/>
        </p:nvSpPr>
        <p:spPr>
          <a:xfrm>
            <a:off x="8686799" y="0"/>
            <a:ext cx="2971800" cy="182880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giúp</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ông</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chuẩn</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bị</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bữa</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tối</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nhé</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p:txBody>
      </p:sp>
      <p:sp>
        <p:nvSpPr>
          <p:cNvPr id="6" name="Flowchart: Connector 5"/>
          <p:cNvSpPr/>
          <p:nvPr/>
        </p:nvSpPr>
        <p:spPr>
          <a:xfrm>
            <a:off x="7543800" y="1371600"/>
            <a:ext cx="152400" cy="152400"/>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Text&#10;&#10;Description automatically generated">
            <a:extLst>
              <a:ext uri="{FF2B5EF4-FFF2-40B4-BE49-F238E27FC236}">
                <a16:creationId xmlns:a16="http://schemas.microsoft.com/office/drawing/2014/main" id="{385D85FB-1F8C-3AB5-F4E9-BA5D96833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2133600"/>
            <a:ext cx="9618133" cy="5410200"/>
          </a:xfrm>
          <a:prstGeom prst="rect">
            <a:avLst/>
          </a:prstGeom>
        </p:spPr>
      </p:pic>
      <p:pic>
        <p:nvPicPr>
          <p:cNvPr id="10" name="Picture 9" descr="Logo, company name&#10;&#10;Description automatically generated">
            <a:extLst>
              <a:ext uri="{FF2B5EF4-FFF2-40B4-BE49-F238E27FC236}">
                <a16:creationId xmlns:a16="http://schemas.microsoft.com/office/drawing/2014/main" id="{4DA569CD-A427-1220-18A6-5777FB1F57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b2181ee0ddf3198d036ec9f3094f086.png"/>
          <p:cNvPicPr>
            <a:picLocks noChangeAspect="1"/>
          </p:cNvPicPr>
          <p:nvPr/>
        </p:nvPicPr>
        <p:blipFill>
          <a:blip r:embed="rId3" cstate="print"/>
          <a:stretch>
            <a:fillRect/>
          </a:stretch>
        </p:blipFill>
        <p:spPr>
          <a:xfrm flipH="1">
            <a:off x="8382000" y="3048000"/>
            <a:ext cx="2286000" cy="3810000"/>
          </a:xfrm>
          <a:prstGeom prst="rect">
            <a:avLst/>
          </a:prstGeom>
        </p:spPr>
      </p:pic>
      <p:pic>
        <p:nvPicPr>
          <p:cNvPr id="18" name="Picture 17" descr="2b2181ee0ddf3198d036ec9f3094f086.png"/>
          <p:cNvPicPr>
            <a:picLocks noChangeAspect="1"/>
          </p:cNvPicPr>
          <p:nvPr/>
        </p:nvPicPr>
        <p:blipFill>
          <a:blip r:embed="rId4" cstate="print"/>
          <a:stretch>
            <a:fillRect/>
          </a:stretch>
        </p:blipFill>
        <p:spPr>
          <a:xfrm>
            <a:off x="1524000" y="3048000"/>
            <a:ext cx="2239192" cy="3810000"/>
          </a:xfrm>
          <a:prstGeom prst="rect">
            <a:avLst/>
          </a:prstGeom>
        </p:spPr>
      </p:pic>
      <p:pic>
        <p:nvPicPr>
          <p:cNvPr id="6" name="Picture 5" descr="ae22ebc57a38542b1b8a66c597ea7458.png"/>
          <p:cNvPicPr>
            <a:picLocks noChangeAspect="1"/>
          </p:cNvPicPr>
          <p:nvPr/>
        </p:nvPicPr>
        <p:blipFill>
          <a:blip r:embed="rId5" cstate="print"/>
          <a:stretch>
            <a:fillRect/>
          </a:stretch>
        </p:blipFill>
        <p:spPr>
          <a:xfrm>
            <a:off x="2667000" y="1219200"/>
            <a:ext cx="6858000" cy="6858000"/>
          </a:xfrm>
          <a:prstGeom prst="rect">
            <a:avLst/>
          </a:prstGeom>
        </p:spPr>
      </p:pic>
      <p:pic>
        <p:nvPicPr>
          <p:cNvPr id="8" name="Picture 7" descr="5631c7a98ca2287e2d680a324b15e383.png"/>
          <p:cNvPicPr>
            <a:picLocks noChangeAspect="1"/>
          </p:cNvPicPr>
          <p:nvPr/>
        </p:nvPicPr>
        <p:blipFill>
          <a:blip r:embed="rId6" cstate="print"/>
          <a:stretch>
            <a:fillRect/>
          </a:stretch>
        </p:blipFill>
        <p:spPr>
          <a:xfrm>
            <a:off x="5410200" y="990601"/>
            <a:ext cx="1219200" cy="1823329"/>
          </a:xfrm>
          <a:prstGeom prst="rect">
            <a:avLst/>
          </a:prstGeom>
        </p:spPr>
      </p:pic>
      <p:pic>
        <p:nvPicPr>
          <p:cNvPr id="10" name="Picture 9" descr="fe1747c4d7e277ba1ee4105e3bc7af1c.png"/>
          <p:cNvPicPr>
            <a:picLocks noChangeAspect="1"/>
          </p:cNvPicPr>
          <p:nvPr/>
        </p:nvPicPr>
        <p:blipFill>
          <a:blip r:embed="rId7" cstate="print"/>
          <a:stretch>
            <a:fillRect/>
          </a:stretch>
        </p:blipFill>
        <p:spPr>
          <a:xfrm>
            <a:off x="4267200" y="1905000"/>
            <a:ext cx="1828800" cy="1981200"/>
          </a:xfrm>
          <a:prstGeom prst="rect">
            <a:avLst/>
          </a:prstGeom>
        </p:spPr>
      </p:pic>
      <p:pic>
        <p:nvPicPr>
          <p:cNvPr id="11" name="Picture 10" descr="f5c2a31645fd10a7bfb7180ae764b33e.png"/>
          <p:cNvPicPr>
            <a:picLocks noChangeAspect="1"/>
          </p:cNvPicPr>
          <p:nvPr/>
        </p:nvPicPr>
        <p:blipFill>
          <a:blip r:embed="rId8" cstate="print"/>
          <a:stretch>
            <a:fillRect/>
          </a:stretch>
        </p:blipFill>
        <p:spPr>
          <a:xfrm>
            <a:off x="6172200" y="2286001"/>
            <a:ext cx="1447800" cy="1120153"/>
          </a:xfrm>
          <a:prstGeom prst="rect">
            <a:avLst/>
          </a:prstGeom>
        </p:spPr>
      </p:pic>
      <p:pic>
        <p:nvPicPr>
          <p:cNvPr id="12" name="Picture 11" descr="a0f932e5084a2d27268758dfe1be070a.png"/>
          <p:cNvPicPr>
            <a:picLocks noChangeAspect="1"/>
          </p:cNvPicPr>
          <p:nvPr/>
        </p:nvPicPr>
        <p:blipFill>
          <a:blip r:embed="rId9" cstate="print"/>
          <a:stretch>
            <a:fillRect/>
          </a:stretch>
        </p:blipFill>
        <p:spPr>
          <a:xfrm>
            <a:off x="4267200" y="3600521"/>
            <a:ext cx="1447800" cy="1295781"/>
          </a:xfrm>
          <a:prstGeom prst="rect">
            <a:avLst/>
          </a:prstGeom>
        </p:spPr>
      </p:pic>
      <p:pic>
        <p:nvPicPr>
          <p:cNvPr id="14" name="Picture 13" descr="bf30f7e2896d1260827521fda40d5ad6.png"/>
          <p:cNvPicPr>
            <a:picLocks noChangeAspect="1"/>
          </p:cNvPicPr>
          <p:nvPr/>
        </p:nvPicPr>
        <p:blipFill>
          <a:blip r:embed="rId10" cstate="print"/>
          <a:stretch>
            <a:fillRect/>
          </a:stretch>
        </p:blipFill>
        <p:spPr>
          <a:xfrm>
            <a:off x="6096000" y="3276600"/>
            <a:ext cx="1600200" cy="1619702"/>
          </a:xfrm>
          <a:prstGeom prst="rect">
            <a:avLst/>
          </a:prstGeom>
        </p:spPr>
      </p:pic>
      <p:pic>
        <p:nvPicPr>
          <p:cNvPr id="13" name="Picture 12" descr="4341eebecc67e47aa570993296a53316.png"/>
          <p:cNvPicPr>
            <a:picLocks noChangeAspect="1"/>
          </p:cNvPicPr>
          <p:nvPr/>
        </p:nvPicPr>
        <p:blipFill>
          <a:blip r:embed="rId11" cstate="print"/>
          <a:stretch>
            <a:fillRect/>
          </a:stretch>
        </p:blipFill>
        <p:spPr>
          <a:xfrm>
            <a:off x="7620001" y="2514601"/>
            <a:ext cx="839343" cy="1258385"/>
          </a:xfrm>
          <a:prstGeom prst="rect">
            <a:avLst/>
          </a:prstGeom>
        </p:spPr>
      </p:pic>
      <p:pic>
        <p:nvPicPr>
          <p:cNvPr id="24" name="Picture 23" descr="43b282e5574b9381f3f2c3655d492a4e.png">
            <a:hlinkClick r:id="rId12" action="ppaction://hlinksldjump"/>
          </p:cNvPr>
          <p:cNvPicPr>
            <a:picLocks noChangeAspect="1"/>
          </p:cNvPicPr>
          <p:nvPr/>
        </p:nvPicPr>
        <p:blipFill>
          <a:blip r:embed="rId13" cstate="print"/>
          <a:stretch>
            <a:fillRect/>
          </a:stretch>
        </p:blipFill>
        <p:spPr>
          <a:xfrm>
            <a:off x="1524000" y="0"/>
            <a:ext cx="990600" cy="990600"/>
          </a:xfrm>
          <a:prstGeom prst="rect">
            <a:avLst/>
          </a:prstGeom>
        </p:spPr>
      </p:pic>
      <p:pic>
        <p:nvPicPr>
          <p:cNvPr id="25" name="Picture 24" descr="43b282e5574b9381f3f2c3655d492a4e.png">
            <a:hlinkClick r:id="rId14" action="ppaction://hlinksldjump"/>
          </p:cNvPr>
          <p:cNvPicPr>
            <a:picLocks noChangeAspect="1"/>
          </p:cNvPicPr>
          <p:nvPr/>
        </p:nvPicPr>
        <p:blipFill>
          <a:blip r:embed="rId13" cstate="print"/>
          <a:stretch>
            <a:fillRect/>
          </a:stretch>
        </p:blipFill>
        <p:spPr>
          <a:xfrm>
            <a:off x="2514600" y="0"/>
            <a:ext cx="990600" cy="990600"/>
          </a:xfrm>
          <a:prstGeom prst="rect">
            <a:avLst/>
          </a:prstGeom>
        </p:spPr>
      </p:pic>
      <p:pic>
        <p:nvPicPr>
          <p:cNvPr id="26" name="Picture 25" descr="43b282e5574b9381f3f2c3655d492a4e.png">
            <a:hlinkClick r:id="rId15" action="ppaction://hlinksldjump"/>
          </p:cNvPr>
          <p:cNvPicPr>
            <a:picLocks noChangeAspect="1"/>
          </p:cNvPicPr>
          <p:nvPr/>
        </p:nvPicPr>
        <p:blipFill>
          <a:blip r:embed="rId13" cstate="print"/>
          <a:stretch>
            <a:fillRect/>
          </a:stretch>
        </p:blipFill>
        <p:spPr>
          <a:xfrm>
            <a:off x="3505200" y="0"/>
            <a:ext cx="990600" cy="990600"/>
          </a:xfrm>
          <a:prstGeom prst="rect">
            <a:avLst/>
          </a:prstGeom>
        </p:spPr>
      </p:pic>
      <p:pic>
        <p:nvPicPr>
          <p:cNvPr id="27" name="Picture 26" descr="43b282e5574b9381f3f2c3655d492a4e.png">
            <a:hlinkClick r:id="rId16" action="ppaction://hlinksldjump"/>
          </p:cNvPr>
          <p:cNvPicPr>
            <a:picLocks noChangeAspect="1"/>
          </p:cNvPicPr>
          <p:nvPr/>
        </p:nvPicPr>
        <p:blipFill>
          <a:blip r:embed="rId13" cstate="print"/>
          <a:stretch>
            <a:fillRect/>
          </a:stretch>
        </p:blipFill>
        <p:spPr>
          <a:xfrm>
            <a:off x="7772400" y="0"/>
            <a:ext cx="990600" cy="990600"/>
          </a:xfrm>
          <a:prstGeom prst="rect">
            <a:avLst/>
          </a:prstGeom>
        </p:spPr>
      </p:pic>
      <p:pic>
        <p:nvPicPr>
          <p:cNvPr id="28" name="Picture 27" descr="43b282e5574b9381f3f2c3655d492a4e.png">
            <a:hlinkClick r:id="rId17" action="ppaction://hlinksldjump"/>
          </p:cNvPr>
          <p:cNvPicPr>
            <a:picLocks noChangeAspect="1"/>
          </p:cNvPicPr>
          <p:nvPr/>
        </p:nvPicPr>
        <p:blipFill>
          <a:blip r:embed="rId13" cstate="print"/>
          <a:stretch>
            <a:fillRect/>
          </a:stretch>
        </p:blipFill>
        <p:spPr>
          <a:xfrm>
            <a:off x="8763000" y="0"/>
            <a:ext cx="990600" cy="990600"/>
          </a:xfrm>
          <a:prstGeom prst="rect">
            <a:avLst/>
          </a:prstGeom>
        </p:spPr>
      </p:pic>
      <p:pic>
        <p:nvPicPr>
          <p:cNvPr id="2" name="Picture 1" descr="Logo, company name&#10;&#10;Description automatically generated">
            <a:extLst>
              <a:ext uri="{FF2B5EF4-FFF2-40B4-BE49-F238E27FC236}">
                <a16:creationId xmlns:a16="http://schemas.microsoft.com/office/drawing/2014/main" id="{0E340A80-DF64-BA29-6929-633CC9CF110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3" name="5-Point Star 38">
            <a:hlinkClick r:id="rId19" action="ppaction://hlinksldjump"/>
            <a:extLst>
              <a:ext uri="{FF2B5EF4-FFF2-40B4-BE49-F238E27FC236}">
                <a16:creationId xmlns:a16="http://schemas.microsoft.com/office/drawing/2014/main" id="{57B37AB2-4B4A-EA21-8F4F-CE363B389305}"/>
              </a:ext>
            </a:extLst>
          </p:cNvPr>
          <p:cNvSpPr/>
          <p:nvPr/>
        </p:nvSpPr>
        <p:spPr>
          <a:xfrm>
            <a:off x="11048999" y="59309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par>
                          <p:cTn id="14" fill="hold">
                            <p:stCondLst>
                              <p:cond delay="500"/>
                            </p:stCondLst>
                            <p:childTnLst>
                              <p:par>
                                <p:cTn id="15" presetID="16" presetClass="entr" presetSubtype="21"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nextCondLst>
                <p:cond evt="onClick" delay="0">
                  <p:tgtEl>
                    <p:spTgt spid="24"/>
                  </p:tgtEl>
                </p:cond>
              </p:nextCondLst>
            </p:seq>
            <p:seq concurrent="1" nextAc="seek">
              <p:cTn id="18" restart="whenNotActive" fill="hold" evtFilter="cancelBubble" nodeType="interactiveSeq">
                <p:stCondLst>
                  <p:cond evt="onClick" delay="0">
                    <p:tgtEl>
                      <p:spTgt spid="2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5"/>
                                        </p:tgtEl>
                                      </p:cBhvr>
                                    </p:animEffect>
                                    <p:set>
                                      <p:cBhvr>
                                        <p:cTn id="23" dur="1" fill="hold">
                                          <p:stCondLst>
                                            <p:cond delay="499"/>
                                          </p:stCondLst>
                                        </p:cTn>
                                        <p:tgtEl>
                                          <p:spTgt spid="25"/>
                                        </p:tgtEl>
                                        <p:attrNameLst>
                                          <p:attrName>style.visibility</p:attrName>
                                        </p:attrNameLst>
                                      </p:cBhvr>
                                      <p:to>
                                        <p:strVal val="hidden"/>
                                      </p:to>
                                    </p:se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6"/>
                                        </p:tgtEl>
                                      </p:cBhvr>
                                    </p:animEffect>
                                    <p:set>
                                      <p:cBhvr>
                                        <p:cTn id="32" dur="1" fill="hold">
                                          <p:stCondLst>
                                            <p:cond delay="499"/>
                                          </p:stCondLst>
                                        </p:cTn>
                                        <p:tgtEl>
                                          <p:spTgt spid="26"/>
                                        </p:tgtEl>
                                        <p:attrNameLst>
                                          <p:attrName>style.visibility</p:attrName>
                                        </p:attrNameLst>
                                      </p:cBhvr>
                                      <p:to>
                                        <p:strVal val="hidden"/>
                                      </p:to>
                                    </p:set>
                                  </p:childTnLst>
                                </p:cTn>
                              </p:par>
                            </p:childTnLst>
                          </p:cTn>
                        </p:par>
                        <p:par>
                          <p:cTn id="33" fill="hold">
                            <p:stCondLst>
                              <p:cond delay="500"/>
                            </p:stCondLst>
                            <p:childTnLst>
                              <p:par>
                                <p:cTn id="34" presetID="16" presetClass="entr" presetSubtype="21"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childTnLst>
                          </p:cTn>
                        </p:par>
                      </p:childTnLst>
                    </p:cTn>
                  </p:par>
                </p:childTnLst>
              </p:cTn>
              <p:nextCondLst>
                <p:cond evt="onClick" delay="0">
                  <p:tgtEl>
                    <p:spTgt spid="26"/>
                  </p:tgtEl>
                </p:cond>
              </p:nextCondLst>
            </p:seq>
            <p:seq concurrent="1" nextAc="seek">
              <p:cTn id="37" restart="whenNotActive" fill="hold" evtFilter="cancelBubble" nodeType="interactiveSeq">
                <p:stCondLst>
                  <p:cond evt="onClick" delay="0">
                    <p:tgtEl>
                      <p:spTgt spid="27"/>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27"/>
                                        </p:tgtEl>
                                      </p:cBhvr>
                                    </p:animEffect>
                                    <p:set>
                                      <p:cBhvr>
                                        <p:cTn id="42" dur="1" fill="hold">
                                          <p:stCondLst>
                                            <p:cond delay="499"/>
                                          </p:stCondLst>
                                        </p:cTn>
                                        <p:tgtEl>
                                          <p:spTgt spid="27"/>
                                        </p:tgtEl>
                                        <p:attrNameLst>
                                          <p:attrName>style.visibility</p:attrName>
                                        </p:attrNameLst>
                                      </p:cBhvr>
                                      <p:to>
                                        <p:strVal val="hidden"/>
                                      </p:to>
                                    </p:set>
                                  </p:childTnLst>
                                </p:cTn>
                              </p:par>
                            </p:childTnLst>
                          </p:cTn>
                        </p:par>
                        <p:par>
                          <p:cTn id="43" fill="hold">
                            <p:stCondLst>
                              <p:cond delay="500"/>
                            </p:stCondLst>
                            <p:childTnLst>
                              <p:par>
                                <p:cTn id="44" presetID="16" presetClass="entr" presetSubtype="21"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28"/>
                                        </p:tgtEl>
                                      </p:cBhvr>
                                    </p:animEffect>
                                    <p:set>
                                      <p:cBhvr>
                                        <p:cTn id="52" dur="1" fill="hold">
                                          <p:stCondLst>
                                            <p:cond delay="499"/>
                                          </p:stCondLst>
                                        </p:cTn>
                                        <p:tgtEl>
                                          <p:spTgt spid="28"/>
                                        </p:tgtEl>
                                        <p:attrNameLst>
                                          <p:attrName>style.visibility</p:attrName>
                                        </p:attrNameLst>
                                      </p:cBhvr>
                                      <p:to>
                                        <p:strVal val="hidden"/>
                                      </p:to>
                                    </p:set>
                                  </p:childTnLst>
                                </p:cTn>
                              </p:par>
                            </p:childTnLst>
                          </p:cTn>
                        </p:par>
                        <p:par>
                          <p:cTn id="53" fill="hold">
                            <p:stCondLst>
                              <p:cond delay="500"/>
                            </p:stCondLst>
                            <p:childTnLst>
                              <p:par>
                                <p:cTn id="54" presetID="16" presetClass="entr" presetSubtype="21"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inVertical)">
                                      <p:cBhvr>
                                        <p:cTn id="56" dur="500"/>
                                        <p:tgtEl>
                                          <p:spTgt spid="14"/>
                                        </p:tgtEl>
                                      </p:cBhvr>
                                    </p:animEffect>
                                  </p:childTnLst>
                                </p:cTn>
                              </p:par>
                            </p:childTnLst>
                          </p:cTn>
                        </p:par>
                      </p:childTnLst>
                    </p:cTn>
                  </p:par>
                </p:childTnLst>
              </p:cTn>
              <p:nextCondLst>
                <p:cond evt="onClick" delay="0">
                  <p:tgtEl>
                    <p:spTgt spid="2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grpSp>
        <p:nvGrpSpPr>
          <p:cNvPr id="2" name="Group 1">
            <a:extLst>
              <a:ext uri="{FF2B5EF4-FFF2-40B4-BE49-F238E27FC236}">
                <a16:creationId xmlns:a16="http://schemas.microsoft.com/office/drawing/2014/main" id="{3BA813F6-5D03-A906-C461-DDADDC7EF8C2}"/>
              </a:ext>
            </a:extLst>
          </p:cNvPr>
          <p:cNvGrpSpPr/>
          <p:nvPr/>
        </p:nvGrpSpPr>
        <p:grpSpPr>
          <a:xfrm>
            <a:off x="4756211" y="2874147"/>
            <a:ext cx="2736543" cy="1558939"/>
            <a:chOff x="309542" y="967667"/>
            <a:chExt cx="2878585" cy="1558939"/>
          </a:xfrm>
        </p:grpSpPr>
        <p:pic>
          <p:nvPicPr>
            <p:cNvPr id="3" name="Picture 2">
              <a:hlinkClick r:id="rId4"/>
              <a:extLst>
                <a:ext uri="{FF2B5EF4-FFF2-40B4-BE49-F238E27FC236}">
                  <a16:creationId xmlns:a16="http://schemas.microsoft.com/office/drawing/2014/main" id="{71A95C0A-D294-AF07-9E62-38A1887DEA4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D9E6F943-4843-D349-5073-DB117362A8C1}"/>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456.png"/>
          <p:cNvPicPr>
            <a:picLocks noChangeAspect="1"/>
          </p:cNvPicPr>
          <p:nvPr/>
        </p:nvPicPr>
        <p:blipFill>
          <a:blip r:embed="rId6" cstate="print"/>
          <a:stretch>
            <a:fillRect/>
          </a:stretch>
        </p:blipFill>
        <p:spPr>
          <a:xfrm>
            <a:off x="3048000" y="3276600"/>
            <a:ext cx="3513222" cy="575440"/>
          </a:xfrm>
          <a:prstGeom prst="rect">
            <a:avLst/>
          </a:prstGeom>
        </p:spPr>
      </p:pic>
      <p:sp>
        <p:nvSpPr>
          <p:cNvPr id="7" name="Oval 6"/>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6"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6" cstate="print"/>
          <a:stretch>
            <a:fillRect/>
          </a:stretch>
        </p:blipFill>
        <p:spPr>
          <a:xfrm>
            <a:off x="3048000" y="5105400"/>
            <a:ext cx="3437022" cy="575440"/>
          </a:xfrm>
          <a:prstGeom prst="rect">
            <a:avLst/>
          </a:prstGeom>
        </p:spPr>
      </p:pic>
      <p:pic>
        <p:nvPicPr>
          <p:cNvPr id="10" name="Picture 9" descr="1456.png"/>
          <p:cNvPicPr>
            <a:picLocks noChangeAspect="1"/>
          </p:cNvPicPr>
          <p:nvPr/>
        </p:nvPicPr>
        <p:blipFill>
          <a:blip r:embed="rId6"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2133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p>
        </p:txBody>
      </p:sp>
      <p:sp>
        <p:nvSpPr>
          <p:cNvPr id="17" name="TextBox 16"/>
          <p:cNvSpPr txBox="1"/>
          <p:nvPr/>
        </p:nvSpPr>
        <p:spPr>
          <a:xfrm>
            <a:off x="2209800" y="4114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p>
        </p:txBody>
      </p:sp>
      <p:sp>
        <p:nvSpPr>
          <p:cNvPr id="18" name="TextBox 17"/>
          <p:cNvSpPr txBox="1"/>
          <p:nvPr/>
        </p:nvSpPr>
        <p:spPr>
          <a:xfrm>
            <a:off x="3208422" y="336298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rgbClr val="002060"/>
                </a:solidFill>
                <a:latin typeface="UTM Avo" panose="02040603050506020204" pitchFamily="18" charset="0"/>
                <a:ea typeface="+mn-ea"/>
                <a:cs typeface="Times New Roman" pitchFamily="18" charset="0"/>
              </a:rPr>
              <a:t>Gan</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19" name="TextBox 18"/>
          <p:cNvSpPr txBox="1"/>
          <p:nvPr/>
        </p:nvSpPr>
        <p:spPr>
          <a:xfrm>
            <a:off x="3124200" y="41910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Thực</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quản</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20" name="TextBox 19"/>
          <p:cNvSpPr txBox="1"/>
          <p:nvPr/>
        </p:nvSpPr>
        <p:spPr>
          <a:xfrm>
            <a:off x="3124200" y="51054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Dạ</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dày</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21" name="TextBox 20"/>
          <p:cNvSpPr txBox="1"/>
          <p:nvPr/>
        </p:nvSpPr>
        <p:spPr>
          <a:xfrm>
            <a:off x="3124200" y="60198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Ruột</a:t>
            </a:r>
            <a:r>
              <a:rPr lang="en-US" sz="2800" kern="1200" dirty="0">
                <a:solidFill>
                  <a:srgbClr val="002060"/>
                </a:solidFill>
                <a:latin typeface="UTM Avo" panose="02040603050506020204" pitchFamily="18" charset="0"/>
                <a:ea typeface="+mn-ea"/>
                <a:cs typeface="Times New Roman" pitchFamily="18" charset="0"/>
              </a:rPr>
              <a:t> non</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pic>
        <p:nvPicPr>
          <p:cNvPr id="25" name="Picture 14" descr="kim phut"/>
          <p:cNvPicPr>
            <a:picLocks noChangeAspect="1" noChangeArrowheads="1"/>
          </p:cNvPicPr>
          <p:nvPr/>
        </p:nvPicPr>
        <p:blipFill>
          <a:blip r:embed="rId7" cstate="print"/>
          <a:srcRect/>
          <a:stretch>
            <a:fillRect/>
          </a:stretch>
        </p:blipFill>
        <p:spPr bwMode="auto">
          <a:xfrm>
            <a:off x="8077200" y="4191001"/>
            <a:ext cx="1143000" cy="1075765"/>
          </a:xfrm>
          <a:prstGeom prst="rect">
            <a:avLst/>
          </a:prstGeom>
          <a:noFill/>
          <a:ln w="9525">
            <a:noFill/>
            <a:miter lim="800000"/>
            <a:headEnd/>
            <a:tailEnd/>
          </a:ln>
        </p:spPr>
      </p:pic>
      <p:pic>
        <p:nvPicPr>
          <p:cNvPr id="22" name="Picture 21" descr="dongho1"/>
          <p:cNvPicPr>
            <a:picLocks noChangeAspect="1" noChangeArrowheads="1"/>
          </p:cNvPicPr>
          <p:nvPr/>
        </p:nvPicPr>
        <p:blipFill>
          <a:blip r:embed="rId8" cstate="print"/>
          <a:srcRect/>
          <a:stretch>
            <a:fillRect/>
          </a:stretch>
        </p:blipFill>
        <p:spPr bwMode="auto">
          <a:xfrm>
            <a:off x="7772400" y="3733801"/>
            <a:ext cx="1752600" cy="1768573"/>
          </a:xfrm>
          <a:prstGeom prst="rect">
            <a:avLst/>
          </a:prstGeom>
          <a:noFill/>
        </p:spPr>
      </p:pic>
      <p:sp>
        <p:nvSpPr>
          <p:cNvPr id="26" name="Cloud 25"/>
          <p:cNvSpPr/>
          <p:nvPr/>
        </p:nvSpPr>
        <p:spPr>
          <a:xfrm>
            <a:off x="8915400" y="28956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HẾT GIỜ</a:t>
            </a:r>
          </a:p>
        </p:txBody>
      </p:sp>
      <p:pic>
        <p:nvPicPr>
          <p:cNvPr id="28" name="Picture 27" descr="112.png"/>
          <p:cNvPicPr>
            <a:picLocks noChangeAspect="1"/>
          </p:cNvPicPr>
          <p:nvPr/>
        </p:nvPicPr>
        <p:blipFill>
          <a:blip r:embed="rId9" cstate="print"/>
          <a:stretch>
            <a:fillRect/>
          </a:stretch>
        </p:blipFill>
        <p:spPr>
          <a:xfrm>
            <a:off x="1295400" y="-304800"/>
            <a:ext cx="9144000" cy="3581400"/>
          </a:xfrm>
          <a:prstGeom prst="rect">
            <a:avLst/>
          </a:prstGeom>
        </p:spPr>
      </p:pic>
      <p:sp>
        <p:nvSpPr>
          <p:cNvPr id="29" name="TextBox 28"/>
          <p:cNvSpPr txBox="1"/>
          <p:nvPr/>
        </p:nvSpPr>
        <p:spPr>
          <a:xfrm>
            <a:off x="3446855" y="1049060"/>
            <a:ext cx="5638800" cy="830997"/>
          </a:xfrm>
          <a:prstGeom prst="rect">
            <a:avLst/>
          </a:prstGeom>
          <a:noFill/>
        </p:spPr>
        <p:txBody>
          <a:bodyPr wrap="square" rtlCol="0">
            <a:spAutoFit/>
          </a:bodyPr>
          <a:lstStyle/>
          <a:p>
            <a:pPr lvl="0">
              <a:buClrTx/>
            </a:pPr>
            <a:r>
              <a:rPr lang="vi-VN" sz="2400" b="1" dirty="0">
                <a:latin typeface="+mn-lt"/>
              </a:rPr>
              <a:t>Cơ quan nào dưới đây không nằm trong ống tiêu hóa?</a:t>
            </a:r>
            <a:endParaRPr kumimoji="0" lang="en-US" sz="2400" b="1" i="0" u="none" strike="noStrike" kern="1200" cap="none" spc="0" normalizeH="0" baseline="0" noProof="0" dirty="0">
              <a:ln>
                <a:noFill/>
              </a:ln>
              <a:solidFill>
                <a:prstClr val="black"/>
              </a:solidFill>
              <a:effectLst/>
              <a:uLnTx/>
              <a:uFillTx/>
              <a:latin typeface="+mn-lt"/>
              <a:ea typeface="+mn-ea"/>
              <a:cs typeface="Times New Roman" pitchFamily="18" charset="0"/>
            </a:endParaRPr>
          </a:p>
        </p:txBody>
      </p:sp>
      <p:pic>
        <p:nvPicPr>
          <p:cNvPr id="35" name="Picture 34" descr="tich.png"/>
          <p:cNvPicPr>
            <a:picLocks noChangeAspect="1"/>
          </p:cNvPicPr>
          <p:nvPr/>
        </p:nvPicPr>
        <p:blipFill>
          <a:blip r:embed="rId10" cstate="print"/>
          <a:stretch>
            <a:fillRect/>
          </a:stretch>
        </p:blipFill>
        <p:spPr>
          <a:xfrm>
            <a:off x="6629400" y="3124200"/>
            <a:ext cx="723900" cy="723900"/>
          </a:xfrm>
          <a:prstGeom prst="rect">
            <a:avLst/>
          </a:prstGeom>
        </p:spPr>
      </p:pic>
      <p:pic>
        <p:nvPicPr>
          <p:cNvPr id="36" name="Picture 35" descr="sai.png"/>
          <p:cNvPicPr>
            <a:picLocks noChangeAspect="1"/>
          </p:cNvPicPr>
          <p:nvPr/>
        </p:nvPicPr>
        <p:blipFill>
          <a:blip r:embed="rId11" cstate="print"/>
          <a:stretch>
            <a:fillRect/>
          </a:stretch>
        </p:blipFill>
        <p:spPr>
          <a:xfrm>
            <a:off x="6629400" y="4114800"/>
            <a:ext cx="533400" cy="533400"/>
          </a:xfrm>
          <a:prstGeom prst="rect">
            <a:avLst/>
          </a:prstGeom>
        </p:spPr>
      </p:pic>
      <p:pic>
        <p:nvPicPr>
          <p:cNvPr id="37" name="Picture 36" descr="sai.png"/>
          <p:cNvPicPr>
            <a:picLocks noChangeAspect="1"/>
          </p:cNvPicPr>
          <p:nvPr/>
        </p:nvPicPr>
        <p:blipFill>
          <a:blip r:embed="rId11" cstate="print"/>
          <a:stretch>
            <a:fillRect/>
          </a:stretch>
        </p:blipFill>
        <p:spPr>
          <a:xfrm>
            <a:off x="6629400" y="5105400"/>
            <a:ext cx="533400" cy="533400"/>
          </a:xfrm>
          <a:prstGeom prst="rect">
            <a:avLst/>
          </a:prstGeom>
        </p:spPr>
      </p:pic>
      <p:pic>
        <p:nvPicPr>
          <p:cNvPr id="38" name="Picture 37" descr="sai.png"/>
          <p:cNvPicPr>
            <a:picLocks noChangeAspect="1"/>
          </p:cNvPicPr>
          <p:nvPr/>
        </p:nvPicPr>
        <p:blipFill>
          <a:blip r:embed="rId11" cstate="print"/>
          <a:stretch>
            <a:fillRect/>
          </a:stretch>
        </p:blipFill>
        <p:spPr>
          <a:xfrm>
            <a:off x="6629400" y="6019800"/>
            <a:ext cx="533400" cy="533400"/>
          </a:xfrm>
          <a:prstGeom prst="rect">
            <a:avLst/>
          </a:prstGeom>
        </p:spPr>
      </p:pic>
      <p:sp>
        <p:nvSpPr>
          <p:cNvPr id="39" name="5-Point Star 38">
            <a:hlinkClick r:id="rId12"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0" name="Picture 39" descr="43b282e5574b9381f3f2c3655d492a4e.png"/>
          <p:cNvPicPr>
            <a:picLocks noChangeAspect="1"/>
          </p:cNvPicPr>
          <p:nvPr/>
        </p:nvPicPr>
        <p:blipFill>
          <a:blip r:embed="rId13" cstate="print"/>
          <a:stretch>
            <a:fillRect/>
          </a:stretch>
        </p:blipFill>
        <p:spPr>
          <a:xfrm>
            <a:off x="1524000" y="3124200"/>
            <a:ext cx="685800" cy="685800"/>
          </a:xfrm>
          <a:prstGeom prst="rect">
            <a:avLst/>
          </a:prstGeom>
        </p:spPr>
      </p:pic>
      <p:pic>
        <p:nvPicPr>
          <p:cNvPr id="41" name="Picture 40" descr="43b282e5574b9381f3f2c3655d492a4e.png"/>
          <p:cNvPicPr>
            <a:picLocks noChangeAspect="1"/>
          </p:cNvPicPr>
          <p:nvPr/>
        </p:nvPicPr>
        <p:blipFill>
          <a:blip r:embed="rId13" cstate="print"/>
          <a:stretch>
            <a:fillRect/>
          </a:stretch>
        </p:blipFill>
        <p:spPr>
          <a:xfrm>
            <a:off x="1524000" y="5943600"/>
            <a:ext cx="685800" cy="685800"/>
          </a:xfrm>
          <a:prstGeom prst="rect">
            <a:avLst/>
          </a:prstGeom>
        </p:spPr>
      </p:pic>
      <p:pic>
        <p:nvPicPr>
          <p:cNvPr id="42" name="Picture 41" descr="43b282e5574b9381f3f2c3655d492a4e.png"/>
          <p:cNvPicPr>
            <a:picLocks noChangeAspect="1"/>
          </p:cNvPicPr>
          <p:nvPr/>
        </p:nvPicPr>
        <p:blipFill>
          <a:blip r:embed="rId13" cstate="print"/>
          <a:stretch>
            <a:fillRect/>
          </a:stretch>
        </p:blipFill>
        <p:spPr>
          <a:xfrm>
            <a:off x="1524000" y="5029200"/>
            <a:ext cx="685800" cy="685800"/>
          </a:xfrm>
          <a:prstGeom prst="rect">
            <a:avLst/>
          </a:prstGeom>
        </p:spPr>
      </p:pic>
      <p:pic>
        <p:nvPicPr>
          <p:cNvPr id="31" name="Picture 30" descr="43b282e5574b9381f3f2c3655d492a4e.png"/>
          <p:cNvPicPr>
            <a:picLocks noChangeAspect="1"/>
          </p:cNvPicPr>
          <p:nvPr/>
        </p:nvPicPr>
        <p:blipFill>
          <a:blip r:embed="rId13" cstate="print"/>
          <a:stretch>
            <a:fillRect/>
          </a:stretch>
        </p:blipFill>
        <p:spPr>
          <a:xfrm>
            <a:off x="1524000" y="4038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F6E39ED4-B99F-65DF-4284-7ED996417D1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00B050"/>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4" name="applause.wav"/>
                                        </p:tgtEl>
                                      </p:cMediaNode>
                                    </p:audio>
                                  </p:sub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9" restart="whenNotActive" fill="hold" evtFilter="cancelBubble" nodeType="interactiveSeq">
                <p:stCondLst>
                  <p:cond evt="onClick" delay="0">
                    <p:tgtEl>
                      <p:spTgt spid="17"/>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12"/>
                                        </p:tgtEl>
                                        <p:attrNameLst>
                                          <p:attrName>fillcolor</p:attrName>
                                        </p:attrNameLst>
                                      </p:cBhvr>
                                      <p:to>
                                        <a:schemeClr val="accent2"/>
                                      </p:to>
                                    </p:animClr>
                                    <p:set>
                                      <p:cBhvr>
                                        <p:cTn id="24" dur="2000" fill="hold"/>
                                        <p:tgtEl>
                                          <p:spTgt spid="12"/>
                                        </p:tgtEl>
                                        <p:attrNameLst>
                                          <p:attrName>fill.type</p:attrName>
                                        </p:attrNameLst>
                                      </p:cBhvr>
                                      <p:to>
                                        <p:strVal val="solid"/>
                                      </p:to>
                                    </p:set>
                                    <p:set>
                                      <p:cBhvr>
                                        <p:cTn id="25" dur="2000" fill="hold"/>
                                        <p:tgtEl>
                                          <p:spTgt spid="12"/>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5" name="sai-1.wav"/>
                                        </p:tgtEl>
                                      </p:cMediaNode>
                                    </p:audio>
                                  </p:subTnLst>
                                </p:cTn>
                              </p:par>
                              <p:par>
                                <p:cTn id="26" presetID="1"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2000" fill="hold"/>
                                        <p:tgtEl>
                                          <p:spTgt spid="11"/>
                                        </p:tgtEl>
                                        <p:attrNameLst>
                                          <p:attrName>fillcolor</p:attrName>
                                        </p:attrNameLst>
                                      </p:cBhvr>
                                      <p:to>
                                        <a:schemeClr val="accent2"/>
                                      </p:to>
                                    </p:animClr>
                                    <p:set>
                                      <p:cBhvr>
                                        <p:cTn id="33" dur="2000" fill="hold"/>
                                        <p:tgtEl>
                                          <p:spTgt spid="11"/>
                                        </p:tgtEl>
                                        <p:attrNameLst>
                                          <p:attrName>fill.type</p:attrName>
                                        </p:attrNameLst>
                                      </p:cBhvr>
                                      <p:to>
                                        <p:strVal val="solid"/>
                                      </p:to>
                                    </p:set>
                                    <p:set>
                                      <p:cBhvr>
                                        <p:cTn id="34" dur="2000" fill="hold"/>
                                        <p:tgtEl>
                                          <p:spTgt spid="11"/>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5" name="sai-1.wav"/>
                                        </p:tgtEl>
                                      </p:cMediaNode>
                                    </p:audio>
                                  </p:sub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3"/>
                                        </p:tgtEl>
                                        <p:attrNameLst>
                                          <p:attrName>fillcolor</p:attrName>
                                        </p:attrNameLst>
                                      </p:cBhvr>
                                      <p:to>
                                        <a:schemeClr val="accent2"/>
                                      </p:to>
                                    </p:animClr>
                                    <p:set>
                                      <p:cBhvr>
                                        <p:cTn id="42" dur="2000" fill="hold"/>
                                        <p:tgtEl>
                                          <p:spTgt spid="13"/>
                                        </p:tgtEl>
                                        <p:attrNameLst>
                                          <p:attrName>fill.type</p:attrName>
                                        </p:attrNameLst>
                                      </p:cBhvr>
                                      <p:to>
                                        <p:strVal val="solid"/>
                                      </p:to>
                                    </p:set>
                                    <p:set>
                                      <p:cBhvr>
                                        <p:cTn id="43" dur="2000" fill="hold"/>
                                        <p:tgtEl>
                                          <p:spTgt spid="13"/>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5" name="sai-1.wav"/>
                                        </p:tgtEl>
                                      </p:cMediaNode>
                                    </p:audio>
                                  </p:subTnLst>
                                </p:cTn>
                              </p:par>
                              <p:par>
                                <p:cTn id="44" presetID="1" presetClass="entr" presetSubtype="0"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6" cstate="print"/>
          <a:srcRect/>
          <a:stretch>
            <a:fillRect/>
          </a:stretch>
        </p:blipFill>
        <p:spPr bwMode="auto">
          <a:xfrm>
            <a:off x="8077200" y="4191001"/>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7" cstate="print"/>
          <a:stretch>
            <a:fillRect/>
          </a:stretch>
        </p:blipFill>
        <p:spPr>
          <a:xfrm>
            <a:off x="3048000" y="3276600"/>
            <a:ext cx="3513222" cy="575440"/>
          </a:xfrm>
          <a:prstGeom prst="rect">
            <a:avLst/>
          </a:prstGeom>
        </p:spPr>
      </p:pic>
      <p:sp>
        <p:nvSpPr>
          <p:cNvPr id="7" name="Oval 6"/>
          <p:cNvSpPr/>
          <p:nvPr/>
        </p:nvSpPr>
        <p:spPr>
          <a:xfrm>
            <a:off x="2133600" y="41148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7"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2209800" y="41910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p>
        </p:txBody>
      </p:sp>
      <p:sp>
        <p:nvSpPr>
          <p:cNvPr id="17" name="TextBox 16"/>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p>
        </p:txBody>
      </p:sp>
      <p:pic>
        <p:nvPicPr>
          <p:cNvPr id="23" name="Picture 22" descr="dongho1"/>
          <p:cNvPicPr>
            <a:picLocks noChangeAspect="1" noChangeArrowheads="1"/>
          </p:cNvPicPr>
          <p:nvPr/>
        </p:nvPicPr>
        <p:blipFill>
          <a:blip r:embed="rId8" cstate="print"/>
          <a:srcRect/>
          <a:stretch>
            <a:fillRect/>
          </a:stretch>
        </p:blipFill>
        <p:spPr bwMode="auto">
          <a:xfrm>
            <a:off x="7772400" y="3733801"/>
            <a:ext cx="1752600" cy="1768573"/>
          </a:xfrm>
          <a:prstGeom prst="rect">
            <a:avLst/>
          </a:prstGeom>
          <a:noFill/>
        </p:spPr>
      </p:pic>
      <p:sp>
        <p:nvSpPr>
          <p:cNvPr id="24" name="Cloud 23"/>
          <p:cNvSpPr/>
          <p:nvPr/>
        </p:nvSpPr>
        <p:spPr>
          <a:xfrm>
            <a:off x="8915400" y="28956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HẾT GIỜ</a:t>
            </a:r>
          </a:p>
        </p:txBody>
      </p:sp>
      <p:pic>
        <p:nvPicPr>
          <p:cNvPr id="26" name="Picture 25" descr="112.png"/>
          <p:cNvPicPr>
            <a:picLocks noChangeAspect="1"/>
          </p:cNvPicPr>
          <p:nvPr/>
        </p:nvPicPr>
        <p:blipFill>
          <a:blip r:embed="rId9" cstate="print"/>
          <a:stretch>
            <a:fillRect/>
          </a:stretch>
        </p:blipFill>
        <p:spPr>
          <a:xfrm>
            <a:off x="990600" y="-228600"/>
            <a:ext cx="9144000" cy="3276600"/>
          </a:xfrm>
          <a:prstGeom prst="rect">
            <a:avLst/>
          </a:prstGeom>
        </p:spPr>
      </p:pic>
      <p:pic>
        <p:nvPicPr>
          <p:cNvPr id="33" name="Picture 32" descr="tich.png"/>
          <p:cNvPicPr>
            <a:picLocks noChangeAspect="1"/>
          </p:cNvPicPr>
          <p:nvPr/>
        </p:nvPicPr>
        <p:blipFill>
          <a:blip r:embed="rId10" cstate="print"/>
          <a:stretch>
            <a:fillRect/>
          </a:stretch>
        </p:blipFill>
        <p:spPr>
          <a:xfrm>
            <a:off x="6629400" y="3962400"/>
            <a:ext cx="723900" cy="723900"/>
          </a:xfrm>
          <a:prstGeom prst="rect">
            <a:avLst/>
          </a:prstGeom>
        </p:spPr>
      </p:pic>
      <p:pic>
        <p:nvPicPr>
          <p:cNvPr id="34" name="Picture 33" descr="sai.png"/>
          <p:cNvPicPr>
            <a:picLocks noChangeAspect="1"/>
          </p:cNvPicPr>
          <p:nvPr/>
        </p:nvPicPr>
        <p:blipFill>
          <a:blip r:embed="rId11" cstate="print"/>
          <a:stretch>
            <a:fillRect/>
          </a:stretch>
        </p:blipFill>
        <p:spPr>
          <a:xfrm>
            <a:off x="6629400" y="3276600"/>
            <a:ext cx="533400" cy="533400"/>
          </a:xfrm>
          <a:prstGeom prst="rect">
            <a:avLst/>
          </a:prstGeom>
        </p:spPr>
      </p:pic>
      <p:pic>
        <p:nvPicPr>
          <p:cNvPr id="35" name="Picture 34" descr="sai.png"/>
          <p:cNvPicPr>
            <a:picLocks noChangeAspect="1"/>
          </p:cNvPicPr>
          <p:nvPr/>
        </p:nvPicPr>
        <p:blipFill>
          <a:blip r:embed="rId11" cstate="print"/>
          <a:stretch>
            <a:fillRect/>
          </a:stretch>
        </p:blipFill>
        <p:spPr>
          <a:xfrm>
            <a:off x="6629400" y="5105400"/>
            <a:ext cx="533400" cy="533400"/>
          </a:xfrm>
          <a:prstGeom prst="rect">
            <a:avLst/>
          </a:prstGeom>
        </p:spPr>
      </p:pic>
      <p:pic>
        <p:nvPicPr>
          <p:cNvPr id="36" name="Picture 35" descr="sai.png"/>
          <p:cNvPicPr>
            <a:picLocks noChangeAspect="1"/>
          </p:cNvPicPr>
          <p:nvPr/>
        </p:nvPicPr>
        <p:blipFill>
          <a:blip r:embed="rId11" cstate="print"/>
          <a:stretch>
            <a:fillRect/>
          </a:stretch>
        </p:blipFill>
        <p:spPr>
          <a:xfrm>
            <a:off x="6629400" y="5943600"/>
            <a:ext cx="533400" cy="533400"/>
          </a:xfrm>
          <a:prstGeom prst="rect">
            <a:avLst/>
          </a:prstGeom>
        </p:spPr>
      </p:pic>
      <p:sp>
        <p:nvSpPr>
          <p:cNvPr id="32" name="5-Point Star 31">
            <a:hlinkClick r:id="rId12"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descr="43b282e5574b9381f3f2c3655d492a4e.png"/>
          <p:cNvPicPr>
            <a:picLocks noChangeAspect="1"/>
          </p:cNvPicPr>
          <p:nvPr/>
        </p:nvPicPr>
        <p:blipFill>
          <a:blip r:embed="rId13" cstate="print"/>
          <a:stretch>
            <a:fillRect/>
          </a:stretch>
        </p:blipFill>
        <p:spPr>
          <a:xfrm>
            <a:off x="1524000" y="4038600"/>
            <a:ext cx="685800" cy="685800"/>
          </a:xfrm>
          <a:prstGeom prst="rect">
            <a:avLst/>
          </a:prstGeom>
        </p:spPr>
      </p:pic>
      <p:pic>
        <p:nvPicPr>
          <p:cNvPr id="39" name="Picture 38" descr="43b282e5574b9381f3f2c3655d492a4e.png"/>
          <p:cNvPicPr>
            <a:picLocks noChangeAspect="1"/>
          </p:cNvPicPr>
          <p:nvPr/>
        </p:nvPicPr>
        <p:blipFill>
          <a:blip r:embed="rId13" cstate="print"/>
          <a:stretch>
            <a:fillRect/>
          </a:stretch>
        </p:blipFill>
        <p:spPr>
          <a:xfrm>
            <a:off x="1524000" y="3124200"/>
            <a:ext cx="685800" cy="685800"/>
          </a:xfrm>
          <a:prstGeom prst="rect">
            <a:avLst/>
          </a:prstGeom>
        </p:spPr>
      </p:pic>
      <p:pic>
        <p:nvPicPr>
          <p:cNvPr id="40" name="Picture 39" descr="43b282e5574b9381f3f2c3655d492a4e.png"/>
          <p:cNvPicPr>
            <a:picLocks noChangeAspect="1"/>
          </p:cNvPicPr>
          <p:nvPr/>
        </p:nvPicPr>
        <p:blipFill>
          <a:blip r:embed="rId13" cstate="print"/>
          <a:stretch>
            <a:fillRect/>
          </a:stretch>
        </p:blipFill>
        <p:spPr>
          <a:xfrm>
            <a:off x="1524000" y="5943600"/>
            <a:ext cx="685800" cy="685800"/>
          </a:xfrm>
          <a:prstGeom prst="rect">
            <a:avLst/>
          </a:prstGeom>
        </p:spPr>
      </p:pic>
      <p:pic>
        <p:nvPicPr>
          <p:cNvPr id="41" name="Picture 40" descr="43b282e5574b9381f3f2c3655d492a4e.png"/>
          <p:cNvPicPr>
            <a:picLocks noChangeAspect="1"/>
          </p:cNvPicPr>
          <p:nvPr/>
        </p:nvPicPr>
        <p:blipFill>
          <a:blip r:embed="rId13" cstate="print"/>
          <a:stretch>
            <a:fillRect/>
          </a:stretch>
        </p:blipFill>
        <p:spPr>
          <a:xfrm>
            <a:off x="1524000" y="49530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F7BDEBCC-C994-44BF-1767-CC0D36EE5D8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29" name="TextBox 28">
            <a:extLst>
              <a:ext uri="{FF2B5EF4-FFF2-40B4-BE49-F238E27FC236}">
                <a16:creationId xmlns:a16="http://schemas.microsoft.com/office/drawing/2014/main" id="{436B8B28-6A59-0D1B-CD0E-08C1949DA0AA}"/>
              </a:ext>
            </a:extLst>
          </p:cNvPr>
          <p:cNvSpPr txBox="1"/>
          <p:nvPr/>
        </p:nvSpPr>
        <p:spPr>
          <a:xfrm>
            <a:off x="3209963" y="4142940"/>
            <a:ext cx="358942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rgbClr val="002060"/>
                </a:solidFill>
                <a:latin typeface="UTM Avo" panose="02040603050506020204" pitchFamily="18" charset="0"/>
                <a:ea typeface="+mn-ea"/>
                <a:cs typeface="Times New Roman" pitchFamily="18" charset="0"/>
              </a:rPr>
              <a:t>Tim </a:t>
            </a:r>
            <a:r>
              <a:rPr lang="en-US" sz="2400" kern="1200" dirty="0" err="1">
                <a:solidFill>
                  <a:srgbClr val="002060"/>
                </a:solidFill>
                <a:latin typeface="UTM Avo" panose="02040603050506020204" pitchFamily="18" charset="0"/>
                <a:ea typeface="+mn-ea"/>
                <a:cs typeface="Times New Roman" pitchFamily="18" charset="0"/>
              </a:rPr>
              <a:t>và</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mạch</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máu</a:t>
            </a:r>
            <a:endParaRPr kumimoji="0" lang="en-US" sz="24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0" name="TextBox 29">
            <a:extLst>
              <a:ext uri="{FF2B5EF4-FFF2-40B4-BE49-F238E27FC236}">
                <a16:creationId xmlns:a16="http://schemas.microsoft.com/office/drawing/2014/main" id="{576E59B6-C363-951C-A2AE-0AEB3756921F}"/>
              </a:ext>
            </a:extLst>
          </p:cNvPr>
          <p:cNvSpPr txBox="1"/>
          <p:nvPr/>
        </p:nvSpPr>
        <p:spPr>
          <a:xfrm>
            <a:off x="3276600" y="3298107"/>
            <a:ext cx="3276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rgbClr val="002060"/>
                </a:solidFill>
                <a:latin typeface="UTM Avo" panose="02040603050506020204" pitchFamily="18" charset="0"/>
                <a:ea typeface="+mn-ea"/>
                <a:cs typeface="Times New Roman" pitchFamily="18" charset="0"/>
              </a:rPr>
              <a:t>Gan </a:t>
            </a:r>
            <a:r>
              <a:rPr lang="en-US" sz="2400" kern="1200" dirty="0" err="1">
                <a:solidFill>
                  <a:srgbClr val="002060"/>
                </a:solidFill>
                <a:latin typeface="UTM Avo" panose="02040603050506020204" pitchFamily="18" charset="0"/>
                <a:ea typeface="+mn-ea"/>
                <a:cs typeface="Times New Roman" pitchFamily="18" charset="0"/>
              </a:rPr>
              <a:t>và</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thận</a:t>
            </a:r>
            <a:endParaRPr kumimoji="0" lang="en-US" sz="24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1" name="TextBox 30">
            <a:extLst>
              <a:ext uri="{FF2B5EF4-FFF2-40B4-BE49-F238E27FC236}">
                <a16:creationId xmlns:a16="http://schemas.microsoft.com/office/drawing/2014/main" id="{AFE524A7-A40C-1BC0-D517-AC467F84DF45}"/>
              </a:ext>
            </a:extLst>
          </p:cNvPr>
          <p:cNvSpPr txBox="1"/>
          <p:nvPr/>
        </p:nvSpPr>
        <p:spPr>
          <a:xfrm>
            <a:off x="3133763" y="5107430"/>
            <a:ext cx="3276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err="1">
                <a:solidFill>
                  <a:srgbClr val="002060"/>
                </a:solidFill>
                <a:latin typeface="UTM Avo" panose="02040603050506020204" pitchFamily="18" charset="0"/>
                <a:ea typeface="+mn-ea"/>
                <a:cs typeface="Times New Roman" pitchFamily="18" charset="0"/>
              </a:rPr>
              <a:t>Não</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và</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phổi</a:t>
            </a:r>
            <a:endParaRPr kumimoji="0" lang="en-US" sz="24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7" name="TextBox 36">
            <a:extLst>
              <a:ext uri="{FF2B5EF4-FFF2-40B4-BE49-F238E27FC236}">
                <a16:creationId xmlns:a16="http://schemas.microsoft.com/office/drawing/2014/main" id="{CFB8F60B-6D2D-C16F-1014-E4BCF113EAB3}"/>
              </a:ext>
            </a:extLst>
          </p:cNvPr>
          <p:cNvSpPr txBox="1"/>
          <p:nvPr/>
        </p:nvSpPr>
        <p:spPr>
          <a:xfrm>
            <a:off x="3035968" y="6049266"/>
            <a:ext cx="37578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err="1">
                <a:solidFill>
                  <a:srgbClr val="002060"/>
                </a:solidFill>
                <a:latin typeface="UTM Avo" panose="02040603050506020204" pitchFamily="18" charset="0"/>
                <a:ea typeface="+mn-ea"/>
                <a:cs typeface="Times New Roman" pitchFamily="18" charset="0"/>
              </a:rPr>
              <a:t>Ruột</a:t>
            </a:r>
            <a:r>
              <a:rPr lang="en-US" sz="2400" kern="1200" dirty="0">
                <a:solidFill>
                  <a:srgbClr val="002060"/>
                </a:solidFill>
                <a:latin typeface="UTM Avo" panose="02040603050506020204" pitchFamily="18" charset="0"/>
                <a:ea typeface="+mn-ea"/>
                <a:cs typeface="Times New Roman" pitchFamily="18" charset="0"/>
              </a:rPr>
              <a:t> non </a:t>
            </a:r>
            <a:r>
              <a:rPr lang="en-US" sz="2400" kern="1200" dirty="0" err="1">
                <a:solidFill>
                  <a:srgbClr val="002060"/>
                </a:solidFill>
                <a:latin typeface="UTM Avo" panose="02040603050506020204" pitchFamily="18" charset="0"/>
                <a:ea typeface="+mn-ea"/>
                <a:cs typeface="Times New Roman" pitchFamily="18" charset="0"/>
              </a:rPr>
              <a:t>và</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ruột</a:t>
            </a:r>
            <a:r>
              <a:rPr lang="en-US" sz="2400" kern="1200" dirty="0">
                <a:solidFill>
                  <a:srgbClr val="002060"/>
                </a:solidFill>
                <a:latin typeface="UTM Avo" panose="02040603050506020204" pitchFamily="18" charset="0"/>
                <a:ea typeface="+mn-ea"/>
                <a:cs typeface="Times New Roman" pitchFamily="18" charset="0"/>
              </a:rPr>
              <a:t> </a:t>
            </a:r>
            <a:r>
              <a:rPr lang="en-US" sz="2400" kern="1200" dirty="0" err="1">
                <a:solidFill>
                  <a:srgbClr val="002060"/>
                </a:solidFill>
                <a:latin typeface="UTM Avo" panose="02040603050506020204" pitchFamily="18" charset="0"/>
                <a:ea typeface="+mn-ea"/>
                <a:cs typeface="Times New Roman" pitchFamily="18" charset="0"/>
              </a:rPr>
              <a:t>già</a:t>
            </a:r>
            <a:endParaRPr kumimoji="0" lang="en-US" sz="24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42" name="TextBox 41">
            <a:extLst>
              <a:ext uri="{FF2B5EF4-FFF2-40B4-BE49-F238E27FC236}">
                <a16:creationId xmlns:a16="http://schemas.microsoft.com/office/drawing/2014/main" id="{CE4442BB-7895-3810-67A2-32FD1853A925}"/>
              </a:ext>
            </a:extLst>
          </p:cNvPr>
          <p:cNvSpPr txBox="1"/>
          <p:nvPr/>
        </p:nvSpPr>
        <p:spPr>
          <a:xfrm>
            <a:off x="3276600" y="1030408"/>
            <a:ext cx="5317063" cy="830997"/>
          </a:xfrm>
          <a:prstGeom prst="rect">
            <a:avLst/>
          </a:prstGeom>
          <a:noFill/>
        </p:spPr>
        <p:txBody>
          <a:bodyPr wrap="square" rtlCol="0">
            <a:spAutoFit/>
          </a:bodyPr>
          <a:lstStyle/>
          <a:p>
            <a:pPr lvl="0">
              <a:buClrTx/>
            </a:pPr>
            <a:r>
              <a:rPr lang="vi-VN" sz="2400" b="1" dirty="0">
                <a:latin typeface="+mn-lt"/>
              </a:rPr>
              <a:t>Cơ quan tuần hoàn gồm những bộ phận nào?</a:t>
            </a:r>
            <a:endParaRPr kumimoji="0" lang="en-US" sz="2400" b="1" i="0" u="none" strike="noStrike" kern="1200" cap="none" spc="0" normalizeH="0" baseline="0" noProof="0" dirty="0">
              <a:ln>
                <a:noFill/>
              </a:ln>
              <a:solidFill>
                <a:prstClr val="black"/>
              </a:solidFill>
              <a:effectLst/>
              <a:uLnTx/>
              <a:uFillTx/>
              <a:latin typeface="+mn-lt"/>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00B050"/>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4" name="applause.wav"/>
                                        </p:tgtEl>
                                      </p:cMediaNode>
                                    </p:audio>
                                  </p:sub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1" restart="whenNotActive" fill="hold" evtFilter="cancelBubble" nodeType="interactiveSeq">
                <p:stCondLst>
                  <p:cond evt="onClick" delay="0">
                    <p:tgtEl>
                      <p:spTgt spid="17"/>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12"/>
                                        </p:tgtEl>
                                        <p:attrNameLst>
                                          <p:attrName>fillcolor</p:attrName>
                                        </p:attrNameLst>
                                      </p:cBhvr>
                                      <p:to>
                                        <a:schemeClr val="accent2"/>
                                      </p:to>
                                    </p:animClr>
                                    <p:set>
                                      <p:cBhvr>
                                        <p:cTn id="26" dur="2000" fill="hold"/>
                                        <p:tgtEl>
                                          <p:spTgt spid="12"/>
                                        </p:tgtEl>
                                        <p:attrNameLst>
                                          <p:attrName>fill.type</p:attrName>
                                        </p:attrNameLst>
                                      </p:cBhvr>
                                      <p:to>
                                        <p:strVal val="solid"/>
                                      </p:to>
                                    </p:set>
                                    <p:set>
                                      <p:cBhvr>
                                        <p:cTn id="27" dur="2000" fill="hold"/>
                                        <p:tgtEl>
                                          <p:spTgt spid="12"/>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5" name="sai-1.wav"/>
                                        </p:tgtEl>
                                      </p:cMediaNode>
                                    </p:audio>
                                  </p:subTnLst>
                                </p:cTn>
                              </p:par>
                              <p:par>
                                <p:cTn id="28" presetID="1" presetClass="entr" presetSubtype="0"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1"/>
                                        </p:tgtEl>
                                        <p:attrNameLst>
                                          <p:attrName>fillcolor</p:attrName>
                                        </p:attrNameLst>
                                      </p:cBhvr>
                                      <p:to>
                                        <a:schemeClr val="accent2"/>
                                      </p:to>
                                    </p:animClr>
                                    <p:set>
                                      <p:cBhvr>
                                        <p:cTn id="35" dur="2000" fill="hold"/>
                                        <p:tgtEl>
                                          <p:spTgt spid="11"/>
                                        </p:tgtEl>
                                        <p:attrNameLst>
                                          <p:attrName>fill.type</p:attrName>
                                        </p:attrNameLst>
                                      </p:cBhvr>
                                      <p:to>
                                        <p:strVal val="solid"/>
                                      </p:to>
                                    </p:set>
                                    <p:set>
                                      <p:cBhvr>
                                        <p:cTn id="36" dur="2000" fill="hold"/>
                                        <p:tgtEl>
                                          <p:spTgt spid="11"/>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sai-1.wav"/>
                                        </p:tgtEl>
                                      </p:cMediaNode>
                                    </p:audio>
                                  </p:sub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9" restart="whenNotActive" fill="hold" evtFilter="cancelBubble" nodeType="interactiveSeq">
                <p:stCondLst>
                  <p:cond evt="onClick" delay="0">
                    <p:tgtEl>
                      <p:spTgt spid="1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000" fill="hold"/>
                                        <p:tgtEl>
                                          <p:spTgt spid="13"/>
                                        </p:tgtEl>
                                        <p:attrNameLst>
                                          <p:attrName>fillcolor</p:attrName>
                                        </p:attrNameLst>
                                      </p:cBhvr>
                                      <p:to>
                                        <a:schemeClr val="accent2"/>
                                      </p:to>
                                    </p:animClr>
                                    <p:set>
                                      <p:cBhvr>
                                        <p:cTn id="44" dur="2000" fill="hold"/>
                                        <p:tgtEl>
                                          <p:spTgt spid="13"/>
                                        </p:tgtEl>
                                        <p:attrNameLst>
                                          <p:attrName>fill.type</p:attrName>
                                        </p:attrNameLst>
                                      </p:cBhvr>
                                      <p:to>
                                        <p:strVal val="solid"/>
                                      </p:to>
                                    </p:set>
                                    <p:set>
                                      <p:cBhvr>
                                        <p:cTn id="45" dur="2000" fill="hold"/>
                                        <p:tgtEl>
                                          <p:spTgt spid="1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sai-1.wav"/>
                                        </p:tgtEl>
                                      </p:cMediaNode>
                                    </p:audio>
                                  </p:subTnLst>
                                </p:cTn>
                              </p:par>
                              <p:par>
                                <p:cTn id="46" presetID="1" presetClass="entr" presetSubtype="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6" cstate="print"/>
          <a:srcRect/>
          <a:stretch>
            <a:fillRect/>
          </a:stretch>
        </p:blipFill>
        <p:spPr bwMode="auto">
          <a:xfrm>
            <a:off x="8077200" y="4191001"/>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7" cstate="print"/>
          <a:stretch>
            <a:fillRect/>
          </a:stretch>
        </p:blipFill>
        <p:spPr>
          <a:xfrm>
            <a:off x="3048000" y="3276600"/>
            <a:ext cx="3513222" cy="575440"/>
          </a:xfrm>
          <a:prstGeom prst="rect">
            <a:avLst/>
          </a:prstGeom>
        </p:spPr>
      </p:pic>
      <p:sp>
        <p:nvSpPr>
          <p:cNvPr id="7" name="Oval 6"/>
          <p:cNvSpPr/>
          <p:nvPr/>
        </p:nvSpPr>
        <p:spPr>
          <a:xfrm>
            <a:off x="2133600" y="5105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7" cstate="print"/>
          <a:stretch>
            <a:fillRect/>
          </a:stretch>
        </p:blipFill>
        <p:spPr>
          <a:xfrm>
            <a:off x="3048000" y="6019800"/>
            <a:ext cx="3513222" cy="575440"/>
          </a:xfrm>
          <a:prstGeom prst="rect">
            <a:avLst/>
          </a:prstGeom>
        </p:spPr>
      </p:pic>
      <p:sp>
        <p:nvSpPr>
          <p:cNvPr id="11" name="Oval 10"/>
          <p:cNvSpPr/>
          <p:nvPr/>
        </p:nvSpPr>
        <p:spPr>
          <a:xfrm>
            <a:off x="2133600" y="41148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2209800" y="5181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p>
        </p:txBody>
      </p:sp>
      <p:sp>
        <p:nvSpPr>
          <p:cNvPr id="16" name="TextBox 15"/>
          <p:cNvSpPr txBox="1"/>
          <p:nvPr/>
        </p:nvSpPr>
        <p:spPr>
          <a:xfrm>
            <a:off x="2209800" y="41910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p>
        </p:txBody>
      </p:sp>
      <p:sp>
        <p:nvSpPr>
          <p:cNvPr id="17" name="TextBox 16"/>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p>
        </p:txBody>
      </p:sp>
      <p:pic>
        <p:nvPicPr>
          <p:cNvPr id="23" name="Picture 22" descr="dongho1"/>
          <p:cNvPicPr>
            <a:picLocks noChangeAspect="1" noChangeArrowheads="1"/>
          </p:cNvPicPr>
          <p:nvPr/>
        </p:nvPicPr>
        <p:blipFill>
          <a:blip r:embed="rId8" cstate="print"/>
          <a:srcRect/>
          <a:stretch>
            <a:fillRect/>
          </a:stretch>
        </p:blipFill>
        <p:spPr bwMode="auto">
          <a:xfrm>
            <a:off x="7772400" y="3733801"/>
            <a:ext cx="1752600" cy="1768573"/>
          </a:xfrm>
          <a:prstGeom prst="rect">
            <a:avLst/>
          </a:prstGeom>
          <a:noFill/>
        </p:spPr>
      </p:pic>
      <p:sp>
        <p:nvSpPr>
          <p:cNvPr id="24" name="Cloud 23"/>
          <p:cNvSpPr/>
          <p:nvPr/>
        </p:nvSpPr>
        <p:spPr>
          <a:xfrm>
            <a:off x="8915400" y="28956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HẾT GIỜ</a:t>
            </a:r>
          </a:p>
        </p:txBody>
      </p:sp>
      <p:pic>
        <p:nvPicPr>
          <p:cNvPr id="26" name="Picture 25" descr="112.png"/>
          <p:cNvPicPr>
            <a:picLocks noChangeAspect="1"/>
          </p:cNvPicPr>
          <p:nvPr/>
        </p:nvPicPr>
        <p:blipFill>
          <a:blip r:embed="rId9" cstate="print"/>
          <a:stretch>
            <a:fillRect/>
          </a:stretch>
        </p:blipFill>
        <p:spPr>
          <a:xfrm>
            <a:off x="990600" y="0"/>
            <a:ext cx="9296400" cy="3200400"/>
          </a:xfrm>
          <a:prstGeom prst="rect">
            <a:avLst/>
          </a:prstGeom>
        </p:spPr>
      </p:pic>
      <p:pic>
        <p:nvPicPr>
          <p:cNvPr id="32" name="Picture 31" descr="tich.png"/>
          <p:cNvPicPr>
            <a:picLocks noChangeAspect="1"/>
          </p:cNvPicPr>
          <p:nvPr/>
        </p:nvPicPr>
        <p:blipFill>
          <a:blip r:embed="rId10" cstate="print"/>
          <a:stretch>
            <a:fillRect/>
          </a:stretch>
        </p:blipFill>
        <p:spPr>
          <a:xfrm>
            <a:off x="6477000" y="4953000"/>
            <a:ext cx="723900" cy="723900"/>
          </a:xfrm>
          <a:prstGeom prst="rect">
            <a:avLst/>
          </a:prstGeom>
        </p:spPr>
      </p:pic>
      <p:pic>
        <p:nvPicPr>
          <p:cNvPr id="33" name="Picture 32" descr="sai.png"/>
          <p:cNvPicPr>
            <a:picLocks noChangeAspect="1"/>
          </p:cNvPicPr>
          <p:nvPr/>
        </p:nvPicPr>
        <p:blipFill>
          <a:blip r:embed="rId11" cstate="print"/>
          <a:stretch>
            <a:fillRect/>
          </a:stretch>
        </p:blipFill>
        <p:spPr>
          <a:xfrm>
            <a:off x="6629400" y="3276600"/>
            <a:ext cx="533400" cy="533400"/>
          </a:xfrm>
          <a:prstGeom prst="rect">
            <a:avLst/>
          </a:prstGeom>
        </p:spPr>
      </p:pic>
      <p:pic>
        <p:nvPicPr>
          <p:cNvPr id="34" name="Picture 33" descr="sai.png"/>
          <p:cNvPicPr>
            <a:picLocks noChangeAspect="1"/>
          </p:cNvPicPr>
          <p:nvPr/>
        </p:nvPicPr>
        <p:blipFill>
          <a:blip r:embed="rId11" cstate="print"/>
          <a:stretch>
            <a:fillRect/>
          </a:stretch>
        </p:blipFill>
        <p:spPr>
          <a:xfrm>
            <a:off x="6629400" y="4114800"/>
            <a:ext cx="533400" cy="533400"/>
          </a:xfrm>
          <a:prstGeom prst="rect">
            <a:avLst/>
          </a:prstGeom>
        </p:spPr>
      </p:pic>
      <p:pic>
        <p:nvPicPr>
          <p:cNvPr id="35" name="Picture 34" descr="sai.png"/>
          <p:cNvPicPr>
            <a:picLocks noChangeAspect="1"/>
          </p:cNvPicPr>
          <p:nvPr/>
        </p:nvPicPr>
        <p:blipFill>
          <a:blip r:embed="rId11" cstate="print"/>
          <a:stretch>
            <a:fillRect/>
          </a:stretch>
        </p:blipFill>
        <p:spPr>
          <a:xfrm>
            <a:off x="6629400" y="6019800"/>
            <a:ext cx="533400" cy="533400"/>
          </a:xfrm>
          <a:prstGeom prst="rect">
            <a:avLst/>
          </a:prstGeom>
        </p:spPr>
      </p:pic>
      <p:sp>
        <p:nvSpPr>
          <p:cNvPr id="37" name="5-Point Star 36">
            <a:hlinkClick r:id="rId12"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descr="43b282e5574b9381f3f2c3655d492a4e.png"/>
          <p:cNvPicPr>
            <a:picLocks noChangeAspect="1"/>
          </p:cNvPicPr>
          <p:nvPr/>
        </p:nvPicPr>
        <p:blipFill>
          <a:blip r:embed="rId13" cstate="print"/>
          <a:stretch>
            <a:fillRect/>
          </a:stretch>
        </p:blipFill>
        <p:spPr>
          <a:xfrm>
            <a:off x="1524000" y="4114800"/>
            <a:ext cx="685800" cy="685800"/>
          </a:xfrm>
          <a:prstGeom prst="rect">
            <a:avLst/>
          </a:prstGeom>
        </p:spPr>
      </p:pic>
      <p:pic>
        <p:nvPicPr>
          <p:cNvPr id="39" name="Picture 38" descr="43b282e5574b9381f3f2c3655d492a4e.png"/>
          <p:cNvPicPr>
            <a:picLocks noChangeAspect="1"/>
          </p:cNvPicPr>
          <p:nvPr/>
        </p:nvPicPr>
        <p:blipFill>
          <a:blip r:embed="rId13" cstate="print"/>
          <a:stretch>
            <a:fillRect/>
          </a:stretch>
        </p:blipFill>
        <p:spPr>
          <a:xfrm>
            <a:off x="1524000" y="3124200"/>
            <a:ext cx="685800" cy="685800"/>
          </a:xfrm>
          <a:prstGeom prst="rect">
            <a:avLst/>
          </a:prstGeom>
        </p:spPr>
      </p:pic>
      <p:pic>
        <p:nvPicPr>
          <p:cNvPr id="40" name="Picture 39" descr="43b282e5574b9381f3f2c3655d492a4e.png"/>
          <p:cNvPicPr>
            <a:picLocks noChangeAspect="1"/>
          </p:cNvPicPr>
          <p:nvPr/>
        </p:nvPicPr>
        <p:blipFill>
          <a:blip r:embed="rId13" cstate="print"/>
          <a:stretch>
            <a:fillRect/>
          </a:stretch>
        </p:blipFill>
        <p:spPr>
          <a:xfrm>
            <a:off x="1524000" y="5105400"/>
            <a:ext cx="685800" cy="685800"/>
          </a:xfrm>
          <a:prstGeom prst="rect">
            <a:avLst/>
          </a:prstGeom>
        </p:spPr>
      </p:pic>
      <p:pic>
        <p:nvPicPr>
          <p:cNvPr id="41" name="Picture 40" descr="43b282e5574b9381f3f2c3655d492a4e.png"/>
          <p:cNvPicPr>
            <a:picLocks noChangeAspect="1"/>
          </p:cNvPicPr>
          <p:nvPr/>
        </p:nvPicPr>
        <p:blipFill>
          <a:blip r:embed="rId13" cstate="print"/>
          <a:stretch>
            <a:fillRect/>
          </a:stretch>
        </p:blipFill>
        <p:spPr>
          <a:xfrm>
            <a:off x="1524000" y="5943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1B7755AC-8434-0FDF-0A8A-D52CAACF43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29" name="TextBox 28">
            <a:extLst>
              <a:ext uri="{FF2B5EF4-FFF2-40B4-BE49-F238E27FC236}">
                <a16:creationId xmlns:a16="http://schemas.microsoft.com/office/drawing/2014/main" id="{0224590B-2CA5-39D7-41ED-AA7362436CFF}"/>
              </a:ext>
            </a:extLst>
          </p:cNvPr>
          <p:cNvSpPr txBox="1"/>
          <p:nvPr/>
        </p:nvSpPr>
        <p:spPr>
          <a:xfrm>
            <a:off x="3166311" y="51816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Vui</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vẻ</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0" name="TextBox 29">
            <a:extLst>
              <a:ext uri="{FF2B5EF4-FFF2-40B4-BE49-F238E27FC236}">
                <a16:creationId xmlns:a16="http://schemas.microsoft.com/office/drawing/2014/main" id="{6C5A6DD7-E627-7065-FDE0-4A1583D95583}"/>
              </a:ext>
            </a:extLst>
          </p:cNvPr>
          <p:cNvSpPr txBox="1"/>
          <p:nvPr/>
        </p:nvSpPr>
        <p:spPr>
          <a:xfrm>
            <a:off x="3124200" y="41910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Bực</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tức</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6" name="TextBox 35">
            <a:extLst>
              <a:ext uri="{FF2B5EF4-FFF2-40B4-BE49-F238E27FC236}">
                <a16:creationId xmlns:a16="http://schemas.microsoft.com/office/drawing/2014/main" id="{3F221996-A739-4693-6ED2-CA47249504E6}"/>
              </a:ext>
            </a:extLst>
          </p:cNvPr>
          <p:cNvSpPr txBox="1"/>
          <p:nvPr/>
        </p:nvSpPr>
        <p:spPr>
          <a:xfrm>
            <a:off x="3124200" y="60198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rgbClr val="002060"/>
                </a:solidFill>
                <a:latin typeface="UTM Avo" panose="02040603050506020204" pitchFamily="18" charset="0"/>
                <a:ea typeface="+mn-ea"/>
                <a:cs typeface="Times New Roman" pitchFamily="18" charset="0"/>
              </a:rPr>
              <a:t>Lo </a:t>
            </a:r>
            <a:r>
              <a:rPr lang="en-US" sz="2800" kern="1200" dirty="0" err="1">
                <a:solidFill>
                  <a:srgbClr val="002060"/>
                </a:solidFill>
                <a:latin typeface="UTM Avo" panose="02040603050506020204" pitchFamily="18" charset="0"/>
                <a:ea typeface="+mn-ea"/>
                <a:cs typeface="Times New Roman" pitchFamily="18" charset="0"/>
              </a:rPr>
              <a:t>lắng</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43" name="TextBox 42">
            <a:extLst>
              <a:ext uri="{FF2B5EF4-FFF2-40B4-BE49-F238E27FC236}">
                <a16:creationId xmlns:a16="http://schemas.microsoft.com/office/drawing/2014/main" id="{D64C8E7F-50F7-8999-45CD-9230D4F1937A}"/>
              </a:ext>
            </a:extLst>
          </p:cNvPr>
          <p:cNvSpPr txBox="1"/>
          <p:nvPr/>
        </p:nvSpPr>
        <p:spPr>
          <a:xfrm>
            <a:off x="3200400" y="337891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Sợ</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hãi</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4" name="TextBox 3">
            <a:extLst>
              <a:ext uri="{FF2B5EF4-FFF2-40B4-BE49-F238E27FC236}">
                <a16:creationId xmlns:a16="http://schemas.microsoft.com/office/drawing/2014/main" id="{A22CE8D6-DB6F-FCA1-4482-3850EE45DF0C}"/>
              </a:ext>
            </a:extLst>
          </p:cNvPr>
          <p:cNvSpPr txBox="1"/>
          <p:nvPr/>
        </p:nvSpPr>
        <p:spPr>
          <a:xfrm>
            <a:off x="3550674" y="1006917"/>
            <a:ext cx="5090652" cy="1200329"/>
          </a:xfrm>
          <a:prstGeom prst="rect">
            <a:avLst/>
          </a:prstGeom>
          <a:noFill/>
        </p:spPr>
        <p:txBody>
          <a:bodyPr wrap="square">
            <a:spAutoFit/>
          </a:bodyPr>
          <a:lstStyle/>
          <a:p>
            <a:r>
              <a:rPr lang="vi-VN" sz="2400" b="1" i="0" dirty="0">
                <a:solidFill>
                  <a:srgbClr val="000000"/>
                </a:solidFill>
                <a:effectLst/>
                <a:latin typeface="+mn-lt"/>
              </a:rPr>
              <a:t>Theo em, trạng thái cảm xúc nào dưới đây có lợi với cơ quan thần kinh?</a:t>
            </a:r>
            <a:endParaRPr lang="en-US" sz="24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00B050"/>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4" name="applause.wav"/>
                                        </p:tgtEl>
                                      </p:cMediaNode>
                                    </p:audio>
                                  </p:sub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1" restart="whenNotActive" fill="hold" evtFilter="cancelBubble" nodeType="interactiveSeq">
                <p:stCondLst>
                  <p:cond evt="onClick" delay="0">
                    <p:tgtEl>
                      <p:spTgt spid="17"/>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12"/>
                                        </p:tgtEl>
                                        <p:attrNameLst>
                                          <p:attrName>fillcolor</p:attrName>
                                        </p:attrNameLst>
                                      </p:cBhvr>
                                      <p:to>
                                        <a:schemeClr val="accent2"/>
                                      </p:to>
                                    </p:animClr>
                                    <p:set>
                                      <p:cBhvr>
                                        <p:cTn id="26" dur="2000" fill="hold"/>
                                        <p:tgtEl>
                                          <p:spTgt spid="12"/>
                                        </p:tgtEl>
                                        <p:attrNameLst>
                                          <p:attrName>fill.type</p:attrName>
                                        </p:attrNameLst>
                                      </p:cBhvr>
                                      <p:to>
                                        <p:strVal val="solid"/>
                                      </p:to>
                                    </p:set>
                                    <p:set>
                                      <p:cBhvr>
                                        <p:cTn id="27" dur="2000" fill="hold"/>
                                        <p:tgtEl>
                                          <p:spTgt spid="12"/>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5" name="sai-1.wav"/>
                                        </p:tgtEl>
                                      </p:cMediaNode>
                                    </p:audio>
                                  </p:subTnLst>
                                </p:cTn>
                              </p:par>
                              <p:par>
                                <p:cTn id="28" presetID="1" presetClass="entr" presetSubtype="0"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1"/>
                                        </p:tgtEl>
                                        <p:attrNameLst>
                                          <p:attrName>fillcolor</p:attrName>
                                        </p:attrNameLst>
                                      </p:cBhvr>
                                      <p:to>
                                        <a:schemeClr val="accent2"/>
                                      </p:to>
                                    </p:animClr>
                                    <p:set>
                                      <p:cBhvr>
                                        <p:cTn id="35" dur="2000" fill="hold"/>
                                        <p:tgtEl>
                                          <p:spTgt spid="11"/>
                                        </p:tgtEl>
                                        <p:attrNameLst>
                                          <p:attrName>fill.type</p:attrName>
                                        </p:attrNameLst>
                                      </p:cBhvr>
                                      <p:to>
                                        <p:strVal val="solid"/>
                                      </p:to>
                                    </p:set>
                                    <p:set>
                                      <p:cBhvr>
                                        <p:cTn id="36" dur="2000" fill="hold"/>
                                        <p:tgtEl>
                                          <p:spTgt spid="11"/>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sai-1.wav"/>
                                        </p:tgtEl>
                                      </p:cMediaNode>
                                    </p:audio>
                                  </p:sub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9" restart="whenNotActive" fill="hold" evtFilter="cancelBubble" nodeType="interactiveSeq">
                <p:stCondLst>
                  <p:cond evt="onClick" delay="0">
                    <p:tgtEl>
                      <p:spTgt spid="1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000" fill="hold"/>
                                        <p:tgtEl>
                                          <p:spTgt spid="13"/>
                                        </p:tgtEl>
                                        <p:attrNameLst>
                                          <p:attrName>fillcolor</p:attrName>
                                        </p:attrNameLst>
                                      </p:cBhvr>
                                      <p:to>
                                        <a:schemeClr val="accent2"/>
                                      </p:to>
                                    </p:animClr>
                                    <p:set>
                                      <p:cBhvr>
                                        <p:cTn id="44" dur="2000" fill="hold"/>
                                        <p:tgtEl>
                                          <p:spTgt spid="13"/>
                                        </p:tgtEl>
                                        <p:attrNameLst>
                                          <p:attrName>fill.type</p:attrName>
                                        </p:attrNameLst>
                                      </p:cBhvr>
                                      <p:to>
                                        <p:strVal val="solid"/>
                                      </p:to>
                                    </p:set>
                                    <p:set>
                                      <p:cBhvr>
                                        <p:cTn id="45" dur="2000" fill="hold"/>
                                        <p:tgtEl>
                                          <p:spTgt spid="1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sai-1.wav"/>
                                        </p:tgtEl>
                                      </p:cMediaNode>
                                    </p:audio>
                                  </p:subTnLst>
                                </p:cTn>
                              </p:par>
                              <p:par>
                                <p:cTn id="46" presetID="1" presetClass="entr" presetSubtype="0" fill="hold" nodeType="with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6" cstate="print"/>
          <a:srcRect/>
          <a:stretch>
            <a:fillRect/>
          </a:stretch>
        </p:blipFill>
        <p:spPr bwMode="auto">
          <a:xfrm>
            <a:off x="8077200" y="4191001"/>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7" cstate="print"/>
          <a:stretch>
            <a:fillRect/>
          </a:stretch>
        </p:blipFill>
        <p:spPr>
          <a:xfrm>
            <a:off x="3048000" y="3276600"/>
            <a:ext cx="3513222" cy="575440"/>
          </a:xfrm>
          <a:prstGeom prst="rect">
            <a:avLst/>
          </a:prstGeom>
        </p:spPr>
      </p:pic>
      <p:sp>
        <p:nvSpPr>
          <p:cNvPr id="7" name="Oval 6"/>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7"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2133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2133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p>
        </p:txBody>
      </p:sp>
      <p:sp>
        <p:nvSpPr>
          <p:cNvPr id="15" name="TextBox 14"/>
          <p:cNvSpPr txBox="1"/>
          <p:nvPr/>
        </p:nvSpPr>
        <p:spPr>
          <a:xfrm>
            <a:off x="2209800" y="3200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p>
        </p:txBody>
      </p:sp>
      <p:sp>
        <p:nvSpPr>
          <p:cNvPr id="17" name="TextBox 16"/>
          <p:cNvSpPr txBox="1"/>
          <p:nvPr/>
        </p:nvSpPr>
        <p:spPr>
          <a:xfrm>
            <a:off x="2209800" y="4114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p>
        </p:txBody>
      </p:sp>
      <p:pic>
        <p:nvPicPr>
          <p:cNvPr id="22" name="Picture 24" descr="CHAY XE DAP"/>
          <p:cNvPicPr>
            <a:picLocks noChangeAspect="1" noChangeArrowheads="1"/>
          </p:cNvPicPr>
          <p:nvPr/>
        </p:nvPicPr>
        <p:blipFill>
          <a:blip r:embed="rId8" cstate="print"/>
          <a:srcRect/>
          <a:stretch>
            <a:fillRect/>
          </a:stretch>
        </p:blipFill>
        <p:spPr bwMode="auto">
          <a:xfrm>
            <a:off x="8410863" y="5455216"/>
            <a:ext cx="525371" cy="458774"/>
          </a:xfrm>
          <a:prstGeom prst="rect">
            <a:avLst/>
          </a:prstGeom>
          <a:noFill/>
        </p:spPr>
      </p:pic>
      <p:pic>
        <p:nvPicPr>
          <p:cNvPr id="23" name="Picture 22" descr="dongho1"/>
          <p:cNvPicPr>
            <a:picLocks noChangeAspect="1" noChangeArrowheads="1"/>
          </p:cNvPicPr>
          <p:nvPr/>
        </p:nvPicPr>
        <p:blipFill>
          <a:blip r:embed="rId9" cstate="print"/>
          <a:srcRect/>
          <a:stretch>
            <a:fillRect/>
          </a:stretch>
        </p:blipFill>
        <p:spPr bwMode="auto">
          <a:xfrm>
            <a:off x="7772400" y="3733801"/>
            <a:ext cx="1752600" cy="1768573"/>
          </a:xfrm>
          <a:prstGeom prst="rect">
            <a:avLst/>
          </a:prstGeom>
          <a:noFill/>
        </p:spPr>
      </p:pic>
      <p:sp>
        <p:nvSpPr>
          <p:cNvPr id="24" name="Cloud 23"/>
          <p:cNvSpPr/>
          <p:nvPr/>
        </p:nvSpPr>
        <p:spPr>
          <a:xfrm>
            <a:off x="8915400" y="28956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HẾT GIỜ</a:t>
            </a:r>
          </a:p>
        </p:txBody>
      </p:sp>
      <p:pic>
        <p:nvPicPr>
          <p:cNvPr id="26" name="Picture 25" descr="112.png"/>
          <p:cNvPicPr>
            <a:picLocks noChangeAspect="1"/>
          </p:cNvPicPr>
          <p:nvPr/>
        </p:nvPicPr>
        <p:blipFill>
          <a:blip r:embed="rId10" cstate="print"/>
          <a:stretch>
            <a:fillRect/>
          </a:stretch>
        </p:blipFill>
        <p:spPr>
          <a:xfrm>
            <a:off x="914400" y="-228600"/>
            <a:ext cx="9220200" cy="3352800"/>
          </a:xfrm>
          <a:prstGeom prst="rect">
            <a:avLst/>
          </a:prstGeom>
        </p:spPr>
      </p:pic>
      <p:pic>
        <p:nvPicPr>
          <p:cNvPr id="33" name="Picture 32" descr="tich.png"/>
          <p:cNvPicPr>
            <a:picLocks noChangeAspect="1"/>
          </p:cNvPicPr>
          <p:nvPr/>
        </p:nvPicPr>
        <p:blipFill>
          <a:blip r:embed="rId11" cstate="print"/>
          <a:stretch>
            <a:fillRect/>
          </a:stretch>
        </p:blipFill>
        <p:spPr>
          <a:xfrm>
            <a:off x="6553200" y="5867400"/>
            <a:ext cx="723900" cy="723900"/>
          </a:xfrm>
          <a:prstGeom prst="rect">
            <a:avLst/>
          </a:prstGeom>
        </p:spPr>
      </p:pic>
      <p:pic>
        <p:nvPicPr>
          <p:cNvPr id="34" name="Picture 33" descr="sai.png"/>
          <p:cNvPicPr>
            <a:picLocks noChangeAspect="1"/>
          </p:cNvPicPr>
          <p:nvPr/>
        </p:nvPicPr>
        <p:blipFill>
          <a:blip r:embed="rId12" cstate="print"/>
          <a:stretch>
            <a:fillRect/>
          </a:stretch>
        </p:blipFill>
        <p:spPr>
          <a:xfrm>
            <a:off x="6553200" y="3276600"/>
            <a:ext cx="533400" cy="533400"/>
          </a:xfrm>
          <a:prstGeom prst="rect">
            <a:avLst/>
          </a:prstGeom>
        </p:spPr>
      </p:pic>
      <p:pic>
        <p:nvPicPr>
          <p:cNvPr id="35" name="Picture 34" descr="sai.png"/>
          <p:cNvPicPr>
            <a:picLocks noChangeAspect="1"/>
          </p:cNvPicPr>
          <p:nvPr/>
        </p:nvPicPr>
        <p:blipFill>
          <a:blip r:embed="rId12" cstate="print"/>
          <a:stretch>
            <a:fillRect/>
          </a:stretch>
        </p:blipFill>
        <p:spPr>
          <a:xfrm>
            <a:off x="6553200" y="4191000"/>
            <a:ext cx="533400" cy="533400"/>
          </a:xfrm>
          <a:prstGeom prst="rect">
            <a:avLst/>
          </a:prstGeom>
        </p:spPr>
      </p:pic>
      <p:pic>
        <p:nvPicPr>
          <p:cNvPr id="36" name="Picture 35" descr="sai.png"/>
          <p:cNvPicPr>
            <a:picLocks noChangeAspect="1"/>
          </p:cNvPicPr>
          <p:nvPr/>
        </p:nvPicPr>
        <p:blipFill>
          <a:blip r:embed="rId12" cstate="print"/>
          <a:stretch>
            <a:fillRect/>
          </a:stretch>
        </p:blipFill>
        <p:spPr>
          <a:xfrm>
            <a:off x="6553200" y="5181600"/>
            <a:ext cx="533400" cy="533400"/>
          </a:xfrm>
          <a:prstGeom prst="rect">
            <a:avLst/>
          </a:prstGeom>
        </p:spPr>
      </p:pic>
      <p:sp>
        <p:nvSpPr>
          <p:cNvPr id="37" name="5-Point Star 36">
            <a:hlinkClick r:id="rId13"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descr="43b282e5574b9381f3f2c3655d492a4e.png"/>
          <p:cNvPicPr>
            <a:picLocks noChangeAspect="1"/>
          </p:cNvPicPr>
          <p:nvPr/>
        </p:nvPicPr>
        <p:blipFill>
          <a:blip r:embed="rId14" cstate="print"/>
          <a:stretch>
            <a:fillRect/>
          </a:stretch>
        </p:blipFill>
        <p:spPr>
          <a:xfrm>
            <a:off x="1524000" y="4038600"/>
            <a:ext cx="685800" cy="685800"/>
          </a:xfrm>
          <a:prstGeom prst="rect">
            <a:avLst/>
          </a:prstGeom>
        </p:spPr>
      </p:pic>
      <p:pic>
        <p:nvPicPr>
          <p:cNvPr id="39" name="Picture 38" descr="43b282e5574b9381f3f2c3655d492a4e.png"/>
          <p:cNvPicPr>
            <a:picLocks noChangeAspect="1"/>
          </p:cNvPicPr>
          <p:nvPr/>
        </p:nvPicPr>
        <p:blipFill>
          <a:blip r:embed="rId14" cstate="print"/>
          <a:stretch>
            <a:fillRect/>
          </a:stretch>
        </p:blipFill>
        <p:spPr>
          <a:xfrm>
            <a:off x="1524000" y="3124200"/>
            <a:ext cx="685800" cy="685800"/>
          </a:xfrm>
          <a:prstGeom prst="rect">
            <a:avLst/>
          </a:prstGeom>
        </p:spPr>
      </p:pic>
      <p:pic>
        <p:nvPicPr>
          <p:cNvPr id="40" name="Picture 39" descr="43b282e5574b9381f3f2c3655d492a4e.png"/>
          <p:cNvPicPr>
            <a:picLocks noChangeAspect="1"/>
          </p:cNvPicPr>
          <p:nvPr/>
        </p:nvPicPr>
        <p:blipFill>
          <a:blip r:embed="rId14" cstate="print"/>
          <a:stretch>
            <a:fillRect/>
          </a:stretch>
        </p:blipFill>
        <p:spPr>
          <a:xfrm>
            <a:off x="1524000" y="5029200"/>
            <a:ext cx="685800" cy="685800"/>
          </a:xfrm>
          <a:prstGeom prst="rect">
            <a:avLst/>
          </a:prstGeom>
        </p:spPr>
      </p:pic>
      <p:pic>
        <p:nvPicPr>
          <p:cNvPr id="41" name="Picture 40" descr="43b282e5574b9381f3f2c3655d492a4e.png"/>
          <p:cNvPicPr>
            <a:picLocks noChangeAspect="1"/>
          </p:cNvPicPr>
          <p:nvPr/>
        </p:nvPicPr>
        <p:blipFill>
          <a:blip r:embed="rId14" cstate="print"/>
          <a:stretch>
            <a:fillRect/>
          </a:stretch>
        </p:blipFill>
        <p:spPr>
          <a:xfrm>
            <a:off x="1524000" y="5943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C039DA7A-2F63-CF16-1DA8-61C151A2788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3" name="TextBox 2">
            <a:extLst>
              <a:ext uri="{FF2B5EF4-FFF2-40B4-BE49-F238E27FC236}">
                <a16:creationId xmlns:a16="http://schemas.microsoft.com/office/drawing/2014/main" id="{70CD8BF6-EAC7-F2CA-EA4A-7FBBD8F582F6}"/>
              </a:ext>
            </a:extLst>
          </p:cNvPr>
          <p:cNvSpPr txBox="1"/>
          <p:nvPr/>
        </p:nvSpPr>
        <p:spPr>
          <a:xfrm>
            <a:off x="3086100" y="59972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noProof="0" dirty="0" err="1">
                <a:solidFill>
                  <a:srgbClr val="002060"/>
                </a:solidFill>
                <a:latin typeface="UTM Avo" panose="02040603050506020204" pitchFamily="18" charset="0"/>
                <a:ea typeface="+mn-ea"/>
                <a:cs typeface="Times New Roman" pitchFamily="18" charset="0"/>
              </a:rPr>
              <a:t>Đau</a:t>
            </a:r>
            <a:r>
              <a:rPr lang="en-US" sz="2800" kern="1200" noProof="0" dirty="0">
                <a:solidFill>
                  <a:srgbClr val="002060"/>
                </a:solidFill>
                <a:latin typeface="UTM Avo" panose="02040603050506020204" pitchFamily="18" charset="0"/>
                <a:ea typeface="+mn-ea"/>
                <a:cs typeface="Times New Roman" pitchFamily="18" charset="0"/>
              </a:rPr>
              <a:t> </a:t>
            </a:r>
            <a:r>
              <a:rPr lang="en-US" sz="2800" kern="1200" noProof="0" dirty="0" err="1">
                <a:solidFill>
                  <a:srgbClr val="002060"/>
                </a:solidFill>
                <a:latin typeface="UTM Avo" panose="02040603050506020204" pitchFamily="18" charset="0"/>
                <a:ea typeface="+mn-ea"/>
                <a:cs typeface="Times New Roman" pitchFamily="18" charset="0"/>
              </a:rPr>
              <a:t>dạ</a:t>
            </a:r>
            <a:r>
              <a:rPr lang="en-US" sz="2800" kern="1200" noProof="0" dirty="0">
                <a:solidFill>
                  <a:srgbClr val="002060"/>
                </a:solidFill>
                <a:latin typeface="UTM Avo" panose="02040603050506020204" pitchFamily="18" charset="0"/>
                <a:ea typeface="+mn-ea"/>
                <a:cs typeface="Times New Roman" pitchFamily="18" charset="0"/>
              </a:rPr>
              <a:t> </a:t>
            </a:r>
            <a:r>
              <a:rPr lang="en-US" sz="2800" kern="1200" noProof="0" dirty="0" err="1">
                <a:solidFill>
                  <a:srgbClr val="002060"/>
                </a:solidFill>
                <a:latin typeface="UTM Avo" panose="02040603050506020204" pitchFamily="18" charset="0"/>
                <a:ea typeface="+mn-ea"/>
                <a:cs typeface="Times New Roman" pitchFamily="18" charset="0"/>
              </a:rPr>
              <a:t>dày</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4" name="TextBox 3">
            <a:extLst>
              <a:ext uri="{FF2B5EF4-FFF2-40B4-BE49-F238E27FC236}">
                <a16:creationId xmlns:a16="http://schemas.microsoft.com/office/drawing/2014/main" id="{2518CD8C-EE0E-ED42-93C8-4982F3A2CFDB}"/>
              </a:ext>
            </a:extLst>
          </p:cNvPr>
          <p:cNvSpPr txBox="1"/>
          <p:nvPr/>
        </p:nvSpPr>
        <p:spPr>
          <a:xfrm>
            <a:off x="3124200" y="41910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Sỏi</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thận</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27" name="TextBox 26">
            <a:extLst>
              <a:ext uri="{FF2B5EF4-FFF2-40B4-BE49-F238E27FC236}">
                <a16:creationId xmlns:a16="http://schemas.microsoft.com/office/drawing/2014/main" id="{27B3EF40-08D5-7300-EBD1-4C07C0C33F36}"/>
              </a:ext>
            </a:extLst>
          </p:cNvPr>
          <p:cNvSpPr txBox="1"/>
          <p:nvPr/>
        </p:nvSpPr>
        <p:spPr>
          <a:xfrm>
            <a:off x="3124200" y="51054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Thấp</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tim</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29" name="TextBox 28">
            <a:extLst>
              <a:ext uri="{FF2B5EF4-FFF2-40B4-BE49-F238E27FC236}">
                <a16:creationId xmlns:a16="http://schemas.microsoft.com/office/drawing/2014/main" id="{D3D1D9EA-6DFA-BEE7-3BC8-BA4232C22ECC}"/>
              </a:ext>
            </a:extLst>
          </p:cNvPr>
          <p:cNvSpPr txBox="1"/>
          <p:nvPr/>
        </p:nvSpPr>
        <p:spPr>
          <a:xfrm>
            <a:off x="3124200" y="1032301"/>
            <a:ext cx="5454445" cy="830997"/>
          </a:xfrm>
          <a:prstGeom prst="rect">
            <a:avLst/>
          </a:prstGeom>
          <a:noFill/>
        </p:spPr>
        <p:txBody>
          <a:bodyPr wrap="square" rtlCol="0">
            <a:spAutoFit/>
          </a:bodyPr>
          <a:lstStyle/>
          <a:p>
            <a:pPr lvl="0">
              <a:buClrTx/>
            </a:pPr>
            <a:r>
              <a:rPr lang="en-US" sz="2400" b="1" dirty="0" err="1">
                <a:latin typeface="+mn-lt"/>
              </a:rPr>
              <a:t>Ăn</a:t>
            </a:r>
            <a:r>
              <a:rPr lang="en-US" sz="2400" b="1" dirty="0">
                <a:latin typeface="+mn-lt"/>
              </a:rPr>
              <a:t> </a:t>
            </a:r>
            <a:r>
              <a:rPr lang="en-US" sz="2400" b="1" dirty="0" err="1">
                <a:latin typeface="+mn-lt"/>
              </a:rPr>
              <a:t>uống</a:t>
            </a:r>
            <a:r>
              <a:rPr lang="en-US" sz="2400" b="1" dirty="0">
                <a:latin typeface="+mn-lt"/>
              </a:rPr>
              <a:t> </a:t>
            </a:r>
            <a:r>
              <a:rPr lang="en-US" sz="2400" b="1" dirty="0" err="1">
                <a:latin typeface="+mn-lt"/>
              </a:rPr>
              <a:t>không</a:t>
            </a:r>
            <a:r>
              <a:rPr lang="en-US" sz="2400" b="1" dirty="0">
                <a:latin typeface="+mn-lt"/>
              </a:rPr>
              <a:t> </a:t>
            </a:r>
            <a:r>
              <a:rPr lang="en-US" sz="2400" b="1" dirty="0" err="1">
                <a:latin typeface="+mn-lt"/>
              </a:rPr>
              <a:t>đúng</a:t>
            </a:r>
            <a:r>
              <a:rPr lang="en-US" sz="2400" b="1" dirty="0">
                <a:latin typeface="+mn-lt"/>
              </a:rPr>
              <a:t> </a:t>
            </a:r>
            <a:r>
              <a:rPr lang="en-US" sz="2400" b="1" dirty="0" err="1">
                <a:latin typeface="+mn-lt"/>
              </a:rPr>
              <a:t>bữa</a:t>
            </a:r>
            <a:r>
              <a:rPr lang="en-US" sz="2400" b="1" dirty="0">
                <a:latin typeface="+mn-lt"/>
              </a:rPr>
              <a:t> </a:t>
            </a:r>
            <a:r>
              <a:rPr lang="en-US" sz="2400" b="1" dirty="0" err="1">
                <a:latin typeface="+mn-lt"/>
              </a:rPr>
              <a:t>có</a:t>
            </a:r>
            <a:r>
              <a:rPr lang="en-US" sz="2400" b="1" dirty="0">
                <a:latin typeface="+mn-lt"/>
              </a:rPr>
              <a:t> </a:t>
            </a:r>
            <a:r>
              <a:rPr lang="en-US" sz="2400" b="1" dirty="0" err="1">
                <a:latin typeface="+mn-lt"/>
              </a:rPr>
              <a:t>thể</a:t>
            </a:r>
            <a:r>
              <a:rPr lang="en-US" sz="2400" b="1" dirty="0">
                <a:latin typeface="+mn-lt"/>
              </a:rPr>
              <a:t> </a:t>
            </a:r>
            <a:r>
              <a:rPr lang="en-US" sz="2400" b="1" dirty="0" err="1">
                <a:latin typeface="+mn-lt"/>
              </a:rPr>
              <a:t>gây</a:t>
            </a:r>
            <a:r>
              <a:rPr lang="en-US" sz="2400" b="1" dirty="0">
                <a:latin typeface="+mn-lt"/>
              </a:rPr>
              <a:t> </a:t>
            </a:r>
            <a:r>
              <a:rPr lang="en-US" sz="2400" b="1" dirty="0" err="1">
                <a:latin typeface="+mn-lt"/>
              </a:rPr>
              <a:t>ra</a:t>
            </a:r>
            <a:r>
              <a:rPr lang="en-US" sz="2400" b="1" dirty="0">
                <a:latin typeface="+mn-lt"/>
              </a:rPr>
              <a:t> </a:t>
            </a:r>
            <a:r>
              <a:rPr lang="en-US" sz="2400" b="1" dirty="0" err="1">
                <a:latin typeface="+mn-lt"/>
              </a:rPr>
              <a:t>bệnh</a:t>
            </a:r>
            <a:endParaRPr kumimoji="0" lang="en-US" sz="2400" b="1" i="0" u="none" strike="noStrike" kern="1200" cap="none" spc="0" normalizeH="0" baseline="0" noProof="0" dirty="0">
              <a:ln>
                <a:noFill/>
              </a:ln>
              <a:solidFill>
                <a:prstClr val="black"/>
              </a:solidFill>
              <a:effectLst/>
              <a:uLnTx/>
              <a:uFillTx/>
              <a:latin typeface="+mn-lt"/>
              <a:ea typeface="+mn-ea"/>
              <a:cs typeface="Times New Roman" pitchFamily="18" charset="0"/>
            </a:endParaRPr>
          </a:p>
        </p:txBody>
      </p:sp>
      <p:sp>
        <p:nvSpPr>
          <p:cNvPr id="32" name="TextBox 31">
            <a:extLst>
              <a:ext uri="{FF2B5EF4-FFF2-40B4-BE49-F238E27FC236}">
                <a16:creationId xmlns:a16="http://schemas.microsoft.com/office/drawing/2014/main" id="{790A6ACD-A806-AEC2-BF31-93B229F3DE6E}"/>
              </a:ext>
            </a:extLst>
          </p:cNvPr>
          <p:cNvSpPr txBox="1"/>
          <p:nvPr/>
        </p:nvSpPr>
        <p:spPr>
          <a:xfrm>
            <a:off x="3200400" y="32766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Quáng</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gà</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00B050"/>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4" name="applause.wav"/>
                                        </p:tgtEl>
                                      </p:cMediaNode>
                                    </p:audio>
                                  </p:sub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1" restart="whenNotActive" fill="hold" evtFilter="cancelBubble" nodeType="interactiveSeq">
                <p:stCondLst>
                  <p:cond evt="onClick" delay="0">
                    <p:tgtEl>
                      <p:spTgt spid="17"/>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12"/>
                                        </p:tgtEl>
                                        <p:attrNameLst>
                                          <p:attrName>fillcolor</p:attrName>
                                        </p:attrNameLst>
                                      </p:cBhvr>
                                      <p:to>
                                        <a:schemeClr val="accent2"/>
                                      </p:to>
                                    </p:animClr>
                                    <p:set>
                                      <p:cBhvr>
                                        <p:cTn id="26" dur="2000" fill="hold"/>
                                        <p:tgtEl>
                                          <p:spTgt spid="12"/>
                                        </p:tgtEl>
                                        <p:attrNameLst>
                                          <p:attrName>fill.type</p:attrName>
                                        </p:attrNameLst>
                                      </p:cBhvr>
                                      <p:to>
                                        <p:strVal val="solid"/>
                                      </p:to>
                                    </p:set>
                                    <p:set>
                                      <p:cBhvr>
                                        <p:cTn id="27" dur="2000" fill="hold"/>
                                        <p:tgtEl>
                                          <p:spTgt spid="12"/>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5" name="sai-1.wav"/>
                                        </p:tgtEl>
                                      </p:cMediaNode>
                                    </p:audio>
                                  </p:subTnLst>
                                </p:cTn>
                              </p:par>
                              <p:par>
                                <p:cTn id="28" presetID="1" presetClass="entr" presetSubtype="0"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1"/>
                                        </p:tgtEl>
                                        <p:attrNameLst>
                                          <p:attrName>fillcolor</p:attrName>
                                        </p:attrNameLst>
                                      </p:cBhvr>
                                      <p:to>
                                        <a:schemeClr val="accent2"/>
                                      </p:to>
                                    </p:animClr>
                                    <p:set>
                                      <p:cBhvr>
                                        <p:cTn id="35" dur="2000" fill="hold"/>
                                        <p:tgtEl>
                                          <p:spTgt spid="11"/>
                                        </p:tgtEl>
                                        <p:attrNameLst>
                                          <p:attrName>fill.type</p:attrName>
                                        </p:attrNameLst>
                                      </p:cBhvr>
                                      <p:to>
                                        <p:strVal val="solid"/>
                                      </p:to>
                                    </p:set>
                                    <p:set>
                                      <p:cBhvr>
                                        <p:cTn id="36" dur="2000" fill="hold"/>
                                        <p:tgtEl>
                                          <p:spTgt spid="11"/>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sai-1.wav"/>
                                        </p:tgtEl>
                                      </p:cMediaNode>
                                    </p:audio>
                                  </p:sub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9" restart="whenNotActive" fill="hold" evtFilter="cancelBubble" nodeType="interactiveSeq">
                <p:stCondLst>
                  <p:cond evt="onClick" delay="0">
                    <p:tgtEl>
                      <p:spTgt spid="1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000" fill="hold"/>
                                        <p:tgtEl>
                                          <p:spTgt spid="13"/>
                                        </p:tgtEl>
                                        <p:attrNameLst>
                                          <p:attrName>fillcolor</p:attrName>
                                        </p:attrNameLst>
                                      </p:cBhvr>
                                      <p:to>
                                        <a:schemeClr val="accent2"/>
                                      </p:to>
                                    </p:animClr>
                                    <p:set>
                                      <p:cBhvr>
                                        <p:cTn id="44" dur="2000" fill="hold"/>
                                        <p:tgtEl>
                                          <p:spTgt spid="13"/>
                                        </p:tgtEl>
                                        <p:attrNameLst>
                                          <p:attrName>fill.type</p:attrName>
                                        </p:attrNameLst>
                                      </p:cBhvr>
                                      <p:to>
                                        <p:strVal val="solid"/>
                                      </p:to>
                                    </p:set>
                                    <p:set>
                                      <p:cBhvr>
                                        <p:cTn id="45" dur="2000" fill="hold"/>
                                        <p:tgtEl>
                                          <p:spTgt spid="1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sai-1.wav"/>
                                        </p:tgtEl>
                                      </p:cMediaNode>
                                    </p:audio>
                                  </p:subTnLst>
                                </p:cTn>
                              </p:par>
                              <p:par>
                                <p:cTn id="46" presetID="1" presetClass="entr" presetSubtype="0"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48" restart="whenNotActive" fill="hold" evtFilter="cancelBubble" nodeType="interactiveSeq">
                <p:stCondLst>
                  <p:cond evt="onClick" delay="0">
                    <p:tgtEl>
                      <p:spTgt spid="22"/>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nodeType="withEffect">
                                  <p:stCondLst>
                                    <p:cond delay="0"/>
                                  </p:stCondLst>
                                  <p:childTnLst>
                                    <p:animEffect transition="out" filter="fade">
                                      <p:cBhvr>
                                        <p:cTn id="52" dur="500"/>
                                        <p:tgtEl>
                                          <p:spTgt spid="22"/>
                                        </p:tgtEl>
                                      </p:cBhvr>
                                    </p:animEffect>
                                    <p:set>
                                      <p:cBhvr>
                                        <p:cTn id="53" dur="1" fill="hold">
                                          <p:stCondLst>
                                            <p:cond delay="499"/>
                                          </p:stCondLst>
                                        </p:cTn>
                                        <p:tgtEl>
                                          <p:spTgt spid="22"/>
                                        </p:tgtEl>
                                        <p:attrNameLst>
                                          <p:attrName>style.visibility</p:attrName>
                                        </p:attrNameLst>
                                      </p:cBhvr>
                                      <p:to>
                                        <p:strVal val="hidden"/>
                                      </p:to>
                                    </p:set>
                                  </p:childTnLst>
                                </p:cTn>
                              </p:par>
                              <p:par>
                                <p:cTn id="54" presetID="10" presetClass="entr" presetSubtype="0" fill="hold" nodeType="withEffect">
                                  <p:stCondLst>
                                    <p:cond delay="6050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childTnLst>
                    </p:cTn>
                  </p:par>
                </p:childTnLst>
              </p:cTn>
              <p:nextCondLst>
                <p:cond evt="onClick" delay="0">
                  <p:tgtEl>
                    <p:spTgt spid="22"/>
                  </p:tgtEl>
                </p:cond>
              </p:nextCondLst>
            </p:seq>
          </p:childTnLst>
        </p:cTn>
      </p:par>
    </p:tnLst>
    <p:bldLst>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6" cstate="print"/>
          <a:srcRect/>
          <a:stretch>
            <a:fillRect/>
          </a:stretch>
        </p:blipFill>
        <p:spPr bwMode="auto">
          <a:xfrm>
            <a:off x="8077200" y="4191001"/>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7" cstate="print"/>
          <a:stretch>
            <a:fillRect/>
          </a:stretch>
        </p:blipFill>
        <p:spPr>
          <a:xfrm>
            <a:off x="3048000" y="3276600"/>
            <a:ext cx="3513222" cy="575440"/>
          </a:xfrm>
          <a:prstGeom prst="rect">
            <a:avLst/>
          </a:prstGeom>
        </p:spPr>
      </p:pic>
      <p:sp>
        <p:nvSpPr>
          <p:cNvPr id="7" name="Oval 6"/>
          <p:cNvSpPr/>
          <p:nvPr/>
        </p:nvSpPr>
        <p:spPr>
          <a:xfrm>
            <a:off x="22098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7" cstate="print"/>
          <a:stretch>
            <a:fillRect/>
          </a:stretch>
        </p:blipFill>
        <p:spPr>
          <a:xfrm>
            <a:off x="3048000" y="6019800"/>
            <a:ext cx="3513222" cy="575440"/>
          </a:xfrm>
          <a:prstGeom prst="rect">
            <a:avLst/>
          </a:prstGeom>
        </p:spPr>
      </p:pic>
      <p:sp>
        <p:nvSpPr>
          <p:cNvPr id="11" name="Oval 10"/>
          <p:cNvSpPr/>
          <p:nvPr/>
        </p:nvSpPr>
        <p:spPr>
          <a:xfrm>
            <a:off x="22098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22098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22098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2286000" y="6019800"/>
            <a:ext cx="533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a:t>
            </a:r>
          </a:p>
        </p:txBody>
      </p:sp>
      <p:sp>
        <p:nvSpPr>
          <p:cNvPr id="15" name="TextBox 14"/>
          <p:cNvSpPr txBox="1"/>
          <p:nvPr/>
        </p:nvSpPr>
        <p:spPr>
          <a:xfrm>
            <a:off x="2286000" y="3200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a:t>
            </a:r>
          </a:p>
        </p:txBody>
      </p:sp>
      <p:sp>
        <p:nvSpPr>
          <p:cNvPr id="16" name="TextBox 15"/>
          <p:cNvSpPr txBox="1"/>
          <p:nvPr/>
        </p:nvSpPr>
        <p:spPr>
          <a:xfrm>
            <a:off x="22860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t>
            </a:r>
          </a:p>
        </p:txBody>
      </p:sp>
      <p:sp>
        <p:nvSpPr>
          <p:cNvPr id="17" name="TextBox 16"/>
          <p:cNvSpPr txBox="1"/>
          <p:nvPr/>
        </p:nvSpPr>
        <p:spPr>
          <a:xfrm>
            <a:off x="2286000" y="4114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p>
        </p:txBody>
      </p:sp>
      <p:pic>
        <p:nvPicPr>
          <p:cNvPr id="23" name="Picture 22" descr="dongho1"/>
          <p:cNvPicPr>
            <a:picLocks noChangeAspect="1" noChangeArrowheads="1"/>
          </p:cNvPicPr>
          <p:nvPr/>
        </p:nvPicPr>
        <p:blipFill>
          <a:blip r:embed="rId8" cstate="print"/>
          <a:srcRect/>
          <a:stretch>
            <a:fillRect/>
          </a:stretch>
        </p:blipFill>
        <p:spPr bwMode="auto">
          <a:xfrm>
            <a:off x="7772400" y="3733801"/>
            <a:ext cx="1752600" cy="1768573"/>
          </a:xfrm>
          <a:prstGeom prst="rect">
            <a:avLst/>
          </a:prstGeom>
          <a:noFill/>
        </p:spPr>
      </p:pic>
      <p:sp>
        <p:nvSpPr>
          <p:cNvPr id="24" name="Cloud 23"/>
          <p:cNvSpPr/>
          <p:nvPr/>
        </p:nvSpPr>
        <p:spPr>
          <a:xfrm>
            <a:off x="8915400" y="28956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HẾT GIỜ</a:t>
            </a:r>
          </a:p>
        </p:txBody>
      </p:sp>
      <p:pic>
        <p:nvPicPr>
          <p:cNvPr id="34" name="Picture 33" descr="tich.png"/>
          <p:cNvPicPr>
            <a:picLocks noChangeAspect="1"/>
          </p:cNvPicPr>
          <p:nvPr/>
        </p:nvPicPr>
        <p:blipFill>
          <a:blip r:embed="rId9" cstate="print"/>
          <a:stretch>
            <a:fillRect/>
          </a:stretch>
        </p:blipFill>
        <p:spPr>
          <a:xfrm>
            <a:off x="6553200" y="5867400"/>
            <a:ext cx="723900" cy="723900"/>
          </a:xfrm>
          <a:prstGeom prst="rect">
            <a:avLst/>
          </a:prstGeom>
        </p:spPr>
      </p:pic>
      <p:pic>
        <p:nvPicPr>
          <p:cNvPr id="35" name="Picture 34" descr="sai.png"/>
          <p:cNvPicPr>
            <a:picLocks noChangeAspect="1"/>
          </p:cNvPicPr>
          <p:nvPr/>
        </p:nvPicPr>
        <p:blipFill>
          <a:blip r:embed="rId10" cstate="print"/>
          <a:stretch>
            <a:fillRect/>
          </a:stretch>
        </p:blipFill>
        <p:spPr>
          <a:xfrm>
            <a:off x="6629400" y="3276600"/>
            <a:ext cx="533400" cy="533400"/>
          </a:xfrm>
          <a:prstGeom prst="rect">
            <a:avLst/>
          </a:prstGeom>
        </p:spPr>
      </p:pic>
      <p:pic>
        <p:nvPicPr>
          <p:cNvPr id="36" name="Picture 35" descr="sai.png"/>
          <p:cNvPicPr>
            <a:picLocks noChangeAspect="1"/>
          </p:cNvPicPr>
          <p:nvPr/>
        </p:nvPicPr>
        <p:blipFill>
          <a:blip r:embed="rId10" cstate="print"/>
          <a:stretch>
            <a:fillRect/>
          </a:stretch>
        </p:blipFill>
        <p:spPr>
          <a:xfrm>
            <a:off x="6629400" y="4114800"/>
            <a:ext cx="533400" cy="533400"/>
          </a:xfrm>
          <a:prstGeom prst="rect">
            <a:avLst/>
          </a:prstGeom>
        </p:spPr>
      </p:pic>
      <p:pic>
        <p:nvPicPr>
          <p:cNvPr id="37" name="Picture 36" descr="sai.png"/>
          <p:cNvPicPr>
            <a:picLocks noChangeAspect="1"/>
          </p:cNvPicPr>
          <p:nvPr/>
        </p:nvPicPr>
        <p:blipFill>
          <a:blip r:embed="rId10" cstate="print"/>
          <a:stretch>
            <a:fillRect/>
          </a:stretch>
        </p:blipFill>
        <p:spPr>
          <a:xfrm>
            <a:off x="6629400" y="5105400"/>
            <a:ext cx="533400" cy="533400"/>
          </a:xfrm>
          <a:prstGeom prst="rect">
            <a:avLst/>
          </a:prstGeom>
        </p:spPr>
      </p:pic>
      <p:pic>
        <p:nvPicPr>
          <p:cNvPr id="38" name="Picture 37" descr="112.png"/>
          <p:cNvPicPr>
            <a:picLocks noChangeAspect="1"/>
          </p:cNvPicPr>
          <p:nvPr/>
        </p:nvPicPr>
        <p:blipFill>
          <a:blip r:embed="rId11" cstate="print"/>
          <a:stretch>
            <a:fillRect/>
          </a:stretch>
        </p:blipFill>
        <p:spPr>
          <a:xfrm>
            <a:off x="1295400" y="-304800"/>
            <a:ext cx="9144000" cy="3352800"/>
          </a:xfrm>
          <a:prstGeom prst="rect">
            <a:avLst/>
          </a:prstGeom>
        </p:spPr>
      </p:pic>
      <p:sp>
        <p:nvSpPr>
          <p:cNvPr id="32" name="5-Point Star 31">
            <a:hlinkClick r:id="rId12"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3" name="Picture 32" descr="43b282e5574b9381f3f2c3655d492a4e.png"/>
          <p:cNvPicPr>
            <a:picLocks noChangeAspect="1"/>
          </p:cNvPicPr>
          <p:nvPr/>
        </p:nvPicPr>
        <p:blipFill>
          <a:blip r:embed="rId13" cstate="print"/>
          <a:stretch>
            <a:fillRect/>
          </a:stretch>
        </p:blipFill>
        <p:spPr>
          <a:xfrm>
            <a:off x="1524000" y="3962400"/>
            <a:ext cx="685800" cy="685800"/>
          </a:xfrm>
          <a:prstGeom prst="rect">
            <a:avLst/>
          </a:prstGeom>
        </p:spPr>
      </p:pic>
      <p:pic>
        <p:nvPicPr>
          <p:cNvPr id="45" name="Picture 44" descr="43b282e5574b9381f3f2c3655d492a4e.png"/>
          <p:cNvPicPr>
            <a:picLocks noChangeAspect="1"/>
          </p:cNvPicPr>
          <p:nvPr/>
        </p:nvPicPr>
        <p:blipFill>
          <a:blip r:embed="rId13" cstate="print"/>
          <a:stretch>
            <a:fillRect/>
          </a:stretch>
        </p:blipFill>
        <p:spPr>
          <a:xfrm>
            <a:off x="1524000" y="3048000"/>
            <a:ext cx="685800" cy="685800"/>
          </a:xfrm>
          <a:prstGeom prst="rect">
            <a:avLst/>
          </a:prstGeom>
        </p:spPr>
      </p:pic>
      <p:pic>
        <p:nvPicPr>
          <p:cNvPr id="46" name="Picture 45" descr="43b282e5574b9381f3f2c3655d492a4e.png"/>
          <p:cNvPicPr>
            <a:picLocks noChangeAspect="1"/>
          </p:cNvPicPr>
          <p:nvPr/>
        </p:nvPicPr>
        <p:blipFill>
          <a:blip r:embed="rId13" cstate="print"/>
          <a:stretch>
            <a:fillRect/>
          </a:stretch>
        </p:blipFill>
        <p:spPr>
          <a:xfrm>
            <a:off x="1524000" y="5029200"/>
            <a:ext cx="685800" cy="685800"/>
          </a:xfrm>
          <a:prstGeom prst="rect">
            <a:avLst/>
          </a:prstGeom>
        </p:spPr>
      </p:pic>
      <p:pic>
        <p:nvPicPr>
          <p:cNvPr id="47" name="Picture 46" descr="43b282e5574b9381f3f2c3655d492a4e.png"/>
          <p:cNvPicPr>
            <a:picLocks noChangeAspect="1"/>
          </p:cNvPicPr>
          <p:nvPr/>
        </p:nvPicPr>
        <p:blipFill>
          <a:blip r:embed="rId13" cstate="print"/>
          <a:stretch>
            <a:fillRect/>
          </a:stretch>
        </p:blipFill>
        <p:spPr>
          <a:xfrm>
            <a:off x="1524000" y="5943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FCD2AC6F-9264-1785-BD23-7507A38E70B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28" name="TextBox 27">
            <a:extLst>
              <a:ext uri="{FF2B5EF4-FFF2-40B4-BE49-F238E27FC236}">
                <a16:creationId xmlns:a16="http://schemas.microsoft.com/office/drawing/2014/main" id="{CBBEF7D4-54A9-1C07-7F72-EBCBEA10E6F6}"/>
              </a:ext>
            </a:extLst>
          </p:cNvPr>
          <p:cNvSpPr txBox="1"/>
          <p:nvPr/>
        </p:nvSpPr>
        <p:spPr>
          <a:xfrm>
            <a:off x="3124200" y="41910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Tôm</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29" name="TextBox 28">
            <a:extLst>
              <a:ext uri="{FF2B5EF4-FFF2-40B4-BE49-F238E27FC236}">
                <a16:creationId xmlns:a16="http://schemas.microsoft.com/office/drawing/2014/main" id="{0B582757-7EAF-DEB8-96D9-4C5604DAB673}"/>
              </a:ext>
            </a:extLst>
          </p:cNvPr>
          <p:cNvSpPr txBox="1"/>
          <p:nvPr/>
        </p:nvSpPr>
        <p:spPr>
          <a:xfrm>
            <a:off x="3124200" y="510540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rgbClr val="002060"/>
                </a:solidFill>
                <a:latin typeface="UTM Avo" panose="02040603050506020204" pitchFamily="18" charset="0"/>
                <a:ea typeface="+mn-ea"/>
                <a:cs typeface="Times New Roman" pitchFamily="18" charset="0"/>
              </a:rPr>
              <a:t>C</a:t>
            </a:r>
            <a:r>
              <a:rPr lang="en-US" sz="2800" kern="1200">
                <a:solidFill>
                  <a:srgbClr val="002060"/>
                </a:solidFill>
                <a:latin typeface="UTM Avo" panose="02040603050506020204" pitchFamily="18" charset="0"/>
                <a:ea typeface="+mn-ea"/>
                <a:cs typeface="Times New Roman" pitchFamily="18" charset="0"/>
              </a:rPr>
              <a:t>á</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31" name="TextBox 30">
            <a:extLst>
              <a:ext uri="{FF2B5EF4-FFF2-40B4-BE49-F238E27FC236}">
                <a16:creationId xmlns:a16="http://schemas.microsoft.com/office/drawing/2014/main" id="{6DE02A62-9AB3-5201-8AF7-D42F1A5AFA45}"/>
              </a:ext>
            </a:extLst>
          </p:cNvPr>
          <p:cNvSpPr txBox="1"/>
          <p:nvPr/>
        </p:nvSpPr>
        <p:spPr>
          <a:xfrm>
            <a:off x="3332871" y="1190500"/>
            <a:ext cx="6096000" cy="461665"/>
          </a:xfrm>
          <a:prstGeom prst="rect">
            <a:avLst/>
          </a:prstGeom>
          <a:noFill/>
        </p:spPr>
        <p:txBody>
          <a:bodyPr wrap="square" rtlCol="0">
            <a:spAutoFit/>
          </a:bodyPr>
          <a:lstStyle/>
          <a:p>
            <a:pPr lvl="0">
              <a:buClrTx/>
            </a:pPr>
            <a:r>
              <a:rPr lang="en-US" sz="2400" b="1" dirty="0" err="1">
                <a:latin typeface="+mn-lt"/>
              </a:rPr>
              <a:t>Thứ</a:t>
            </a:r>
            <a:r>
              <a:rPr lang="en-US" sz="2400" b="1" dirty="0">
                <a:latin typeface="+mn-lt"/>
              </a:rPr>
              <a:t> </a:t>
            </a:r>
            <a:r>
              <a:rPr lang="en-US" sz="2400" b="1" dirty="0" err="1">
                <a:latin typeface="+mn-lt"/>
              </a:rPr>
              <a:t>nào</a:t>
            </a:r>
            <a:r>
              <a:rPr lang="en-US" sz="2400" b="1" dirty="0">
                <a:latin typeface="+mn-lt"/>
              </a:rPr>
              <a:t> </a:t>
            </a:r>
            <a:r>
              <a:rPr lang="en-US" sz="2400" b="1" dirty="0" err="1">
                <a:latin typeface="+mn-lt"/>
              </a:rPr>
              <a:t>có</a:t>
            </a:r>
            <a:r>
              <a:rPr lang="en-US" sz="2400" b="1" dirty="0">
                <a:latin typeface="+mn-lt"/>
              </a:rPr>
              <a:t> </a:t>
            </a:r>
            <a:r>
              <a:rPr lang="en-US" sz="2400" b="1" dirty="0" err="1">
                <a:latin typeface="+mn-lt"/>
              </a:rPr>
              <a:t>hại</a:t>
            </a:r>
            <a:r>
              <a:rPr lang="en-US" sz="2400" b="1" dirty="0">
                <a:latin typeface="+mn-lt"/>
              </a:rPr>
              <a:t> </a:t>
            </a:r>
            <a:r>
              <a:rPr lang="en-US" sz="2400" b="1" dirty="0" err="1">
                <a:latin typeface="+mn-lt"/>
              </a:rPr>
              <a:t>đối</a:t>
            </a:r>
            <a:r>
              <a:rPr lang="en-US" sz="2400" b="1" dirty="0">
                <a:latin typeface="+mn-lt"/>
              </a:rPr>
              <a:t> </a:t>
            </a:r>
            <a:r>
              <a:rPr lang="en-US" sz="2400" b="1" dirty="0" err="1">
                <a:latin typeface="+mn-lt"/>
              </a:rPr>
              <a:t>với</a:t>
            </a:r>
            <a:r>
              <a:rPr lang="en-US" sz="2400" b="1" dirty="0">
                <a:latin typeface="+mn-lt"/>
              </a:rPr>
              <a:t> </a:t>
            </a:r>
            <a:r>
              <a:rPr lang="en-US" sz="2400" b="1" dirty="0" err="1">
                <a:latin typeface="+mn-lt"/>
              </a:rPr>
              <a:t>hệ</a:t>
            </a:r>
            <a:r>
              <a:rPr lang="en-US" sz="2400" b="1" dirty="0">
                <a:latin typeface="+mn-lt"/>
              </a:rPr>
              <a:t> </a:t>
            </a:r>
            <a:r>
              <a:rPr lang="en-US" sz="2400" b="1" dirty="0" err="1">
                <a:latin typeface="+mn-lt"/>
              </a:rPr>
              <a:t>thần</a:t>
            </a:r>
            <a:r>
              <a:rPr lang="en-US" sz="2400" b="1" dirty="0">
                <a:latin typeface="+mn-lt"/>
              </a:rPr>
              <a:t> </a:t>
            </a:r>
            <a:r>
              <a:rPr lang="en-US" sz="2400" b="1" dirty="0" err="1">
                <a:latin typeface="+mn-lt"/>
              </a:rPr>
              <a:t>kinh</a:t>
            </a:r>
            <a:r>
              <a:rPr lang="en-US" sz="2400" b="1" dirty="0">
                <a:latin typeface="+mn-lt"/>
              </a:rPr>
              <a:t>?</a:t>
            </a:r>
            <a:endParaRPr kumimoji="0" lang="en-US" sz="2400" b="1" i="0" u="none" strike="noStrike" kern="1200" cap="none" spc="0" normalizeH="0" baseline="0" noProof="0" dirty="0">
              <a:ln>
                <a:noFill/>
              </a:ln>
              <a:solidFill>
                <a:prstClr val="black"/>
              </a:solidFill>
              <a:effectLst/>
              <a:uLnTx/>
              <a:uFillTx/>
              <a:latin typeface="+mn-lt"/>
              <a:ea typeface="+mn-ea"/>
              <a:cs typeface="Times New Roman" pitchFamily="18" charset="0"/>
            </a:endParaRPr>
          </a:p>
        </p:txBody>
      </p:sp>
      <p:sp>
        <p:nvSpPr>
          <p:cNvPr id="40" name="TextBox 39">
            <a:extLst>
              <a:ext uri="{FF2B5EF4-FFF2-40B4-BE49-F238E27FC236}">
                <a16:creationId xmlns:a16="http://schemas.microsoft.com/office/drawing/2014/main" id="{43F86124-E528-243F-8BF6-2BBF706DE70C}"/>
              </a:ext>
            </a:extLst>
          </p:cNvPr>
          <p:cNvSpPr txBox="1"/>
          <p:nvPr/>
        </p:nvSpPr>
        <p:spPr>
          <a:xfrm>
            <a:off x="3104271" y="610618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rgbClr val="002060"/>
                </a:solidFill>
                <a:latin typeface="UTM Avo" panose="02040603050506020204" pitchFamily="18" charset="0"/>
                <a:ea typeface="+mn-ea"/>
                <a:cs typeface="Times New Roman" pitchFamily="18" charset="0"/>
              </a:rPr>
              <a:t>Ma </a:t>
            </a:r>
            <a:r>
              <a:rPr lang="en-US" sz="2800" kern="1200" dirty="0" err="1">
                <a:solidFill>
                  <a:srgbClr val="002060"/>
                </a:solidFill>
                <a:latin typeface="UTM Avo" panose="02040603050506020204" pitchFamily="18" charset="0"/>
                <a:ea typeface="+mn-ea"/>
                <a:cs typeface="Times New Roman" pitchFamily="18" charset="0"/>
              </a:rPr>
              <a:t>túy</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
        <p:nvSpPr>
          <p:cNvPr id="43" name="TextBox 42">
            <a:extLst>
              <a:ext uri="{FF2B5EF4-FFF2-40B4-BE49-F238E27FC236}">
                <a16:creationId xmlns:a16="http://schemas.microsoft.com/office/drawing/2014/main" id="{BF655D10-3E7B-06B0-7F1C-68A52D327850}"/>
              </a:ext>
            </a:extLst>
          </p:cNvPr>
          <p:cNvSpPr txBox="1"/>
          <p:nvPr/>
        </p:nvSpPr>
        <p:spPr>
          <a:xfrm>
            <a:off x="3166311" y="330271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err="1">
                <a:solidFill>
                  <a:srgbClr val="002060"/>
                </a:solidFill>
                <a:latin typeface="UTM Avo" panose="02040603050506020204" pitchFamily="18" charset="0"/>
                <a:ea typeface="+mn-ea"/>
                <a:cs typeface="Times New Roman" pitchFamily="18" charset="0"/>
              </a:rPr>
              <a:t>Thịt</a:t>
            </a:r>
            <a:r>
              <a:rPr lang="en-US" sz="2800" kern="1200" dirty="0">
                <a:solidFill>
                  <a:srgbClr val="002060"/>
                </a:solidFill>
                <a:latin typeface="UTM Avo" panose="02040603050506020204" pitchFamily="18" charset="0"/>
                <a:ea typeface="+mn-ea"/>
                <a:cs typeface="Times New Roman" pitchFamily="18" charset="0"/>
              </a:rPr>
              <a:t> </a:t>
            </a:r>
            <a:r>
              <a:rPr lang="en-US" sz="2800" kern="1200" dirty="0" err="1">
                <a:solidFill>
                  <a:srgbClr val="002060"/>
                </a:solidFill>
                <a:latin typeface="UTM Avo" panose="02040603050506020204" pitchFamily="18" charset="0"/>
                <a:ea typeface="+mn-ea"/>
                <a:cs typeface="Times New Roman" pitchFamily="18" charset="0"/>
              </a:rPr>
              <a:t>bò</a:t>
            </a:r>
            <a:endParaRPr kumimoji="0" lang="en-US" sz="2800"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par>
                                <p:cTn id="10" presetID="1"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1" presetClass="emph" presetSubtype="2" fill="hold" nodeType="clickEffect">
                                  <p:stCondLst>
                                    <p:cond delay="0"/>
                                  </p:stCondLst>
                                  <p:childTnLst>
                                    <p:animClr clrSpc="rgb" dir="cw">
                                      <p:cBhvr>
                                        <p:cTn id="16" dur="2000" fill="hold"/>
                                        <p:tgtEl>
                                          <p:spTgt spid="7"/>
                                        </p:tgtEl>
                                        <p:attrNameLst>
                                          <p:attrName>fillcolor</p:attrName>
                                        </p:attrNameLst>
                                      </p:cBhvr>
                                      <p:to>
                                        <a:srgbClr val="00B050"/>
                                      </p:to>
                                    </p:animClr>
                                    <p:set>
                                      <p:cBhvr>
                                        <p:cTn id="17" dur="2000" fill="hold"/>
                                        <p:tgtEl>
                                          <p:spTgt spid="7"/>
                                        </p:tgtEl>
                                        <p:attrNameLst>
                                          <p:attrName>fill.type</p:attrName>
                                        </p:attrNameLst>
                                      </p:cBhvr>
                                      <p:to>
                                        <p:strVal val="solid"/>
                                      </p:to>
                                    </p:set>
                                    <p:set>
                                      <p:cBhvr>
                                        <p:cTn id="18" dur="2000" fill="hold"/>
                                        <p:tgtEl>
                                          <p:spTgt spid="7"/>
                                        </p:tgtEl>
                                        <p:attrNameLst>
                                          <p:attrName>fill.on</p:attrName>
                                        </p:attrNameLst>
                                      </p:cBhvr>
                                      <p:to>
                                        <p:strVal val="true"/>
                                      </p:to>
                                    </p:set>
                                  </p:childTnLst>
                                  <p:subTnLst>
                                    <p:audio>
                                      <p:cMediaNode>
                                        <p:cTn display="0" masterRel="sameClick">
                                          <p:stCondLst>
                                            <p:cond evt="begin" delay="0">
                                              <p:tn val="15"/>
                                            </p:cond>
                                          </p:stCondLst>
                                          <p:endCondLst>
                                            <p:cond evt="onStopAudio" delay="0">
                                              <p:tgtEl>
                                                <p:sldTgt/>
                                              </p:tgtEl>
                                            </p:cond>
                                          </p:endCondLst>
                                        </p:cTn>
                                        <p:tgtEl>
                                          <p:sndTgt r:embed="rId4" name="applause.wav"/>
                                        </p:tgtEl>
                                      </p:cMediaNode>
                                    </p:audio>
                                  </p:sub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1" restart="whenNotActive" fill="hold" evtFilter="cancelBubble" nodeType="interactiveSeq">
                <p:stCondLst>
                  <p:cond evt="onClick" delay="0">
                    <p:tgtEl>
                      <p:spTgt spid="17"/>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12"/>
                                        </p:tgtEl>
                                        <p:attrNameLst>
                                          <p:attrName>fillcolor</p:attrName>
                                        </p:attrNameLst>
                                      </p:cBhvr>
                                      <p:to>
                                        <a:schemeClr val="accent2"/>
                                      </p:to>
                                    </p:animClr>
                                    <p:set>
                                      <p:cBhvr>
                                        <p:cTn id="26" dur="2000" fill="hold"/>
                                        <p:tgtEl>
                                          <p:spTgt spid="12"/>
                                        </p:tgtEl>
                                        <p:attrNameLst>
                                          <p:attrName>fill.type</p:attrName>
                                        </p:attrNameLst>
                                      </p:cBhvr>
                                      <p:to>
                                        <p:strVal val="solid"/>
                                      </p:to>
                                    </p:set>
                                    <p:set>
                                      <p:cBhvr>
                                        <p:cTn id="27" dur="2000" fill="hold"/>
                                        <p:tgtEl>
                                          <p:spTgt spid="12"/>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5" name="sai-1.wav"/>
                                        </p:tgtEl>
                                      </p:cMediaNode>
                                    </p:audio>
                                  </p:subTnLst>
                                </p:cTn>
                              </p:par>
                              <p:par>
                                <p:cTn id="28" presetID="1"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1"/>
                                        </p:tgtEl>
                                        <p:attrNameLst>
                                          <p:attrName>fillcolor</p:attrName>
                                        </p:attrNameLst>
                                      </p:cBhvr>
                                      <p:to>
                                        <a:schemeClr val="accent2"/>
                                      </p:to>
                                    </p:animClr>
                                    <p:set>
                                      <p:cBhvr>
                                        <p:cTn id="35" dur="2000" fill="hold"/>
                                        <p:tgtEl>
                                          <p:spTgt spid="11"/>
                                        </p:tgtEl>
                                        <p:attrNameLst>
                                          <p:attrName>fill.type</p:attrName>
                                        </p:attrNameLst>
                                      </p:cBhvr>
                                      <p:to>
                                        <p:strVal val="solid"/>
                                      </p:to>
                                    </p:set>
                                    <p:set>
                                      <p:cBhvr>
                                        <p:cTn id="36" dur="2000" fill="hold"/>
                                        <p:tgtEl>
                                          <p:spTgt spid="11"/>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sai-1.wav"/>
                                        </p:tgtEl>
                                      </p:cMediaNode>
                                    </p:audio>
                                  </p:subTnLst>
                                </p:cTn>
                              </p:par>
                              <p:par>
                                <p:cTn id="37" presetID="1"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9" restart="whenNotActive" fill="hold" evtFilter="cancelBubble" nodeType="interactiveSeq">
                <p:stCondLst>
                  <p:cond evt="onClick" delay="0">
                    <p:tgtEl>
                      <p:spTgt spid="1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000" fill="hold"/>
                                        <p:tgtEl>
                                          <p:spTgt spid="13"/>
                                        </p:tgtEl>
                                        <p:attrNameLst>
                                          <p:attrName>fillcolor</p:attrName>
                                        </p:attrNameLst>
                                      </p:cBhvr>
                                      <p:to>
                                        <a:schemeClr val="accent2"/>
                                      </p:to>
                                    </p:animClr>
                                    <p:set>
                                      <p:cBhvr>
                                        <p:cTn id="44" dur="2000" fill="hold"/>
                                        <p:tgtEl>
                                          <p:spTgt spid="13"/>
                                        </p:tgtEl>
                                        <p:attrNameLst>
                                          <p:attrName>fill.type</p:attrName>
                                        </p:attrNameLst>
                                      </p:cBhvr>
                                      <p:to>
                                        <p:strVal val="solid"/>
                                      </p:to>
                                    </p:set>
                                    <p:set>
                                      <p:cBhvr>
                                        <p:cTn id="45" dur="2000" fill="hold"/>
                                        <p:tgtEl>
                                          <p:spTgt spid="1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5" name="sai-1.wav"/>
                                        </p:tgtEl>
                                      </p:cMediaNode>
                                    </p:audio>
                                  </p:subTnLst>
                                </p:cTn>
                              </p:par>
                              <p:par>
                                <p:cTn id="46" presetID="1" presetClass="entr" presetSubtype="0" fill="hold" nodeType="with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7" r="237"/>
          <a:stretch/>
        </p:blipFill>
        <p:spPr>
          <a:xfrm>
            <a:off x="0" y="0"/>
            <a:ext cx="12192000" cy="6858000"/>
          </a:xfrm>
          <a:prstGeom prst="rect">
            <a:avLst/>
          </a:prstGeom>
        </p:spPr>
      </p:pic>
      <p:sp>
        <p:nvSpPr>
          <p:cNvPr id="9" name="TextBox 9"/>
          <p:cNvSpPr txBox="1"/>
          <p:nvPr/>
        </p:nvSpPr>
        <p:spPr>
          <a:xfrm>
            <a:off x="828428" y="558800"/>
            <a:ext cx="10535145" cy="890180"/>
          </a:xfrm>
          <a:prstGeom prst="rect">
            <a:avLst/>
          </a:prstGeom>
        </p:spPr>
        <p:txBody>
          <a:bodyPr lIns="0" tIns="0" rIns="0" bIns="0" rtlCol="0" anchor="t">
            <a:spAutoFit/>
          </a:bodyPr>
          <a:lstStyle/>
          <a:p>
            <a:pPr algn="ctr">
              <a:lnSpc>
                <a:spcPct val="150000"/>
              </a:lnSpc>
              <a:spcBef>
                <a:spcPct val="0"/>
              </a:spcBef>
            </a:pPr>
            <a:r>
              <a:rPr lang="en-US" sz="4400" b="1" dirty="0">
                <a:solidFill>
                  <a:srgbClr val="FF0000"/>
                </a:solidFill>
                <a:latin typeface="Arial" panose="020B0604020202020204" pitchFamily="34" charset="0"/>
                <a:cs typeface="Arial" panose="020B0604020202020204" pitchFamily="34" charset="0"/>
              </a:rPr>
              <a:t>H</a:t>
            </a:r>
            <a:r>
              <a:rPr lang="vi-VN" sz="4400" b="1" dirty="0">
                <a:solidFill>
                  <a:srgbClr val="FF0000"/>
                </a:solidFill>
                <a:latin typeface="Arial" panose="020B0604020202020204" pitchFamily="34" charset="0"/>
                <a:cs typeface="Arial" panose="020B0604020202020204" pitchFamily="34" charset="0"/>
              </a:rPr>
              <a:t>Ư</a:t>
            </a:r>
            <a:r>
              <a:rPr lang="en-US" sz="4400" b="1" dirty="0">
                <a:solidFill>
                  <a:srgbClr val="FF0000"/>
                </a:solidFill>
                <a:latin typeface="Arial" panose="020B0604020202020204" pitchFamily="34" charset="0"/>
                <a:cs typeface="Arial" panose="020B0604020202020204" pitchFamily="34" charset="0"/>
              </a:rPr>
              <a:t>ỚNG DẪN VỀ NHÀ</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40908" y="2166089"/>
            <a:ext cx="1360296" cy="1360296"/>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368609" y="2607353"/>
            <a:ext cx="504892" cy="504892"/>
          </a:xfrm>
          <a:prstGeom prst="rect">
            <a:avLst/>
          </a:prstGeom>
        </p:spPr>
      </p:pic>
      <p:sp>
        <p:nvSpPr>
          <p:cNvPr id="12" name="TextBox 12"/>
          <p:cNvSpPr txBox="1"/>
          <p:nvPr/>
        </p:nvSpPr>
        <p:spPr>
          <a:xfrm>
            <a:off x="1065895" y="3635060"/>
            <a:ext cx="3110323" cy="1155316"/>
          </a:xfrm>
          <a:prstGeom prst="rect">
            <a:avLst/>
          </a:prstGeom>
        </p:spPr>
        <p:txBody>
          <a:bodyPr wrap="square" lIns="0" tIns="0" rIns="0" bIns="0" rtlCol="0" anchor="t">
            <a:spAutoFit/>
          </a:bodyPr>
          <a:lstStyle/>
          <a:p>
            <a:pPr algn="ctr">
              <a:lnSpc>
                <a:spcPct val="150000"/>
              </a:lnSpc>
              <a:spcBef>
                <a:spcPct val="0"/>
              </a:spcBef>
            </a:pPr>
            <a:r>
              <a:rPr lang="en-US" sz="2667" dirty="0" err="1">
                <a:solidFill>
                  <a:schemeClr val="tx1"/>
                </a:solidFill>
                <a:latin typeface="+mn-lt"/>
                <a:cs typeface="Arial" panose="020B0604020202020204" pitchFamily="34" charset="0"/>
              </a:rPr>
              <a:t>Đọc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lại</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nội</a:t>
            </a:r>
            <a:r>
              <a:rPr lang="en-US" sz="2667" dirty="0">
                <a:solidFill>
                  <a:schemeClr val="tx1"/>
                </a:solidFill>
                <a:latin typeface="+mn-lt"/>
                <a:cs typeface="Arial" panose="020B0604020202020204" pitchFamily="34" charset="0"/>
              </a:rPr>
              <a:t> dung </a:t>
            </a:r>
            <a:r>
              <a:rPr lang="en-US" sz="2667" dirty="0" err="1">
                <a:solidFill>
                  <a:schemeClr val="tx1"/>
                </a:solidFill>
                <a:latin typeface="+mn-lt"/>
                <a:cs typeface="Arial" panose="020B0604020202020204" pitchFamily="34" charset="0"/>
              </a:rPr>
              <a:t>kiến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thức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đã</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học</a:t>
            </a:r>
            <a:endParaRPr lang="en-US" sz="2667" dirty="0">
              <a:solidFill>
                <a:schemeClr val="tx1"/>
              </a:solidFill>
              <a:latin typeface="+mn-lt"/>
              <a:cs typeface="Arial" panose="020B0604020202020204" pitchFamily="34" charset="0"/>
            </a:endParaR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99163" y="2166089"/>
            <a:ext cx="1360296" cy="1360296"/>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392667" y="2535163"/>
            <a:ext cx="373289" cy="622149"/>
          </a:xfrm>
          <a:prstGeom prst="rect">
            <a:avLst/>
          </a:prstGeom>
        </p:spPr>
      </p:pic>
      <p:sp>
        <p:nvSpPr>
          <p:cNvPr id="16" name="TextBox 16"/>
          <p:cNvSpPr txBox="1"/>
          <p:nvPr/>
        </p:nvSpPr>
        <p:spPr>
          <a:xfrm>
            <a:off x="4454391" y="3635060"/>
            <a:ext cx="2668591" cy="1144224"/>
          </a:xfrm>
          <a:prstGeom prst="rect">
            <a:avLst/>
          </a:prstGeom>
        </p:spPr>
        <p:txBody>
          <a:bodyPr wrap="square" lIns="0" tIns="0" rIns="0" bIns="0" rtlCol="0" anchor="t">
            <a:spAutoFit/>
          </a:bodyPr>
          <a:lstStyle/>
          <a:p>
            <a:pPr algn="ctr">
              <a:lnSpc>
                <a:spcPct val="150000"/>
              </a:lnSpc>
              <a:spcBef>
                <a:spcPct val="0"/>
              </a:spcBef>
            </a:pPr>
            <a:r>
              <a:rPr lang="en-US" sz="2667" dirty="0" err="1">
                <a:solidFill>
                  <a:schemeClr val="tx1"/>
                </a:solidFill>
                <a:latin typeface="+mn-lt"/>
                <a:cs typeface="Arial" panose="020B0604020202020204" pitchFamily="34" charset="0"/>
              </a:rPr>
              <a:t>Chuẩn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bị</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tranh</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cho</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tiết</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học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sau</a:t>
            </a:r>
            <a:endParaRPr lang="en-US" sz="2667" dirty="0">
              <a:solidFill>
                <a:schemeClr val="tx1"/>
              </a:solidFill>
              <a:latin typeface="+mn-lt"/>
              <a:cs typeface="Arial" panose="020B0604020202020204" pitchFamily="34" charset="0"/>
            </a:endParaRPr>
          </a:p>
        </p:txBody>
      </p:sp>
      <p:pic>
        <p:nvPicPr>
          <p:cNvPr id="18"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94384" y="2166089"/>
            <a:ext cx="1360296" cy="1360296"/>
          </a:xfrm>
          <a:prstGeom prst="rect">
            <a:avLst/>
          </a:prstGeom>
        </p:spPr>
      </p:pic>
      <p:pic>
        <p:nvPicPr>
          <p:cNvPr id="19"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478729" y="2535163"/>
            <a:ext cx="591607" cy="622149"/>
          </a:xfrm>
          <a:prstGeom prst="rect">
            <a:avLst/>
          </a:prstGeom>
        </p:spPr>
      </p:pic>
      <p:sp>
        <p:nvSpPr>
          <p:cNvPr id="20" name="TextBox 20"/>
          <p:cNvSpPr txBox="1"/>
          <p:nvPr/>
        </p:nvSpPr>
        <p:spPr>
          <a:xfrm>
            <a:off x="7418747" y="3635060"/>
            <a:ext cx="2910946" cy="1144224"/>
          </a:xfrm>
          <a:prstGeom prst="rect">
            <a:avLst/>
          </a:prstGeom>
        </p:spPr>
        <p:txBody>
          <a:bodyPr wrap="square" lIns="0" tIns="0" rIns="0" bIns="0" rtlCol="0" anchor="t">
            <a:spAutoFit/>
          </a:bodyPr>
          <a:lstStyle/>
          <a:p>
            <a:pPr algn="ctr">
              <a:lnSpc>
                <a:spcPct val="150000"/>
              </a:lnSpc>
              <a:spcBef>
                <a:spcPct val="0"/>
              </a:spcBef>
            </a:pPr>
            <a:r>
              <a:rPr lang="en-US" sz="2667" dirty="0" err="1">
                <a:solidFill>
                  <a:schemeClr val="tx1"/>
                </a:solidFill>
                <a:latin typeface="+mn-lt"/>
                <a:cs typeface="Arial" panose="020B0604020202020204" pitchFamily="34" charset="0"/>
              </a:rPr>
              <a:t>Đọc</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và</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chuẩn</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bị</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bài</a:t>
            </a:r>
            <a:r>
              <a:rPr lang="en-US" sz="2667" dirty="0">
                <a:solidFill>
                  <a:schemeClr val="tx1"/>
                </a:solidFill>
                <a:latin typeface="+mn-lt"/>
                <a:cs typeface="Arial" panose="020B0604020202020204" pitchFamily="34" charset="0"/>
              </a:rPr>
              <a:t> </a:t>
            </a:r>
            <a:r>
              <a:rPr lang="en-US" sz="2667" dirty="0" err="1">
                <a:solidFill>
                  <a:schemeClr val="tx1"/>
                </a:solidFill>
                <a:latin typeface="+mn-lt"/>
                <a:cs typeface="Arial" panose="020B0604020202020204" pitchFamily="34" charset="0"/>
              </a:rPr>
              <a:t>mới</a:t>
            </a:r>
            <a:r>
              <a:rPr lang="en-US" sz="2667" dirty="0">
                <a:solidFill>
                  <a:schemeClr val="tx1"/>
                </a:solidFill>
                <a:latin typeface="+mn-lt"/>
                <a:cs typeface="Arial" panose="020B0604020202020204" pitchFamily="34" charset="0"/>
              </a:rPr>
              <a:t>: </a:t>
            </a:r>
            <a:r>
              <a:rPr lang="en-US" sz="2667" b="1" dirty="0" err="1">
                <a:solidFill>
                  <a:schemeClr val="tx1"/>
                </a:solidFill>
                <a:latin typeface="+mn-lt"/>
                <a:cs typeface="Arial" panose="020B0604020202020204" pitchFamily="34" charset="0"/>
              </a:rPr>
              <a:t>Bài</a:t>
            </a:r>
            <a:r>
              <a:rPr lang="en-US" sz="2667" b="1" dirty="0">
                <a:solidFill>
                  <a:schemeClr val="tx1"/>
                </a:solidFill>
                <a:latin typeface="+mn-lt"/>
                <a:cs typeface="Arial" panose="020B0604020202020204" pitchFamily="34" charset="0"/>
              </a:rPr>
              <a:t> 20</a:t>
            </a:r>
          </a:p>
        </p:txBody>
      </p:sp>
      <p:pic>
        <p:nvPicPr>
          <p:cNvPr id="26" name="Picture 2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231511" y="6185761"/>
            <a:ext cx="3728977" cy="33560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ppt_x"/>
                                          </p:val>
                                        </p:tav>
                                        <p:tav tm="100000">
                                          <p:val>
                                            <p:strVal val="#ppt_x"/>
                                          </p:val>
                                        </p:tav>
                                      </p:tavLst>
                                    </p:anim>
                                    <p:anim calcmode="lin" valueType="num">
                                      <p:cBhvr additive="base">
                                        <p:cTn id="45" dur="500" fill="hold"/>
                                        <p:tgtEl>
                                          <p:spTgt spid="1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500" fill="hold"/>
                                        <p:tgtEl>
                                          <p:spTgt spid="20"/>
                                        </p:tgtEl>
                                        <p:attrNameLst>
                                          <p:attrName>ppt_x</p:attrName>
                                        </p:attrNameLst>
                                      </p:cBhvr>
                                      <p:tavLst>
                                        <p:tav tm="0">
                                          <p:val>
                                            <p:strVal val="#ppt_x"/>
                                          </p:val>
                                        </p:tav>
                                        <p:tav tm="100000">
                                          <p:val>
                                            <p:strVal val="#ppt_x"/>
                                          </p:val>
                                        </p:tav>
                                      </p:tavLst>
                                    </p:anim>
                                    <p:anim calcmode="lin" valueType="num">
                                      <p:cBhvr additive="base">
                                        <p:cTn id="4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6"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CB027CB-33A2-DB8E-FDCD-11D3E26EE0D0}"/>
              </a:ext>
            </a:extLst>
          </p:cNvPr>
          <p:cNvSpPr/>
          <p:nvPr/>
        </p:nvSpPr>
        <p:spPr>
          <a:xfrm>
            <a:off x="4775418" y="3585180"/>
            <a:ext cx="2944537" cy="2958470"/>
          </a:xfrm>
          <a:prstGeom prst="round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97F0D54-B65E-6BA3-06C1-B63951AD2BD6}"/>
              </a:ext>
            </a:extLst>
          </p:cNvPr>
          <p:cNvPicPr>
            <a:picLocks noChangeAspect="1"/>
          </p:cNvPicPr>
          <p:nvPr/>
        </p:nvPicPr>
        <p:blipFill>
          <a:blip r:embed="rId3"/>
          <a:stretch>
            <a:fillRect/>
          </a:stretch>
        </p:blipFill>
        <p:spPr>
          <a:xfrm>
            <a:off x="4936417" y="3753145"/>
            <a:ext cx="2622541" cy="26225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E3EB4BD1-2902-EC4A-0F38-79BCCA9B2602}"/>
              </a:ext>
            </a:extLst>
          </p:cNvPr>
          <p:cNvSpPr txBox="1"/>
          <p:nvPr/>
        </p:nvSpPr>
        <p:spPr>
          <a:xfrm>
            <a:off x="454403" y="574846"/>
            <a:ext cx="11367083" cy="141199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Để kết nối cộng đồng giáo viên và nhận thêm nhiều tài liệu giảng dạy,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mời quý thầy cô tham gia Group Facebook</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theo đường link:  </a:t>
            </a:r>
          </a:p>
        </p:txBody>
      </p:sp>
      <p:sp>
        <p:nvSpPr>
          <p:cNvPr id="11" name="Rectangle: Rounded Corners 10">
            <a:extLst>
              <a:ext uri="{FF2B5EF4-FFF2-40B4-BE49-F238E27FC236}">
                <a16:creationId xmlns:a16="http://schemas.microsoft.com/office/drawing/2014/main" id="{277F7C17-E574-9332-676F-7B4FC88CD262}"/>
              </a:ext>
            </a:extLst>
          </p:cNvPr>
          <p:cNvSpPr/>
          <p:nvPr/>
        </p:nvSpPr>
        <p:spPr>
          <a:xfrm>
            <a:off x="2441908" y="2000034"/>
            <a:ext cx="7407478" cy="461665"/>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hlinkClick r:id="rId4"/>
            <a:extLst>
              <a:ext uri="{FF2B5EF4-FFF2-40B4-BE49-F238E27FC236}">
                <a16:creationId xmlns:a16="http://schemas.microsoft.com/office/drawing/2014/main" id="{EEDCC7DA-65BA-6B5F-4904-487E49566583}"/>
              </a:ext>
            </a:extLst>
          </p:cNvPr>
          <p:cNvSpPr txBox="1"/>
          <p:nvPr/>
        </p:nvSpPr>
        <p:spPr>
          <a:xfrm>
            <a:off x="2644617" y="2000034"/>
            <a:ext cx="71222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Hoc10 – Đồng hành cùng giáo viên tiểu học</a:t>
            </a:r>
          </a:p>
        </p:txBody>
      </p:sp>
      <p:sp>
        <p:nvSpPr>
          <p:cNvPr id="15" name="TextBox 14">
            <a:extLst>
              <a:ext uri="{FF2B5EF4-FFF2-40B4-BE49-F238E27FC236}">
                <a16:creationId xmlns:a16="http://schemas.microsoft.com/office/drawing/2014/main" id="{27B892AE-66B0-F635-0B83-4AD3E5525730}"/>
              </a:ext>
            </a:extLst>
          </p:cNvPr>
          <p:cNvSpPr txBox="1"/>
          <p:nvPr/>
        </p:nvSpPr>
        <p:spPr>
          <a:xfrm>
            <a:off x="4011326" y="2381351"/>
            <a:ext cx="4321723" cy="4886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Hoặc truy cập qua QR code</a:t>
            </a:r>
          </a:p>
        </p:txBody>
      </p:sp>
      <p:pic>
        <p:nvPicPr>
          <p:cNvPr id="1026" name="Picture 2" descr="Ngón Trỏ, ngón tay, Máy tính Biểu tượng Tay - tay png tải về - Miễn phí  trong suốt Tay png Tải về.">
            <a:extLst>
              <a:ext uri="{FF2B5EF4-FFF2-40B4-BE49-F238E27FC236}">
                <a16:creationId xmlns:a16="http://schemas.microsoft.com/office/drawing/2014/main" id="{7E39AE3B-04ED-AC20-C486-F5B9A97F621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6200000">
            <a:off x="5679086" y="2851979"/>
            <a:ext cx="1053311" cy="749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3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1000" fill="hold"/>
                                        <p:tgtEl>
                                          <p:spTgt spid="10"/>
                                        </p:tgtEl>
                                        <p:attrNameLst>
                                          <p:attrName>style.color</p:attrName>
                                        </p:attrNameLst>
                                      </p:cBhvr>
                                      <p:by>
                                        <p:hsl h="7200000" s="0" l="0"/>
                                      </p:by>
                                    </p:animClr>
                                    <p:animClr clrSpc="hsl" dir="cw">
                                      <p:cBhvr>
                                        <p:cTn id="7" dur="1000" fill="hold"/>
                                        <p:tgtEl>
                                          <p:spTgt spid="10"/>
                                        </p:tgtEl>
                                        <p:attrNameLst>
                                          <p:attrName>fillcolor</p:attrName>
                                        </p:attrNameLst>
                                      </p:cBhvr>
                                      <p:by>
                                        <p:hsl h="7200000" s="0" l="0"/>
                                      </p:by>
                                    </p:animClr>
                                    <p:animClr clrSpc="hsl" dir="cw">
                                      <p:cBhvr>
                                        <p:cTn id="8" dur="1000" fill="hold"/>
                                        <p:tgtEl>
                                          <p:spTgt spid="10"/>
                                        </p:tgtEl>
                                        <p:attrNameLst>
                                          <p:attrName>stroke.color</p:attrName>
                                        </p:attrNameLst>
                                      </p:cBhvr>
                                      <p:by>
                                        <p:hsl h="7200000" s="0" l="0"/>
                                      </p:by>
                                    </p:animClr>
                                    <p:set>
                                      <p:cBhvr>
                                        <p:cTn id="9" dur="1000" fill="hold"/>
                                        <p:tgtEl>
                                          <p:spTgt spid="10"/>
                                        </p:tgtEl>
                                        <p:attrNameLst>
                                          <p:attrName>fill.type</p:attrName>
                                        </p:attrNameLst>
                                      </p:cBhvr>
                                      <p:to>
                                        <p:strVal val="solid"/>
                                      </p:to>
                                    </p:set>
                                  </p:childTnLst>
                                </p:cTn>
                              </p:par>
                              <p:par>
                                <p:cTn id="10" presetID="1" presetClass="emph" presetSubtype="2" repeatCount="indefinite" fill="hold" nodeType="withEffect">
                                  <p:stCondLst>
                                    <p:cond delay="0"/>
                                  </p:stCondLst>
                                  <p:childTnLst>
                                    <p:animClr clrSpc="rgb" dir="cw">
                                      <p:cBhvr>
                                        <p:cTn id="11" dur="1000" fill="hold"/>
                                        <p:tgtEl>
                                          <p:spTgt spid="11"/>
                                        </p:tgtEl>
                                        <p:attrNameLst>
                                          <p:attrName>fillcolor</p:attrName>
                                        </p:attrNameLst>
                                      </p:cBhvr>
                                      <p:to>
                                        <a:srgbClr val="C5E0B3"/>
                                      </p:to>
                                    </p:animClr>
                                    <p:set>
                                      <p:cBhvr>
                                        <p:cTn id="12" dur="1000" fill="hold"/>
                                        <p:tgtEl>
                                          <p:spTgt spid="11"/>
                                        </p:tgtEl>
                                        <p:attrNameLst>
                                          <p:attrName>fill.type</p:attrName>
                                        </p:attrNameLst>
                                      </p:cBhvr>
                                      <p:to>
                                        <p:strVal val="solid"/>
                                      </p:to>
                                    </p:set>
                                    <p:set>
                                      <p:cBhvr>
                                        <p:cTn id="13" dur="1000" fill="hold"/>
                                        <p:tgtEl>
                                          <p:spTgt spid="11"/>
                                        </p:tgtEl>
                                        <p:attrNameLst>
                                          <p:attrName>fill.on</p:attrName>
                                        </p:attrNameLst>
                                      </p:cBhvr>
                                      <p:to>
                                        <p:strVal val="true"/>
                                      </p:to>
                                    </p:set>
                                  </p:childTnLst>
                                </p:cTn>
                              </p:par>
                              <p:par>
                                <p:cTn id="14" presetID="21" presetClass="emph" presetSubtype="0" repeatCount="indefinite" fill="hold" grpId="0" nodeType="withEffect">
                                  <p:stCondLst>
                                    <p:cond delay="0"/>
                                  </p:stCondLst>
                                  <p:childTnLst>
                                    <p:animClr clrSpc="hsl" dir="cw">
                                      <p:cBhvr override="childStyle">
                                        <p:cTn id="15" dur="1000" fill="hold"/>
                                        <p:tgtEl>
                                          <p:spTgt spid="6"/>
                                        </p:tgtEl>
                                        <p:attrNameLst>
                                          <p:attrName>style.color</p:attrName>
                                        </p:attrNameLst>
                                      </p:cBhvr>
                                      <p:by>
                                        <p:hsl h="7200000" s="0" l="0"/>
                                      </p:by>
                                    </p:animClr>
                                    <p:animClr clrSpc="hsl" dir="cw">
                                      <p:cBhvr>
                                        <p:cTn id="16" dur="1000" fill="hold"/>
                                        <p:tgtEl>
                                          <p:spTgt spid="6"/>
                                        </p:tgtEl>
                                        <p:attrNameLst>
                                          <p:attrName>fillcolor</p:attrName>
                                        </p:attrNameLst>
                                      </p:cBhvr>
                                      <p:by>
                                        <p:hsl h="7200000" s="0" l="0"/>
                                      </p:by>
                                    </p:animClr>
                                    <p:animClr clrSpc="hsl" dir="cw">
                                      <p:cBhvr>
                                        <p:cTn id="17" dur="1000" fill="hold"/>
                                        <p:tgtEl>
                                          <p:spTgt spid="6"/>
                                        </p:tgtEl>
                                        <p:attrNameLst>
                                          <p:attrName>stroke.color</p:attrName>
                                        </p:attrNameLst>
                                      </p:cBhvr>
                                      <p:by>
                                        <p:hsl h="7200000" s="0" l="0"/>
                                      </p:by>
                                    </p:animClr>
                                    <p:set>
                                      <p:cBhvr>
                                        <p:cTn id="18" dur="10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2" r="42"/>
          <a:stretch/>
        </p:blipFill>
        <p:spPr>
          <a:xfrm>
            <a:off x="0" y="0"/>
            <a:ext cx="12192000" cy="6858000"/>
          </a:xfrm>
          <a:prstGeom prst="rect">
            <a:avLst/>
          </a:prstGeom>
        </p:spPr>
      </p:pic>
      <p:pic>
        <p:nvPicPr>
          <p:cNvPr id="3" name="Picture 3"/>
          <p:cNvPicPr>
            <a:picLocks noChangeAspect="1"/>
          </p:cNvPicPr>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546773" y="5223067"/>
            <a:ext cx="3918855" cy="3296737"/>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90450">
            <a:off x="473217" y="4291622"/>
            <a:ext cx="378900" cy="378900"/>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90450">
            <a:off x="11544392" y="1764436"/>
            <a:ext cx="378900" cy="378900"/>
          </a:xfrm>
          <a:prstGeom prst="rect">
            <a:avLst/>
          </a:prstGeom>
        </p:spPr>
      </p:pic>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7636" y="2151101"/>
            <a:ext cx="463106" cy="442845"/>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455523">
            <a:off x="10490690" y="3412202"/>
            <a:ext cx="463106" cy="442845"/>
          </a:xfrm>
          <a:prstGeom prst="rect">
            <a:avLst/>
          </a:prstGeom>
        </p:spPr>
      </p:pic>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29935">
            <a:off x="181174" y="4608535"/>
            <a:ext cx="249231" cy="249231"/>
          </a:xfrm>
          <a:prstGeom prst="rect">
            <a:avLst/>
          </a:prstGeom>
        </p:spPr>
      </p:pic>
      <p:pic>
        <p:nvPicPr>
          <p:cNvPr id="1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29935">
            <a:off x="11381585" y="1472393"/>
            <a:ext cx="249231" cy="249231"/>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29935">
            <a:off x="10277626" y="2537113"/>
            <a:ext cx="249231" cy="249231"/>
          </a:xfrm>
          <a:prstGeom prst="rect">
            <a:avLst/>
          </a:prstGeom>
        </p:spPr>
      </p:pic>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74971">
            <a:off x="10266537" y="1835051"/>
            <a:ext cx="529880" cy="529880"/>
          </a:xfrm>
          <a:prstGeom prst="rect">
            <a:avLst/>
          </a:prstGeom>
        </p:spPr>
      </p:pic>
      <p:pic>
        <p:nvPicPr>
          <p:cNvPr id="19" name="Picture 19"/>
          <p:cNvPicPr>
            <a:picLocks noChangeAspect="1"/>
          </p:cNvPicPr>
          <p:nvPr/>
        </p:nvPicPr>
        <p:blipFill>
          <a:blip r:embed="rId13">
            <a:alphaModFix amt="1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506201" y="3275996"/>
            <a:ext cx="1069747" cy="845101"/>
          </a:xfrm>
          <a:prstGeom prst="rect">
            <a:avLst/>
          </a:prstGeom>
        </p:spPr>
      </p:pic>
      <p:pic>
        <p:nvPicPr>
          <p:cNvPr id="20" name="Picture 20"/>
          <p:cNvPicPr>
            <a:picLocks noChangeAspect="1"/>
          </p:cNvPicPr>
          <p:nvPr/>
        </p:nvPicPr>
        <p:blipFill>
          <a:blip r:embed="rId13">
            <a:alphaModFix amt="1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29084" y="2315859"/>
            <a:ext cx="1069747" cy="845101"/>
          </a:xfrm>
          <a:prstGeom prst="rect">
            <a:avLst/>
          </a:prstGeom>
        </p:spPr>
      </p:pic>
      <p:pic>
        <p:nvPicPr>
          <p:cNvPr id="21" name="Picture 2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4314894" y="6048845"/>
            <a:ext cx="3728977" cy="335608"/>
          </a:xfrm>
          <a:prstGeom prst="rect">
            <a:avLst/>
          </a:prstGeom>
        </p:spPr>
      </p:pic>
      <p:sp>
        <p:nvSpPr>
          <p:cNvPr id="24" name="TextBox 24"/>
          <p:cNvSpPr txBox="1"/>
          <p:nvPr/>
        </p:nvSpPr>
        <p:spPr>
          <a:xfrm>
            <a:off x="2702992" y="1660030"/>
            <a:ext cx="7570014" cy="1258230"/>
          </a:xfrm>
          <a:prstGeom prst="rect">
            <a:avLst/>
          </a:prstGeom>
        </p:spPr>
        <p:txBody>
          <a:bodyPr wrap="square" lIns="0" tIns="0" rIns="0" bIns="0" rtlCol="0" anchor="t">
            <a:spAutoFit/>
          </a:bodyPr>
          <a:lstStyle/>
          <a:p>
            <a:pPr algn="ctr">
              <a:lnSpc>
                <a:spcPct val="150000"/>
              </a:lnSpc>
              <a:spcBef>
                <a:spcPct val="0"/>
              </a:spcBef>
            </a:pPr>
            <a:r>
              <a:rPr lang="vi-VN" sz="2933" dirty="0">
                <a:solidFill>
                  <a:schemeClr val="tx1"/>
                </a:solidFill>
                <a:latin typeface="+mn-lt"/>
              </a:rPr>
              <a:t>Hãy kể tên những bài học đã được học trong chủ đề Con người và sức khỏe.</a:t>
            </a:r>
            <a:endParaRPr lang="en-US" sz="2933" dirty="0">
              <a:solidFill>
                <a:schemeClr val="tx1"/>
              </a:solidFill>
              <a:latin typeface="+mn-lt"/>
            </a:endParaRPr>
          </a:p>
        </p:txBody>
      </p:sp>
      <p:pic>
        <p:nvPicPr>
          <p:cNvPr id="26" name="Picture 25">
            <a:extLst>
              <a:ext uri="{FF2B5EF4-FFF2-40B4-BE49-F238E27FC236}">
                <a16:creationId xmlns:a16="http://schemas.microsoft.com/office/drawing/2014/main" id="{0B2ADE58-0EC1-4445-9E11-05F3049C6C0A}"/>
              </a:ext>
            </a:extLst>
          </p:cNvPr>
          <p:cNvPicPr>
            <a:picLocks noChangeAspect="1"/>
          </p:cNvPicPr>
          <p:nvPr/>
        </p:nvPicPr>
        <p:blipFill rotWithShape="1">
          <a:blip r:embed="rId17">
            <a:extLst>
              <a:ext uri="{28A0092B-C50C-407E-A947-70E740481C1C}">
                <a14:useLocalDpi xmlns:a14="http://schemas.microsoft.com/office/drawing/2010/main" val="0"/>
              </a:ext>
            </a:extLst>
          </a:blip>
          <a:srcRect l="41249" t="37822" r="40415" b="39234"/>
          <a:stretch/>
        </p:blipFill>
        <p:spPr>
          <a:xfrm>
            <a:off x="4445933" y="3148855"/>
            <a:ext cx="3735159" cy="2629121"/>
          </a:xfrm>
          <a:prstGeom prst="rect">
            <a:avLst/>
          </a:prstGeo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2" r="42"/>
          <a:stretch/>
        </p:blipFill>
        <p:spPr>
          <a:xfrm>
            <a:off x="0" y="0"/>
            <a:ext cx="12192000" cy="6858000"/>
          </a:xfrm>
          <a:prstGeom prst="rect">
            <a:avLst/>
          </a:prstGeom>
        </p:spPr>
      </p:pic>
      <p:sp>
        <p:nvSpPr>
          <p:cNvPr id="9" name="TextBox 9"/>
          <p:cNvSpPr txBox="1"/>
          <p:nvPr/>
        </p:nvSpPr>
        <p:spPr>
          <a:xfrm>
            <a:off x="2823840" y="1168512"/>
            <a:ext cx="5745083" cy="890180"/>
          </a:xfrm>
          <a:prstGeom prst="rect">
            <a:avLst/>
          </a:prstGeom>
        </p:spPr>
        <p:txBody>
          <a:bodyPr lIns="0" tIns="0" rIns="0" bIns="0" rtlCol="0" anchor="t">
            <a:spAutoFit/>
          </a:bodyPr>
          <a:lstStyle/>
          <a:p>
            <a:pPr algn="ctr">
              <a:lnSpc>
                <a:spcPct val="150000"/>
              </a:lnSpc>
              <a:spcBef>
                <a:spcPct val="0"/>
              </a:spcBef>
            </a:pPr>
            <a:r>
              <a:rPr lang="vi-VN" sz="4400" dirty="0">
                <a:solidFill>
                  <a:srgbClr val="FF0000"/>
                </a:solidFill>
                <a:latin typeface="+mn-lt"/>
              </a:rPr>
              <a:t>Trả lời</a:t>
            </a:r>
            <a:endParaRPr lang="en-US" sz="4400" dirty="0">
              <a:solidFill>
                <a:srgbClr val="FF0000"/>
              </a:solidFill>
              <a:latin typeface="+mn-lt"/>
            </a:endParaRPr>
          </a:p>
        </p:txBody>
      </p:sp>
      <p:sp>
        <p:nvSpPr>
          <p:cNvPr id="14" name="TextBox 14"/>
          <p:cNvSpPr txBox="1"/>
          <p:nvPr/>
        </p:nvSpPr>
        <p:spPr>
          <a:xfrm>
            <a:off x="3614103" y="2058692"/>
            <a:ext cx="6811346" cy="3245504"/>
          </a:xfrm>
          <a:prstGeom prst="rect">
            <a:avLst/>
          </a:prstGeom>
        </p:spPr>
        <p:txBody>
          <a:bodyPr wrap="square" lIns="0" tIns="0" rIns="0" bIns="0" rtlCol="0" anchor="t">
            <a:spAutoFit/>
          </a:bodyPr>
          <a:lstStyle/>
          <a:p>
            <a:pPr marL="381019" indent="-381019" algn="just">
              <a:lnSpc>
                <a:spcPct val="150000"/>
              </a:lnSpc>
              <a:spcBef>
                <a:spcPct val="0"/>
              </a:spcBef>
              <a:buFont typeface="Wingdings" panose="05000000000000000000" pitchFamily="2" charset="2"/>
              <a:buChar char="q"/>
            </a:pPr>
            <a:r>
              <a:rPr lang="vi-VN" sz="2400" dirty="0">
                <a:solidFill>
                  <a:schemeClr val="tx1"/>
                </a:solidFill>
                <a:latin typeface="+mn-lt"/>
              </a:rPr>
              <a:t>Cơ quan tiêu hóa.</a:t>
            </a:r>
          </a:p>
          <a:p>
            <a:pPr marL="381019" indent="-381019" algn="just">
              <a:lnSpc>
                <a:spcPct val="150000"/>
              </a:lnSpc>
              <a:spcBef>
                <a:spcPct val="0"/>
              </a:spcBef>
              <a:buFont typeface="Wingdings" panose="05000000000000000000" pitchFamily="2" charset="2"/>
              <a:buChar char="q"/>
            </a:pPr>
            <a:r>
              <a:rPr lang="vi-VN" sz="2400" dirty="0">
                <a:solidFill>
                  <a:schemeClr val="tx1"/>
                </a:solidFill>
                <a:latin typeface="+mn-lt"/>
              </a:rPr>
              <a:t>Cơ quan tuần hoàn.</a:t>
            </a:r>
          </a:p>
          <a:p>
            <a:pPr marL="381019" indent="-381019" algn="just">
              <a:lnSpc>
                <a:spcPct val="150000"/>
              </a:lnSpc>
              <a:spcBef>
                <a:spcPct val="0"/>
              </a:spcBef>
              <a:buFont typeface="Wingdings" panose="05000000000000000000" pitchFamily="2" charset="2"/>
              <a:buChar char="q"/>
            </a:pPr>
            <a:r>
              <a:rPr lang="vi-VN" sz="2400" dirty="0">
                <a:solidFill>
                  <a:schemeClr val="tx1"/>
                </a:solidFill>
                <a:latin typeface="+mn-lt"/>
              </a:rPr>
              <a:t>Cơ quan thần kinh.</a:t>
            </a:r>
          </a:p>
          <a:p>
            <a:pPr marL="381019" indent="-381019" algn="just">
              <a:lnSpc>
                <a:spcPct val="150000"/>
              </a:lnSpc>
              <a:spcBef>
                <a:spcPct val="0"/>
              </a:spcBef>
              <a:buFont typeface="Wingdings" panose="05000000000000000000" pitchFamily="2" charset="2"/>
              <a:buChar char="q"/>
            </a:pPr>
            <a:r>
              <a:rPr lang="vi-VN" sz="2400" dirty="0">
                <a:solidFill>
                  <a:schemeClr val="tx1"/>
                </a:solidFill>
                <a:latin typeface="+mn-lt"/>
              </a:rPr>
              <a:t>Thức ăn, đồ uống có lợi cho sức khỏe.</a:t>
            </a:r>
          </a:p>
          <a:p>
            <a:pPr marL="381019" indent="-381019" algn="just">
              <a:lnSpc>
                <a:spcPct val="150000"/>
              </a:lnSpc>
              <a:spcBef>
                <a:spcPct val="0"/>
              </a:spcBef>
              <a:buFont typeface="Wingdings" panose="05000000000000000000" pitchFamily="2" charset="2"/>
              <a:buChar char="q"/>
            </a:pPr>
            <a:r>
              <a:rPr lang="vi-VN" sz="2400" dirty="0">
                <a:solidFill>
                  <a:schemeClr val="tx1"/>
                </a:solidFill>
                <a:latin typeface="+mn-lt"/>
              </a:rPr>
              <a:t>Một số chất có hại đối với các cơ quan tiêu hóa, tuần hoàn, thần kinh.</a:t>
            </a:r>
          </a:p>
        </p:txBody>
      </p:sp>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231512" y="6172200"/>
            <a:ext cx="3728977" cy="3356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grpSp>
        <p:nvGrpSpPr>
          <p:cNvPr id="2" name="Group 1">
            <a:extLst>
              <a:ext uri="{FF2B5EF4-FFF2-40B4-BE49-F238E27FC236}">
                <a16:creationId xmlns:a16="http://schemas.microsoft.com/office/drawing/2014/main" id="{3BA813F6-5D03-A906-C461-DDADDC7EF8C2}"/>
              </a:ext>
            </a:extLst>
          </p:cNvPr>
          <p:cNvGrpSpPr/>
          <p:nvPr/>
        </p:nvGrpSpPr>
        <p:grpSpPr>
          <a:xfrm>
            <a:off x="4756211" y="2874147"/>
            <a:ext cx="2736543" cy="1558939"/>
            <a:chOff x="309542" y="967667"/>
            <a:chExt cx="2878585" cy="1558939"/>
          </a:xfrm>
        </p:grpSpPr>
        <p:pic>
          <p:nvPicPr>
            <p:cNvPr id="3" name="Picture 2">
              <a:hlinkClick r:id="rId4"/>
              <a:extLst>
                <a:ext uri="{FF2B5EF4-FFF2-40B4-BE49-F238E27FC236}">
                  <a16:creationId xmlns:a16="http://schemas.microsoft.com/office/drawing/2014/main" id="{71A95C0A-D294-AF07-9E62-38A1887DEA4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D9E6F943-4843-D349-5073-DB117362A8C1}"/>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0"/>
            <a:ext cx="12192000" cy="6858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62210" y="2934278"/>
            <a:ext cx="1766729" cy="176672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47573" y="3400592"/>
            <a:ext cx="596003" cy="834101"/>
          </a:xfrm>
          <a:prstGeom prst="rect">
            <a:avLst/>
          </a:prstGeom>
        </p:spPr>
      </p:pic>
      <p:sp>
        <p:nvSpPr>
          <p:cNvPr id="5" name="TextBox 5"/>
          <p:cNvSpPr txBox="1"/>
          <p:nvPr/>
        </p:nvSpPr>
        <p:spPr>
          <a:xfrm>
            <a:off x="3054150" y="1732612"/>
            <a:ext cx="6083699" cy="642805"/>
          </a:xfrm>
          <a:prstGeom prst="rect">
            <a:avLst/>
          </a:prstGeom>
        </p:spPr>
        <p:txBody>
          <a:bodyPr lIns="0" tIns="0" rIns="0" bIns="0" rtlCol="0" anchor="t">
            <a:spAutoFit/>
          </a:bodyPr>
          <a:lstStyle/>
          <a:p>
            <a:pPr algn="ctr" defTabSz="609630">
              <a:lnSpc>
                <a:spcPct val="150000"/>
              </a:lnSpc>
              <a:spcBef>
                <a:spcPct val="0"/>
              </a:spcBef>
              <a:buClrTx/>
              <a:defRPr/>
            </a:pPr>
            <a:r>
              <a:rPr lang="en-US" sz="3200" b="1" kern="1200" dirty="0">
                <a:solidFill>
                  <a:srgbClr val="C00000"/>
                </a:solidFill>
                <a:latin typeface="+mn-lt"/>
                <a:cs typeface="Arial" panose="020B0604020202020204" pitchFamily="34" charset="0"/>
              </a:rPr>
              <a:t>PHẦN 1</a:t>
            </a:r>
          </a:p>
        </p:txBody>
      </p:sp>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507091" y="952689"/>
            <a:ext cx="729000" cy="511211"/>
          </a:xfrm>
          <a:prstGeom prst="rect">
            <a:avLst/>
          </a:prstGeom>
        </p:spPr>
      </p:pic>
      <p:sp>
        <p:nvSpPr>
          <p:cNvPr id="16" name="TextBox 16"/>
          <p:cNvSpPr txBox="1"/>
          <p:nvPr/>
        </p:nvSpPr>
        <p:spPr>
          <a:xfrm>
            <a:off x="3790247" y="2967696"/>
            <a:ext cx="6216286" cy="1381468"/>
          </a:xfrm>
          <a:prstGeom prst="rect">
            <a:avLst/>
          </a:prstGeom>
        </p:spPr>
        <p:txBody>
          <a:bodyPr wrap="square" lIns="0" tIns="0" rIns="0" bIns="0" rtlCol="0" anchor="t">
            <a:spAutoFit/>
          </a:bodyPr>
          <a:lstStyle/>
          <a:p>
            <a:pPr algn="just" defTabSz="609630">
              <a:lnSpc>
                <a:spcPct val="150000"/>
              </a:lnSpc>
              <a:spcBef>
                <a:spcPct val="0"/>
              </a:spcBef>
              <a:buClrTx/>
              <a:defRPr/>
            </a:pPr>
            <a:r>
              <a:rPr lang="en-US" sz="3200" b="1" kern="1200" dirty="0" err="1">
                <a:solidFill>
                  <a:srgbClr val="C00000"/>
                </a:solidFill>
                <a:latin typeface="+mn-lt"/>
                <a:cs typeface="Arial" panose="020B0604020202020204" pitchFamily="34" charset="0"/>
              </a:rPr>
              <a:t>Em</a:t>
            </a:r>
            <a:r>
              <a:rPr lang="en-US" sz="3200" b="1" kern="1200" dirty="0">
                <a:solidFill>
                  <a:srgbClr val="C00000"/>
                </a:solidFill>
                <a:latin typeface="+mn-lt"/>
                <a:cs typeface="Arial" panose="020B0604020202020204" pitchFamily="34" charset="0"/>
              </a:rPr>
              <a:t> </a:t>
            </a:r>
            <a:r>
              <a:rPr lang="en-US" sz="3200" b="1" kern="1200" dirty="0" err="1">
                <a:solidFill>
                  <a:srgbClr val="C00000"/>
                </a:solidFill>
                <a:latin typeface="+mn-lt"/>
                <a:cs typeface="Arial" panose="020B0604020202020204" pitchFamily="34" charset="0"/>
              </a:rPr>
              <a:t>đã</a:t>
            </a:r>
            <a:r>
              <a:rPr lang="en-US" sz="3200" b="1" kern="1200" dirty="0">
                <a:solidFill>
                  <a:srgbClr val="C00000"/>
                </a:solidFill>
                <a:latin typeface="+mn-lt"/>
                <a:cs typeface="Arial" panose="020B0604020202020204" pitchFamily="34" charset="0"/>
              </a:rPr>
              <a:t> </a:t>
            </a:r>
            <a:r>
              <a:rPr lang="en-US" sz="3200" b="1" kern="1200" dirty="0" err="1">
                <a:solidFill>
                  <a:srgbClr val="C00000"/>
                </a:solidFill>
                <a:latin typeface="+mn-lt"/>
                <a:cs typeface="Arial" panose="020B0604020202020204" pitchFamily="34" charset="0"/>
              </a:rPr>
              <a:t>học</a:t>
            </a:r>
            <a:r>
              <a:rPr lang="en-US" sz="3200" b="1" kern="1200" dirty="0">
                <a:solidFill>
                  <a:srgbClr val="C00000"/>
                </a:solidFill>
                <a:latin typeface="+mn-lt"/>
                <a:cs typeface="Arial" panose="020B0604020202020204" pitchFamily="34" charset="0"/>
              </a:rPr>
              <a:t> đ</a:t>
            </a:r>
            <a:r>
              <a:rPr lang="vi-VN" sz="3200" b="1" kern="1200" dirty="0">
                <a:solidFill>
                  <a:srgbClr val="C00000"/>
                </a:solidFill>
                <a:latin typeface="+mn-lt"/>
                <a:cs typeface="Arial" panose="020B0604020202020204" pitchFamily="34" charset="0"/>
              </a:rPr>
              <a:t>ư</a:t>
            </a:r>
            <a:r>
              <a:rPr lang="en-US" sz="3200" b="1" kern="1200" dirty="0" err="1">
                <a:solidFill>
                  <a:srgbClr val="C00000"/>
                </a:solidFill>
                <a:latin typeface="+mn-lt"/>
                <a:cs typeface="Arial" panose="020B0604020202020204" pitchFamily="34" charset="0"/>
              </a:rPr>
              <a:t>ợc</a:t>
            </a:r>
            <a:r>
              <a:rPr lang="en-US" sz="3200" b="1" kern="1200" dirty="0">
                <a:solidFill>
                  <a:srgbClr val="C00000"/>
                </a:solidFill>
                <a:latin typeface="+mn-lt"/>
                <a:cs typeface="Arial" panose="020B0604020202020204" pitchFamily="34" charset="0"/>
              </a:rPr>
              <a:t> g</a:t>
            </a:r>
            <a:r>
              <a:rPr lang="en-US" sz="3200" b="1" dirty="0">
                <a:solidFill>
                  <a:srgbClr val="C00000"/>
                </a:solidFill>
                <a:latin typeface="+mn-lt"/>
                <a:cs typeface="Arial" panose="020B0604020202020204" pitchFamily="34" charset="0"/>
              </a:rPr>
              <a:t>ì </a:t>
            </a:r>
            <a:r>
              <a:rPr lang="en-US" sz="3200" b="1" dirty="0" err="1">
                <a:solidFill>
                  <a:srgbClr val="C00000"/>
                </a:solidFill>
                <a:latin typeface="+mn-lt"/>
                <a:cs typeface="Arial" panose="020B0604020202020204" pitchFamily="34" charset="0"/>
              </a:rPr>
              <a:t>về</a:t>
            </a:r>
            <a:r>
              <a:rPr lang="en-US" sz="3200" b="1" dirty="0">
                <a:solidFill>
                  <a:srgbClr val="C00000"/>
                </a:solidFill>
                <a:latin typeface="+mn-lt"/>
                <a:cs typeface="Arial" panose="020B0604020202020204" pitchFamily="34" charset="0"/>
              </a:rPr>
              <a:t> </a:t>
            </a:r>
            <a:r>
              <a:rPr lang="en-US" sz="3200" b="1" dirty="0" err="1">
                <a:solidFill>
                  <a:srgbClr val="C00000"/>
                </a:solidFill>
                <a:latin typeface="+mn-lt"/>
                <a:cs typeface="Arial" panose="020B0604020202020204" pitchFamily="34" charset="0"/>
              </a:rPr>
              <a:t>chủ</a:t>
            </a:r>
            <a:r>
              <a:rPr lang="en-US" sz="3200" b="1" dirty="0">
                <a:solidFill>
                  <a:srgbClr val="C00000"/>
                </a:solidFill>
                <a:latin typeface="+mn-lt"/>
                <a:cs typeface="Arial" panose="020B0604020202020204" pitchFamily="34" charset="0"/>
              </a:rPr>
              <a:t> </a:t>
            </a:r>
            <a:r>
              <a:rPr lang="en-US" sz="3200" b="1" dirty="0" err="1">
                <a:solidFill>
                  <a:srgbClr val="C00000"/>
                </a:solidFill>
                <a:latin typeface="+mn-lt"/>
                <a:cs typeface="Arial" panose="020B0604020202020204" pitchFamily="34" charset="0"/>
              </a:rPr>
              <a:t>đề</a:t>
            </a:r>
            <a:r>
              <a:rPr lang="en-US" sz="3200" b="1" dirty="0">
                <a:solidFill>
                  <a:srgbClr val="C00000"/>
                </a:solidFill>
                <a:latin typeface="+mn-lt"/>
                <a:cs typeface="Arial" panose="020B0604020202020204" pitchFamily="34" charset="0"/>
              </a:rPr>
              <a:t> con ng</a:t>
            </a:r>
            <a:r>
              <a:rPr lang="vi-VN" sz="3200" b="1" dirty="0">
                <a:solidFill>
                  <a:srgbClr val="C00000"/>
                </a:solidFill>
                <a:latin typeface="+mn-lt"/>
                <a:cs typeface="Arial" panose="020B0604020202020204" pitchFamily="34" charset="0"/>
              </a:rPr>
              <a:t>ư</a:t>
            </a:r>
            <a:r>
              <a:rPr lang="en-US" sz="3200" b="1" dirty="0" err="1">
                <a:solidFill>
                  <a:srgbClr val="C00000"/>
                </a:solidFill>
                <a:latin typeface="+mn-lt"/>
                <a:cs typeface="Arial" panose="020B0604020202020204" pitchFamily="34" charset="0"/>
              </a:rPr>
              <a:t>ời</a:t>
            </a:r>
            <a:r>
              <a:rPr lang="en-US" sz="3200" b="1" dirty="0">
                <a:solidFill>
                  <a:srgbClr val="C00000"/>
                </a:solidFill>
                <a:latin typeface="+mn-lt"/>
                <a:cs typeface="Arial" panose="020B0604020202020204" pitchFamily="34" charset="0"/>
              </a:rPr>
              <a:t> </a:t>
            </a:r>
            <a:r>
              <a:rPr lang="en-US" sz="3200" b="1" dirty="0" err="1">
                <a:solidFill>
                  <a:srgbClr val="C00000"/>
                </a:solidFill>
                <a:latin typeface="+mn-lt"/>
                <a:cs typeface="Arial" panose="020B0604020202020204" pitchFamily="34" charset="0"/>
              </a:rPr>
              <a:t>và</a:t>
            </a:r>
            <a:r>
              <a:rPr lang="en-US" sz="3200" b="1" dirty="0">
                <a:solidFill>
                  <a:srgbClr val="C00000"/>
                </a:solidFill>
                <a:latin typeface="+mn-lt"/>
                <a:cs typeface="Arial" panose="020B0604020202020204" pitchFamily="34" charset="0"/>
              </a:rPr>
              <a:t> </a:t>
            </a:r>
            <a:r>
              <a:rPr lang="en-US" sz="3200" b="1" dirty="0" err="1">
                <a:solidFill>
                  <a:srgbClr val="C00000"/>
                </a:solidFill>
                <a:latin typeface="+mn-lt"/>
                <a:cs typeface="Arial" panose="020B0604020202020204" pitchFamily="34" charset="0"/>
              </a:rPr>
              <a:t>sức</a:t>
            </a:r>
            <a:r>
              <a:rPr lang="en-US" sz="3200" b="1" dirty="0">
                <a:solidFill>
                  <a:srgbClr val="C00000"/>
                </a:solidFill>
                <a:latin typeface="+mn-lt"/>
                <a:cs typeface="Arial" panose="020B0604020202020204" pitchFamily="34" charset="0"/>
              </a:rPr>
              <a:t> </a:t>
            </a:r>
            <a:r>
              <a:rPr lang="en-US" sz="3200" b="1" dirty="0" err="1">
                <a:solidFill>
                  <a:srgbClr val="C00000"/>
                </a:solidFill>
                <a:latin typeface="+mn-lt"/>
                <a:cs typeface="Arial" panose="020B0604020202020204" pitchFamily="34" charset="0"/>
              </a:rPr>
              <a:t>khỏe</a:t>
            </a:r>
            <a:r>
              <a:rPr lang="en-US" sz="3200" b="1" dirty="0">
                <a:solidFill>
                  <a:srgbClr val="C00000"/>
                </a:solidFill>
                <a:latin typeface="+mn-lt"/>
                <a:cs typeface="Arial" panose="020B0604020202020204" pitchFamily="34" charset="0"/>
              </a:rPr>
              <a:t>?</a:t>
            </a:r>
            <a:endParaRPr lang="en-US" sz="3200" b="1" kern="1200" dirty="0">
              <a:solidFill>
                <a:srgbClr val="C00000"/>
              </a:solidFill>
              <a:latin typeface="+mn-lt"/>
              <a:cs typeface="Arial" panose="020B0604020202020204" pitchFamily="34" charset="0"/>
            </a:endParaRPr>
          </a:p>
        </p:txBody>
      </p:sp>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460">
            <a:off x="11338175" y="4528232"/>
            <a:ext cx="577896" cy="577896"/>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281477">
            <a:off x="9321480" y="6035421"/>
            <a:ext cx="577896" cy="577896"/>
          </a:xfrm>
          <a:prstGeom prst="rect">
            <a:avLst/>
          </a:prstGeom>
        </p:spPr>
      </p:pic>
      <p:pic>
        <p:nvPicPr>
          <p:cNvPr id="21" name="Picture 2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231512" y="6172200"/>
            <a:ext cx="3728977" cy="335608"/>
          </a:xfrm>
          <a:prstGeom prst="rect">
            <a:avLst/>
          </a:prstGeom>
        </p:spPr>
      </p:pic>
    </p:spTree>
    <p:extLst>
      <p:ext uri="{BB962C8B-B14F-4D97-AF65-F5344CB8AC3E}">
        <p14:creationId xmlns:p14="http://schemas.microsoft.com/office/powerpoint/2010/main" val="89042268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521"/>
            <a:ext cx="12192000" cy="6858000"/>
          </a:xfrm>
          <a:prstGeom prst="rect">
            <a:avLst/>
          </a:prstGeom>
        </p:spPr>
      </p:pic>
      <p:sp>
        <p:nvSpPr>
          <p:cNvPr id="9" name="TextBox 9"/>
          <p:cNvSpPr txBox="1"/>
          <p:nvPr/>
        </p:nvSpPr>
        <p:spPr>
          <a:xfrm>
            <a:off x="989700" y="1642105"/>
            <a:ext cx="8625938" cy="404470"/>
          </a:xfrm>
          <a:prstGeom prst="rect">
            <a:avLst/>
          </a:prstGeom>
        </p:spPr>
        <p:txBody>
          <a:bodyPr wrap="square" lIns="0" tIns="0" rIns="0" bIns="0" rtlCol="0" anchor="t">
            <a:spAutoFit/>
          </a:bodyPr>
          <a:lstStyle/>
          <a:p>
            <a:pPr algn="just">
              <a:lnSpc>
                <a:spcPct val="150000"/>
              </a:lnSpc>
              <a:spcBef>
                <a:spcPct val="0"/>
              </a:spcBef>
            </a:pPr>
            <a:r>
              <a:rPr lang="en-US" sz="2000" dirty="0">
                <a:solidFill>
                  <a:srgbClr val="FF0000"/>
                </a:solidFill>
                <a:latin typeface="+mn-lt"/>
                <a:cs typeface="Arial" panose="020B0604020202020204" pitchFamily="34" charset="0"/>
              </a:rPr>
              <a:t>HĐ</a:t>
            </a:r>
            <a:r>
              <a:rPr lang="vi-VN" sz="2000" dirty="0">
                <a:solidFill>
                  <a:srgbClr val="FF0000"/>
                </a:solidFill>
                <a:latin typeface="+mn-lt"/>
              </a:rPr>
              <a:t> 1: Hỏi – đáp về các cơ quan tiêu hoá, tuần hoàn và thần kinh</a:t>
            </a:r>
            <a:endParaRPr lang="en-US" sz="2000" dirty="0">
              <a:solidFill>
                <a:srgbClr val="FF0000"/>
              </a:solidFill>
              <a:latin typeface="+mn-lt"/>
            </a:endParaR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99261" y="6157909"/>
            <a:ext cx="553771" cy="580625"/>
          </a:xfrm>
          <a:prstGeom prst="rect">
            <a:avLst/>
          </a:prstGeom>
        </p:spPr>
      </p:pic>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9438302" y="5750054"/>
            <a:ext cx="553771" cy="580625"/>
          </a:xfrm>
          <a:prstGeom prst="rect">
            <a:avLst/>
          </a:prstGeom>
        </p:spPr>
      </p:pic>
      <p:pic>
        <p:nvPicPr>
          <p:cNvPr id="18"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72142">
            <a:off x="1036550" y="6487657"/>
            <a:ext cx="534749" cy="534749"/>
          </a:xfrm>
          <a:prstGeom prst="rect">
            <a:avLst/>
          </a:prstGeom>
        </p:spPr>
      </p:pic>
      <p:pic>
        <p:nvPicPr>
          <p:cNvPr id="28" name="Picture 2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86639" y="6505103"/>
            <a:ext cx="3728977" cy="335608"/>
          </a:xfrm>
          <a:prstGeom prst="rect">
            <a:avLst/>
          </a:prstGeom>
        </p:spPr>
      </p:pic>
      <p:sp>
        <p:nvSpPr>
          <p:cNvPr id="30" name="Cloud 29">
            <a:extLst>
              <a:ext uri="{FF2B5EF4-FFF2-40B4-BE49-F238E27FC236}">
                <a16:creationId xmlns:a16="http://schemas.microsoft.com/office/drawing/2014/main" id="{D7C303E8-C4B7-4982-A81D-DB669F82F4DB}"/>
              </a:ext>
            </a:extLst>
          </p:cNvPr>
          <p:cNvSpPr/>
          <p:nvPr/>
        </p:nvSpPr>
        <p:spPr>
          <a:xfrm>
            <a:off x="1154314" y="2284813"/>
            <a:ext cx="3508241" cy="1137334"/>
          </a:xfrm>
          <a:prstGeom prst="cloud">
            <a:avLst/>
          </a:prstGeom>
          <a:solidFill>
            <a:schemeClr val="bg1"/>
          </a:solidFill>
          <a:ln>
            <a:solidFill>
              <a:schemeClr val="accent2"/>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933" dirty="0"/>
          </a:p>
        </p:txBody>
      </p:sp>
      <p:sp>
        <p:nvSpPr>
          <p:cNvPr id="31" name="TextBox 22">
            <a:extLst>
              <a:ext uri="{FF2B5EF4-FFF2-40B4-BE49-F238E27FC236}">
                <a16:creationId xmlns:a16="http://schemas.microsoft.com/office/drawing/2014/main" id="{C1E0F089-F811-41E6-A30F-42E122ED1ABC}"/>
              </a:ext>
            </a:extLst>
          </p:cNvPr>
          <p:cNvSpPr txBox="1"/>
          <p:nvPr/>
        </p:nvSpPr>
        <p:spPr>
          <a:xfrm>
            <a:off x="1280258" y="2389261"/>
            <a:ext cx="3368437" cy="475515"/>
          </a:xfrm>
          <a:prstGeom prst="rect">
            <a:avLst/>
          </a:prstGeom>
        </p:spPr>
        <p:txBody>
          <a:bodyPr wrap="square" lIns="0" tIns="0" rIns="0" bIns="0" rtlCol="0" anchor="t">
            <a:spAutoFit/>
          </a:bodyPr>
          <a:lstStyle/>
          <a:p>
            <a:pPr algn="ctr">
              <a:lnSpc>
                <a:spcPct val="150000"/>
              </a:lnSpc>
              <a:spcBef>
                <a:spcPct val="0"/>
              </a:spcBef>
            </a:pPr>
            <a:r>
              <a:rPr lang="en-US" sz="2400" dirty="0" err="1">
                <a:solidFill>
                  <a:schemeClr val="tx1"/>
                </a:solidFill>
                <a:latin typeface="+mn-lt"/>
                <a:cs typeface="Arial" panose="020B0604020202020204" pitchFamily="34" charset="0"/>
              </a:rPr>
              <a:t>Thảo</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luận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nhóm</a:t>
            </a:r>
            <a:endParaRPr lang="en-US" sz="2400" dirty="0">
              <a:solidFill>
                <a:schemeClr val="tx1"/>
              </a:solidFill>
              <a:latin typeface="+mn-lt"/>
              <a:cs typeface="Arial" panose="020B0604020202020204" pitchFamily="34" charset="0"/>
            </a:endParaRPr>
          </a:p>
        </p:txBody>
      </p:sp>
      <p:sp>
        <p:nvSpPr>
          <p:cNvPr id="33" name="Thought Bubble: Cloud 32">
            <a:extLst>
              <a:ext uri="{FF2B5EF4-FFF2-40B4-BE49-F238E27FC236}">
                <a16:creationId xmlns:a16="http://schemas.microsoft.com/office/drawing/2014/main" id="{8AC2D455-7EE8-46CD-AB50-D3A2C43572F5}"/>
              </a:ext>
            </a:extLst>
          </p:cNvPr>
          <p:cNvSpPr/>
          <p:nvPr/>
        </p:nvSpPr>
        <p:spPr>
          <a:xfrm>
            <a:off x="5023332" y="2462972"/>
            <a:ext cx="6220933" cy="3077248"/>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933"/>
          </a:p>
        </p:txBody>
      </p:sp>
      <p:sp>
        <p:nvSpPr>
          <p:cNvPr id="34" name="TextBox 27">
            <a:extLst>
              <a:ext uri="{FF2B5EF4-FFF2-40B4-BE49-F238E27FC236}">
                <a16:creationId xmlns:a16="http://schemas.microsoft.com/office/drawing/2014/main" id="{F4483346-A4B6-478D-A9B8-B64ACFBB331C}"/>
              </a:ext>
            </a:extLst>
          </p:cNvPr>
          <p:cNvSpPr txBox="1"/>
          <p:nvPr/>
        </p:nvSpPr>
        <p:spPr>
          <a:xfrm>
            <a:off x="5772605" y="2869729"/>
            <a:ext cx="4602768" cy="1583510"/>
          </a:xfrm>
          <a:prstGeom prst="rect">
            <a:avLst/>
          </a:prstGeom>
        </p:spPr>
        <p:txBody>
          <a:bodyPr wrap="square" lIns="0" tIns="0" rIns="0" bIns="0" rtlCol="0" anchor="t">
            <a:spAutoFit/>
          </a:bodyPr>
          <a:lstStyle/>
          <a:p>
            <a:pPr algn="ctr">
              <a:lnSpc>
                <a:spcPct val="150000"/>
              </a:lnSpc>
              <a:spcBef>
                <a:spcPct val="0"/>
              </a:spcBef>
            </a:pPr>
            <a:r>
              <a:rPr lang="en-US" sz="2400" dirty="0" err="1">
                <a:solidFill>
                  <a:schemeClr val="tx1"/>
                </a:solidFill>
                <a:latin typeface="+mn-lt"/>
                <a:cs typeface="Arial" panose="020B0604020202020204" pitchFamily="34" charset="0"/>
              </a:rPr>
              <a:t>Hãy</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nói</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hoặc</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viết</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về</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các</a:t>
            </a:r>
            <a:r>
              <a:rPr lang="en-US" sz="2400" dirty="0">
                <a:solidFill>
                  <a:schemeClr val="tx1"/>
                </a:solidFill>
                <a:latin typeface="+mn-lt"/>
                <a:cs typeface="Arial" panose="020B0604020202020204" pitchFamily="34" charset="0"/>
              </a:rPr>
              <a:t> c</a:t>
            </a:r>
            <a:r>
              <a:rPr lang="vi-VN" sz="2400" dirty="0">
                <a:solidFill>
                  <a:schemeClr val="tx1"/>
                </a:solidFill>
                <a:latin typeface="+mn-lt"/>
                <a:cs typeface="Arial" panose="020B0604020202020204" pitchFamily="34" charset="0"/>
              </a:rPr>
              <a:t>ơ</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quan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tiêu</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hóa</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tuần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hoàn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và</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thần</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kinh</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theo</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gợi</a:t>
            </a:r>
            <a:r>
              <a:rPr lang="en-US" sz="2400" dirty="0">
                <a:solidFill>
                  <a:schemeClr val="tx1"/>
                </a:solidFill>
                <a:latin typeface="+mn-lt"/>
                <a:cs typeface="Arial" panose="020B0604020202020204" pitchFamily="34" charset="0"/>
              </a:rPr>
              <a:t> ý d</a:t>
            </a:r>
            <a:r>
              <a:rPr lang="vi-VN" sz="2400" dirty="0">
                <a:solidFill>
                  <a:schemeClr val="tx1"/>
                </a:solidFill>
                <a:latin typeface="+mn-lt"/>
                <a:cs typeface="Arial" panose="020B0604020202020204" pitchFamily="34" charset="0"/>
              </a:rPr>
              <a:t>ư</a:t>
            </a:r>
            <a:r>
              <a:rPr lang="en-US" sz="2400" dirty="0" err="1">
                <a:solidFill>
                  <a:schemeClr val="tx1"/>
                </a:solidFill>
                <a:latin typeface="+mn-lt"/>
                <a:cs typeface="Arial" panose="020B0604020202020204" pitchFamily="34" charset="0"/>
              </a:rPr>
              <a:t>ới</a:t>
            </a:r>
            <a:r>
              <a:rPr lang="en-US" sz="2400" dirty="0">
                <a:solidFill>
                  <a:schemeClr val="tx1"/>
                </a:solidFill>
                <a:latin typeface="+mn-lt"/>
                <a:cs typeface="Arial" panose="020B0604020202020204" pitchFamily="34" charset="0"/>
              </a:rPr>
              <a:t> </a:t>
            </a:r>
            <a:r>
              <a:rPr lang="en-US" sz="2400" dirty="0" err="1">
                <a:solidFill>
                  <a:schemeClr val="tx1"/>
                </a:solidFill>
                <a:latin typeface="+mn-lt"/>
                <a:cs typeface="Arial" panose="020B0604020202020204" pitchFamily="34" charset="0"/>
              </a:rPr>
              <a:t>đây</a:t>
            </a:r>
            <a:r>
              <a:rPr lang="en-US" sz="2400" dirty="0">
                <a:solidFill>
                  <a:schemeClr val="tx1"/>
                </a:solidFill>
                <a:latin typeface="+mn-lt"/>
                <a:cs typeface="Arial" panose="020B0604020202020204" pitchFamily="34" charset="0"/>
              </a:rPr>
              <a:t>.</a:t>
            </a:r>
          </a:p>
        </p:txBody>
      </p:sp>
      <p:pic>
        <p:nvPicPr>
          <p:cNvPr id="36" name="Picture 35">
            <a:extLst>
              <a:ext uri="{FF2B5EF4-FFF2-40B4-BE49-F238E27FC236}">
                <a16:creationId xmlns:a16="http://schemas.microsoft.com/office/drawing/2014/main" id="{2A0BEDFC-0E93-4839-91B3-416D71418AB8}"/>
              </a:ext>
            </a:extLst>
          </p:cNvPr>
          <p:cNvPicPr>
            <a:picLocks noChangeAspect="1"/>
          </p:cNvPicPr>
          <p:nvPr/>
        </p:nvPicPr>
        <p:blipFill rotWithShape="1">
          <a:blip r:embed="rId9">
            <a:extLst>
              <a:ext uri="{28A0092B-C50C-407E-A947-70E740481C1C}">
                <a14:useLocalDpi xmlns:a14="http://schemas.microsoft.com/office/drawing/2010/main" val="0"/>
              </a:ext>
            </a:extLst>
          </a:blip>
          <a:srcRect l="42497" t="34723" r="42499" b="35672"/>
          <a:stretch/>
        </p:blipFill>
        <p:spPr>
          <a:xfrm>
            <a:off x="1861073" y="3415056"/>
            <a:ext cx="2801482" cy="310938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500" fill="hold"/>
                                        <p:tgtEl>
                                          <p:spTgt spid="30"/>
                                        </p:tgtEl>
                                        <p:attrNameLst>
                                          <p:attrName>ppt_w</p:attrName>
                                        </p:attrNameLst>
                                      </p:cBhvr>
                                      <p:tavLst>
                                        <p:tav tm="0">
                                          <p:val>
                                            <p:fltVal val="0"/>
                                          </p:val>
                                        </p:tav>
                                        <p:tav tm="100000">
                                          <p:val>
                                            <p:strVal val="#ppt_w"/>
                                          </p:val>
                                        </p:tav>
                                      </p:tavLst>
                                    </p:anim>
                                    <p:anim calcmode="lin" valueType="num">
                                      <p:cBhvr>
                                        <p:cTn id="18" dur="500" fill="hold"/>
                                        <p:tgtEl>
                                          <p:spTgt spid="30"/>
                                        </p:tgtEl>
                                        <p:attrNameLst>
                                          <p:attrName>ppt_h</p:attrName>
                                        </p:attrNameLst>
                                      </p:cBhvr>
                                      <p:tavLst>
                                        <p:tav tm="0">
                                          <p:val>
                                            <p:fltVal val="0"/>
                                          </p:val>
                                        </p:tav>
                                        <p:tav tm="100000">
                                          <p:val>
                                            <p:strVal val="#ppt_h"/>
                                          </p:val>
                                        </p:tav>
                                      </p:tavLst>
                                    </p:anim>
                                    <p:animEffect transition="in" filter="fade">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500" fill="hold"/>
                                        <p:tgtEl>
                                          <p:spTgt spid="36"/>
                                        </p:tgtEl>
                                        <p:attrNameLst>
                                          <p:attrName>ppt_w</p:attrName>
                                        </p:attrNameLst>
                                      </p:cBhvr>
                                      <p:tavLst>
                                        <p:tav tm="0">
                                          <p:val>
                                            <p:fltVal val="0"/>
                                          </p:val>
                                        </p:tav>
                                        <p:tav tm="100000">
                                          <p:val>
                                            <p:strVal val="#ppt_w"/>
                                          </p:val>
                                        </p:tav>
                                      </p:tavLst>
                                    </p:anim>
                                    <p:anim calcmode="lin" valueType="num">
                                      <p:cBhvr>
                                        <p:cTn id="25" dur="500" fill="hold"/>
                                        <p:tgtEl>
                                          <p:spTgt spid="36"/>
                                        </p:tgtEl>
                                        <p:attrNameLst>
                                          <p:attrName>ppt_h</p:attrName>
                                        </p:attrNameLst>
                                      </p:cBhvr>
                                      <p:tavLst>
                                        <p:tav tm="0">
                                          <p:val>
                                            <p:fltVal val="0"/>
                                          </p:val>
                                        </p:tav>
                                        <p:tav tm="100000">
                                          <p:val>
                                            <p:strVal val="#ppt_h"/>
                                          </p:val>
                                        </p:tav>
                                      </p:tavLst>
                                    </p:anim>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randombar(horizontal)">
                                      <p:cBhvr>
                                        <p:cTn id="31" dur="500"/>
                                        <p:tgtEl>
                                          <p:spTgt spid="3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randombar(horizontal)">
                                      <p:cBhvr>
                                        <p:cTn id="3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animBg="1"/>
      <p:bldP spid="31" grpId="0"/>
      <p:bldP spid="33" grpId="0" animBg="1"/>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0" y="3629"/>
            <a:ext cx="12192000" cy="6858000"/>
          </a:xfrm>
          <a:prstGeom prst="rect">
            <a:avLst/>
          </a:prstGeom>
        </p:spPr>
      </p:pic>
      <p:graphicFrame>
        <p:nvGraphicFramePr>
          <p:cNvPr id="5" name="Table 4">
            <a:extLst>
              <a:ext uri="{FF2B5EF4-FFF2-40B4-BE49-F238E27FC236}">
                <a16:creationId xmlns:a16="http://schemas.microsoft.com/office/drawing/2014/main" id="{E0F0A339-5B8D-4E40-989A-DEFC1AE694D9}"/>
              </a:ext>
            </a:extLst>
          </p:cNvPr>
          <p:cNvGraphicFramePr>
            <a:graphicFrameLocks noGrp="1"/>
          </p:cNvGraphicFramePr>
          <p:nvPr>
            <p:extLst>
              <p:ext uri="{D42A27DB-BD31-4B8C-83A1-F6EECF244321}">
                <p14:modId xmlns:p14="http://schemas.microsoft.com/office/powerpoint/2010/main" val="3357195761"/>
              </p:ext>
            </p:extLst>
          </p:nvPr>
        </p:nvGraphicFramePr>
        <p:xfrm>
          <a:off x="1880200" y="1576941"/>
          <a:ext cx="7782700" cy="4847672"/>
        </p:xfrm>
        <a:graphic>
          <a:graphicData uri="http://schemas.openxmlformats.org/drawingml/2006/table">
            <a:tbl>
              <a:tblPr firstRow="1" bandRow="1">
                <a:tableStyleId>{68D230F3-CF80-4859-8CE7-A43EE81993B5}</a:tableStyleId>
              </a:tblPr>
              <a:tblGrid>
                <a:gridCol w="1945675">
                  <a:extLst>
                    <a:ext uri="{9D8B030D-6E8A-4147-A177-3AD203B41FA5}">
                      <a16:colId xmlns:a16="http://schemas.microsoft.com/office/drawing/2014/main" val="2671944243"/>
                    </a:ext>
                  </a:extLst>
                </a:gridCol>
                <a:gridCol w="1945675">
                  <a:extLst>
                    <a:ext uri="{9D8B030D-6E8A-4147-A177-3AD203B41FA5}">
                      <a16:colId xmlns:a16="http://schemas.microsoft.com/office/drawing/2014/main" val="3857984074"/>
                    </a:ext>
                  </a:extLst>
                </a:gridCol>
                <a:gridCol w="1945675">
                  <a:extLst>
                    <a:ext uri="{9D8B030D-6E8A-4147-A177-3AD203B41FA5}">
                      <a16:colId xmlns:a16="http://schemas.microsoft.com/office/drawing/2014/main" val="2669872257"/>
                    </a:ext>
                  </a:extLst>
                </a:gridCol>
                <a:gridCol w="1945675">
                  <a:extLst>
                    <a:ext uri="{9D8B030D-6E8A-4147-A177-3AD203B41FA5}">
                      <a16:colId xmlns:a16="http://schemas.microsoft.com/office/drawing/2014/main" val="1011542008"/>
                    </a:ext>
                  </a:extLst>
                </a:gridCol>
              </a:tblGrid>
              <a:tr h="2748127">
                <a:tc>
                  <a:txBody>
                    <a:bodyPr/>
                    <a:lstStyle/>
                    <a:p>
                      <a:pPr algn="ctr">
                        <a:lnSpc>
                          <a:spcPct val="150000"/>
                        </a:lnSpc>
                      </a:pPr>
                      <a:endParaRPr lang="en-US" sz="1800" dirty="0">
                        <a:latin typeface="Arial" panose="020B0604020202020204" pitchFamily="34" charset="0"/>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latin typeface="Arial" panose="020B0604020202020204" pitchFamily="34" charset="0"/>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latin typeface="Arial" panose="020B0604020202020204" pitchFamily="34" charset="0"/>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latin typeface="Arial" panose="020B0604020202020204" pitchFamily="34" charset="0"/>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297821"/>
                  </a:ext>
                </a:extLst>
              </a:tr>
              <a:tr h="579468">
                <a:tc>
                  <a:txBody>
                    <a:bodyPr/>
                    <a:lstStyle/>
                    <a:p>
                      <a:pPr algn="ctr">
                        <a:lnSpc>
                          <a:spcPct val="150000"/>
                        </a:lnSpc>
                      </a:pPr>
                      <a:r>
                        <a:rPr lang="en-US" sz="1800" dirty="0" err="1">
                          <a:latin typeface="+mn-lt"/>
                          <a:cs typeface="Arial" panose="020B0604020202020204" pitchFamily="34" charset="0"/>
                        </a:rPr>
                        <a:t>Tên</a:t>
                      </a:r>
                      <a:r>
                        <a:rPr lang="en-US" sz="1800" dirty="0">
                          <a:latin typeface="+mn-lt"/>
                          <a:cs typeface="Arial" panose="020B0604020202020204" pitchFamily="34" charset="0"/>
                        </a:rPr>
                        <a:t> c</a:t>
                      </a:r>
                      <a:r>
                        <a:rPr lang="vi-VN" sz="1800" dirty="0">
                          <a:latin typeface="+mn-lt"/>
                          <a:cs typeface="Arial" panose="020B0604020202020204" pitchFamily="34" charset="0"/>
                        </a:rPr>
                        <a:t>ơ</a:t>
                      </a:r>
                      <a:r>
                        <a:rPr lang="en-US" sz="1800" dirty="0">
                          <a:latin typeface="+mn-lt"/>
                          <a:cs typeface="Arial" panose="020B0604020202020204" pitchFamily="34" charset="0"/>
                        </a:rPr>
                        <a:t> </a:t>
                      </a:r>
                      <a:r>
                        <a:rPr lang="en-US" sz="1800" dirty="0" err="1">
                          <a:latin typeface="+mn-lt"/>
                          <a:cs typeface="Arial" panose="020B0604020202020204" pitchFamily="34" charset="0"/>
                        </a:rPr>
                        <a:t>quan</a:t>
                      </a:r>
                      <a:endParaRPr lang="en-US" sz="1800" dirty="0">
                        <a:latin typeface="+mn-lt"/>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7809374"/>
                  </a:ext>
                </a:extLst>
              </a:tr>
              <a:tr h="910072">
                <a:tc>
                  <a:txBody>
                    <a:bodyPr/>
                    <a:lstStyle/>
                    <a:p>
                      <a:pPr algn="ctr">
                        <a:lnSpc>
                          <a:spcPct val="150000"/>
                        </a:lnSpc>
                      </a:pPr>
                      <a:r>
                        <a:rPr lang="en-US" sz="1800" dirty="0" err="1">
                          <a:latin typeface="+mn-lt"/>
                          <a:cs typeface="Arial" panose="020B0604020202020204" pitchFamily="34" charset="0"/>
                        </a:rPr>
                        <a:t>Tên</a:t>
                      </a:r>
                      <a:r>
                        <a:rPr lang="en-US" sz="1800" dirty="0">
                          <a:latin typeface="+mn-lt"/>
                          <a:cs typeface="Arial" panose="020B0604020202020204" pitchFamily="34" charset="0"/>
                        </a:rPr>
                        <a:t> </a:t>
                      </a:r>
                      <a:r>
                        <a:rPr lang="en-US" sz="1800" dirty="0" err="1">
                          <a:latin typeface="+mn-lt"/>
                          <a:cs typeface="Arial" panose="020B0604020202020204" pitchFamily="34" charset="0"/>
                        </a:rPr>
                        <a:t>các</a:t>
                      </a:r>
                      <a:r>
                        <a:rPr lang="en-US" sz="1800" dirty="0">
                          <a:latin typeface="+mn-lt"/>
                          <a:cs typeface="Arial" panose="020B0604020202020204" pitchFamily="34" charset="0"/>
                        </a:rPr>
                        <a:t> </a:t>
                      </a:r>
                      <a:r>
                        <a:rPr lang="en-US" sz="1800" dirty="0" err="1">
                          <a:latin typeface="+mn-lt"/>
                          <a:cs typeface="Arial" panose="020B0604020202020204" pitchFamily="34" charset="0"/>
                        </a:rPr>
                        <a:t>bộ</a:t>
                      </a:r>
                      <a:r>
                        <a:rPr lang="en-US" sz="1800" dirty="0">
                          <a:latin typeface="+mn-lt"/>
                          <a:cs typeface="Arial" panose="020B0604020202020204" pitchFamily="34" charset="0"/>
                        </a:rPr>
                        <a:t> </a:t>
                      </a:r>
                      <a:r>
                        <a:rPr lang="en-US" sz="1800" dirty="0" err="1">
                          <a:latin typeface="+mn-lt"/>
                          <a:cs typeface="Arial" panose="020B0604020202020204" pitchFamily="34" charset="0"/>
                        </a:rPr>
                        <a:t>phận</a:t>
                      </a:r>
                      <a:r>
                        <a:rPr lang="en-US" sz="1800" dirty="0">
                          <a:latin typeface="+mn-lt"/>
                          <a:cs typeface="Arial" panose="020B0604020202020204" pitchFamily="34" charset="0"/>
                        </a:rPr>
                        <a:t> </a:t>
                      </a:r>
                      <a:r>
                        <a:rPr lang="en-US" sz="1800" dirty="0" err="1">
                          <a:latin typeface="+mn-lt"/>
                          <a:cs typeface="Arial" panose="020B0604020202020204" pitchFamily="34" charset="0"/>
                        </a:rPr>
                        <a:t>chính</a:t>
                      </a:r>
                      <a:endParaRPr lang="en-US" sz="1800" dirty="0">
                        <a:latin typeface="+mn-lt"/>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4408585"/>
                  </a:ext>
                </a:extLst>
              </a:tr>
              <a:tr h="610005">
                <a:tc>
                  <a:txBody>
                    <a:bodyPr/>
                    <a:lstStyle/>
                    <a:p>
                      <a:pPr algn="ctr">
                        <a:lnSpc>
                          <a:spcPct val="150000"/>
                        </a:lnSpc>
                      </a:pPr>
                      <a:r>
                        <a:rPr lang="en-US" sz="1800" dirty="0" err="1">
                          <a:latin typeface="+mn-lt"/>
                          <a:cs typeface="Arial" panose="020B0604020202020204" pitchFamily="34" charset="0"/>
                        </a:rPr>
                        <a:t>Chức</a:t>
                      </a:r>
                      <a:r>
                        <a:rPr lang="en-US" sz="1800" dirty="0">
                          <a:latin typeface="+mn-lt"/>
                          <a:cs typeface="Arial" panose="020B0604020202020204" pitchFamily="34" charset="0"/>
                        </a:rPr>
                        <a:t> </a:t>
                      </a:r>
                      <a:r>
                        <a:rPr lang="en-US" sz="1800" dirty="0" err="1">
                          <a:latin typeface="+mn-lt"/>
                          <a:cs typeface="Arial" panose="020B0604020202020204" pitchFamily="34" charset="0"/>
                        </a:rPr>
                        <a:t>năng</a:t>
                      </a:r>
                      <a:endParaRPr lang="en-US" sz="1800" dirty="0">
                        <a:latin typeface="+mn-lt"/>
                        <a:cs typeface="Arial" panose="020B0604020202020204" pitchFamily="34" charset="0"/>
                      </a:endParaRP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a:latin typeface="Arial" panose="020B0604020202020204" pitchFamily="34" charset="0"/>
                          <a:cs typeface="Arial" panose="020B0604020202020204" pitchFamily="34" charset="0"/>
                        </a:rPr>
                        <a:t>?</a:t>
                      </a:r>
                    </a:p>
                  </a:txBody>
                  <a:tcPr marL="51319" marR="51319" marT="25660" marB="25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0920287"/>
                  </a:ext>
                </a:extLst>
              </a:tr>
            </a:tbl>
          </a:graphicData>
        </a:graphic>
      </p:graphicFrame>
      <p:pic>
        <p:nvPicPr>
          <p:cNvPr id="25" name="Picture 24">
            <a:extLst>
              <a:ext uri="{FF2B5EF4-FFF2-40B4-BE49-F238E27FC236}">
                <a16:creationId xmlns:a16="http://schemas.microsoft.com/office/drawing/2014/main" id="{23A6A600-9640-4F54-99D9-EE2802405525}"/>
              </a:ext>
            </a:extLst>
          </p:cNvPr>
          <p:cNvPicPr>
            <a:picLocks noChangeAspect="1"/>
          </p:cNvPicPr>
          <p:nvPr/>
        </p:nvPicPr>
        <p:blipFill rotWithShape="1">
          <a:blip r:embed="rId3">
            <a:extLst>
              <a:ext uri="{28A0092B-C50C-407E-A947-70E740481C1C}">
                <a14:useLocalDpi xmlns:a14="http://schemas.microsoft.com/office/drawing/2010/main" val="0"/>
              </a:ext>
            </a:extLst>
          </a:blip>
          <a:srcRect l="34710" t="26076" r="48770" b="46516"/>
          <a:stretch/>
        </p:blipFill>
        <p:spPr>
          <a:xfrm>
            <a:off x="3823425" y="1587379"/>
            <a:ext cx="1886678" cy="2701697"/>
          </a:xfrm>
          <a:prstGeom prst="rect">
            <a:avLst/>
          </a:prstGeom>
        </p:spPr>
      </p:pic>
      <p:pic>
        <p:nvPicPr>
          <p:cNvPr id="26" name="Picture 25">
            <a:extLst>
              <a:ext uri="{FF2B5EF4-FFF2-40B4-BE49-F238E27FC236}">
                <a16:creationId xmlns:a16="http://schemas.microsoft.com/office/drawing/2014/main" id="{96A4937A-14DC-460A-AE12-2A735BB7664A}"/>
              </a:ext>
            </a:extLst>
          </p:cNvPr>
          <p:cNvPicPr>
            <a:picLocks noChangeAspect="1"/>
          </p:cNvPicPr>
          <p:nvPr/>
        </p:nvPicPr>
        <p:blipFill rotWithShape="1">
          <a:blip r:embed="rId3">
            <a:extLst>
              <a:ext uri="{28A0092B-C50C-407E-A947-70E740481C1C}">
                <a14:useLocalDpi xmlns:a14="http://schemas.microsoft.com/office/drawing/2010/main" val="0"/>
              </a:ext>
            </a:extLst>
          </a:blip>
          <a:srcRect l="52778" t="26548" r="30702" b="45304"/>
          <a:stretch/>
        </p:blipFill>
        <p:spPr>
          <a:xfrm>
            <a:off x="5771550" y="1585670"/>
            <a:ext cx="1881776" cy="2694677"/>
          </a:xfrm>
          <a:prstGeom prst="rect">
            <a:avLst/>
          </a:prstGeom>
        </p:spPr>
      </p:pic>
      <p:pic>
        <p:nvPicPr>
          <p:cNvPr id="27" name="Picture 26">
            <a:extLst>
              <a:ext uri="{FF2B5EF4-FFF2-40B4-BE49-F238E27FC236}">
                <a16:creationId xmlns:a16="http://schemas.microsoft.com/office/drawing/2014/main" id="{143AF477-DC86-47F7-960D-F53BF267ADBC}"/>
              </a:ext>
            </a:extLst>
          </p:cNvPr>
          <p:cNvPicPr>
            <a:picLocks noChangeAspect="1"/>
          </p:cNvPicPr>
          <p:nvPr/>
        </p:nvPicPr>
        <p:blipFill rotWithShape="1">
          <a:blip r:embed="rId3">
            <a:extLst>
              <a:ext uri="{28A0092B-C50C-407E-A947-70E740481C1C}">
                <a14:useLocalDpi xmlns:a14="http://schemas.microsoft.com/office/drawing/2010/main" val="0"/>
              </a:ext>
            </a:extLst>
          </a:blip>
          <a:srcRect l="70463" t="25216" r="13017" b="45126"/>
          <a:stretch/>
        </p:blipFill>
        <p:spPr>
          <a:xfrm>
            <a:off x="7776220" y="1576940"/>
            <a:ext cx="1886679" cy="2701698"/>
          </a:xfrm>
          <a:prstGeom prst="rect">
            <a:avLst/>
          </a:prstGeom>
        </p:spPr>
      </p:pic>
    </p:spTree>
    <p:extLst>
      <p:ext uri="{BB962C8B-B14F-4D97-AF65-F5344CB8AC3E}">
        <p14:creationId xmlns:p14="http://schemas.microsoft.com/office/powerpoint/2010/main" val="1577415983"/>
      </p:ext>
    </p:extLst>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56" b="156"/>
          <a:stretch/>
        </p:blipFill>
        <p:spPr>
          <a:xfrm>
            <a:off x="4618" y="13206"/>
            <a:ext cx="12192000" cy="6858000"/>
          </a:xfrm>
          <a:prstGeom prst="rect">
            <a:avLst/>
          </a:prstGeom>
        </p:spPr>
      </p:pic>
      <p:sp>
        <p:nvSpPr>
          <p:cNvPr id="66" name="TextBox 9">
            <a:extLst>
              <a:ext uri="{FF2B5EF4-FFF2-40B4-BE49-F238E27FC236}">
                <a16:creationId xmlns:a16="http://schemas.microsoft.com/office/drawing/2014/main" id="{10015162-AAC7-4FA5-B69E-A8C1361FF577}"/>
              </a:ext>
            </a:extLst>
          </p:cNvPr>
          <p:cNvSpPr txBox="1"/>
          <p:nvPr/>
        </p:nvSpPr>
        <p:spPr>
          <a:xfrm>
            <a:off x="943376" y="1547203"/>
            <a:ext cx="6850422" cy="475515"/>
          </a:xfrm>
          <a:prstGeom prst="rect">
            <a:avLst/>
          </a:prstGeom>
        </p:spPr>
        <p:txBody>
          <a:bodyPr wrap="square" lIns="0" tIns="0" rIns="0" bIns="0" rtlCol="0" anchor="t">
            <a:spAutoFit/>
          </a:bodyPr>
          <a:lstStyle/>
          <a:p>
            <a:pPr algn="just" defTabSz="609630">
              <a:lnSpc>
                <a:spcPct val="150000"/>
              </a:lnSpc>
              <a:spcBef>
                <a:spcPct val="0"/>
              </a:spcBef>
              <a:buClrTx/>
              <a:defRPr/>
            </a:pPr>
            <a:r>
              <a:rPr lang="en-US" sz="2400" kern="1200" dirty="0">
                <a:solidFill>
                  <a:srgbClr val="FF0000"/>
                </a:solidFill>
                <a:latin typeface="+mn-lt"/>
                <a:ea typeface="+mn-ea"/>
                <a:cs typeface="Arial" panose="020B0604020202020204" pitchFamily="34" charset="0"/>
              </a:rPr>
              <a:t>HĐ</a:t>
            </a:r>
            <a:r>
              <a:rPr lang="vi-VN" sz="2400" kern="1200" dirty="0">
                <a:solidFill>
                  <a:srgbClr val="FF0000"/>
                </a:solidFill>
                <a:latin typeface="+mn-lt"/>
                <a:ea typeface="+mn-ea"/>
                <a:cs typeface="Arial" panose="020B0604020202020204" pitchFamily="34" charset="0"/>
              </a:rPr>
              <a:t> </a:t>
            </a:r>
            <a:r>
              <a:rPr lang="en-US" sz="2400" kern="1200" dirty="0">
                <a:solidFill>
                  <a:srgbClr val="FF0000"/>
                </a:solidFill>
                <a:latin typeface="+mn-lt"/>
                <a:ea typeface="+mn-ea"/>
                <a:cs typeface="Arial" panose="020B0604020202020204" pitchFamily="34" charset="0"/>
              </a:rPr>
              <a:t>2</a:t>
            </a:r>
            <a:r>
              <a:rPr lang="vi-VN" sz="2400" kern="1200" dirty="0">
                <a:solidFill>
                  <a:srgbClr val="FF0000"/>
                </a:solidFill>
                <a:latin typeface="+mn-lt"/>
                <a:ea typeface="+mn-ea"/>
                <a:cs typeface="+mn-cs"/>
              </a:rPr>
              <a:t>: Chơi trò chơi “Thử tài trí nhớ”</a:t>
            </a:r>
            <a:endParaRPr lang="en-US" sz="2400" kern="1200" dirty="0">
              <a:solidFill>
                <a:srgbClr val="FF0000"/>
              </a:solidFill>
              <a:latin typeface="+mn-lt"/>
              <a:ea typeface="+mn-ea"/>
              <a:cs typeface="+mn-cs"/>
            </a:endParaRPr>
          </a:p>
        </p:txBody>
      </p:sp>
      <p:pic>
        <p:nvPicPr>
          <p:cNvPr id="68" name="Picture 67">
            <a:extLst>
              <a:ext uri="{FF2B5EF4-FFF2-40B4-BE49-F238E27FC236}">
                <a16:creationId xmlns:a16="http://schemas.microsoft.com/office/drawing/2014/main" id="{9B8D237B-A8B2-48AD-8B67-4DCB6B6B3668}"/>
              </a:ext>
            </a:extLst>
          </p:cNvPr>
          <p:cNvPicPr>
            <a:picLocks noChangeAspect="1"/>
          </p:cNvPicPr>
          <p:nvPr/>
        </p:nvPicPr>
        <p:blipFill rotWithShape="1">
          <a:blip r:embed="rId3">
            <a:extLst>
              <a:ext uri="{28A0092B-C50C-407E-A947-70E740481C1C}">
                <a14:useLocalDpi xmlns:a14="http://schemas.microsoft.com/office/drawing/2010/main" val="0"/>
              </a:ext>
            </a:extLst>
          </a:blip>
          <a:srcRect l="19455" t="19707" r="44789" b="14925"/>
          <a:stretch/>
        </p:blipFill>
        <p:spPr>
          <a:xfrm>
            <a:off x="5385374" y="2206377"/>
            <a:ext cx="4816849" cy="4243413"/>
          </a:xfrm>
          <a:prstGeom prst="rect">
            <a:avLst/>
          </a:prstGeom>
        </p:spPr>
      </p:pic>
      <p:sp>
        <p:nvSpPr>
          <p:cNvPr id="69" name="Rectangle 68">
            <a:extLst>
              <a:ext uri="{FF2B5EF4-FFF2-40B4-BE49-F238E27FC236}">
                <a16:creationId xmlns:a16="http://schemas.microsoft.com/office/drawing/2014/main" id="{2F0CC4DB-A890-4D98-AECE-1823AED1137C}"/>
              </a:ext>
            </a:extLst>
          </p:cNvPr>
          <p:cNvSpPr/>
          <p:nvPr/>
        </p:nvSpPr>
        <p:spPr>
          <a:xfrm>
            <a:off x="865260" y="2341131"/>
            <a:ext cx="3899245" cy="2783839"/>
          </a:xfrm>
          <a:prstGeom prst="rect">
            <a:avLst/>
          </a:prstGeom>
        </p:spPr>
        <p:txBody>
          <a:bodyPr wrap="square">
            <a:spAutoFit/>
          </a:bodyPr>
          <a:lstStyle/>
          <a:p>
            <a:pPr algn="just" defTabSz="609630">
              <a:lnSpc>
                <a:spcPct val="150000"/>
              </a:lnSpc>
              <a:spcBef>
                <a:spcPct val="0"/>
              </a:spcBef>
              <a:buClrTx/>
              <a:defRPr/>
            </a:pPr>
            <a:r>
              <a:rPr lang="en-US" sz="2400" kern="1200" dirty="0">
                <a:solidFill>
                  <a:schemeClr val="tx1"/>
                </a:solidFill>
                <a:latin typeface="+mn-lt"/>
                <a:ea typeface="+mn-ea"/>
                <a:cs typeface="Arial" panose="020B0604020202020204" pitchFamily="34" charset="0"/>
              </a:rPr>
              <a:t>1. </a:t>
            </a:r>
            <a:r>
              <a:rPr lang="vi-VN" sz="2400" kern="1200" dirty="0">
                <a:solidFill>
                  <a:schemeClr val="tx1"/>
                </a:solidFill>
                <a:latin typeface="+mn-lt"/>
                <a:ea typeface="+mn-ea"/>
                <a:cs typeface="Arial" panose="020B0604020202020204" pitchFamily="34" charset="0"/>
              </a:rPr>
              <a:t>Mỗi nhóm cử một bạn lên chơi, quan sát các đồ vật đặt trên khay (1 đến 2 phút). Sau đó, dùng khăn che lại.</a:t>
            </a:r>
          </a:p>
        </p:txBody>
      </p:sp>
    </p:spTree>
    <p:extLst>
      <p:ext uri="{BB962C8B-B14F-4D97-AF65-F5344CB8AC3E}">
        <p14:creationId xmlns:p14="http://schemas.microsoft.com/office/powerpoint/2010/main" val="388427264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barn(inVertical)">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randombar(horizontal)">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wipe(down)">
                                      <p:cBhvr>
                                        <p:cTn id="1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9" grpId="0"/>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Calibri"/>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919</Words>
  <Application>Microsoft Office PowerPoint</Application>
  <PresentationFormat>Màn hình rộng</PresentationFormat>
  <Paragraphs>131</Paragraphs>
  <Slides>27</Slides>
  <Notes>10</Notes>
  <HiddenSlides>0</HiddenSlides>
  <MMClips>0</MMClips>
  <ScaleCrop>false</ScaleCrop>
  <HeadingPairs>
    <vt:vector size="6" baseType="variant">
      <vt:variant>
        <vt:lpstr>Phông được Dùng</vt:lpstr>
      </vt:variant>
      <vt:variant>
        <vt:i4>6</vt:i4>
      </vt:variant>
      <vt:variant>
        <vt:lpstr>Chủ đề</vt:lpstr>
      </vt:variant>
      <vt:variant>
        <vt:i4>3</vt:i4>
      </vt:variant>
      <vt:variant>
        <vt:lpstr>Tiêu đề Bản chiếu</vt:lpstr>
      </vt:variant>
      <vt:variant>
        <vt:i4>27</vt:i4>
      </vt:variant>
    </vt:vector>
  </HeadingPairs>
  <TitlesOfParts>
    <vt:vector size="36" baseType="lpstr">
      <vt:lpstr>Arial</vt:lpstr>
      <vt:lpstr>Calibri</vt:lpstr>
      <vt:lpstr>Calibri Light</vt:lpstr>
      <vt:lpstr>Times New Roman</vt:lpstr>
      <vt:lpstr>UTM Avo</vt:lpstr>
      <vt:lpstr>Wingdings</vt:lpstr>
      <vt:lpstr>Office Theme</vt:lpstr>
      <vt:lpstr>1_Office Theme</vt:lpstr>
      <vt:lpstr>2_Office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Ziczac</dc:creator>
  <cp:lastModifiedBy>Administrator</cp:lastModifiedBy>
  <cp:revision>9</cp:revision>
  <dcterms:created xsi:type="dcterms:W3CDTF">2023-04-10T09:01:57Z</dcterms:created>
  <dcterms:modified xsi:type="dcterms:W3CDTF">2024-04-01T08:28:28Z</dcterms:modified>
</cp:coreProperties>
</file>