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96" r:id="rId2"/>
    <p:sldMasterId id="2147483708" r:id="rId3"/>
  </p:sldMasterIdLst>
  <p:notesMasterIdLst>
    <p:notesMasterId r:id="rId19"/>
  </p:notesMasterIdLst>
  <p:sldIdLst>
    <p:sldId id="256" r:id="rId4"/>
    <p:sldId id="257" r:id="rId5"/>
    <p:sldId id="554" r:id="rId6"/>
    <p:sldId id="556" r:id="rId7"/>
    <p:sldId id="557" r:id="rId8"/>
    <p:sldId id="560" r:id="rId9"/>
    <p:sldId id="555" r:id="rId10"/>
    <p:sldId id="266" r:id="rId11"/>
    <p:sldId id="353" r:id="rId12"/>
    <p:sldId id="354" r:id="rId13"/>
    <p:sldId id="355" r:id="rId14"/>
    <p:sldId id="285" r:id="rId15"/>
    <p:sldId id="316" r:id="rId16"/>
    <p:sldId id="267" r:id="rId17"/>
    <p:sldId id="558" r:id="rId18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ng lê" initials="ll" lastIdx="1" clrIdx="0">
    <p:extLst>
      <p:ext uri="{19B8F6BF-5375-455C-9EA6-DF929625EA0E}">
        <p15:presenceInfo xmlns:p15="http://schemas.microsoft.com/office/powerpoint/2012/main" userId="aa8bbc59fd31db38" providerId="Windows Live"/>
      </p:ext>
    </p:extLst>
  </p:cmAuthor>
  <p:cmAuthor id="2" name="hung.nv2510hung.nv2510" initials="h" lastIdx="1" clrIdx="1">
    <p:extLst>
      <p:ext uri="{19B8F6BF-5375-455C-9EA6-DF929625EA0E}">
        <p15:presenceInfo xmlns:p15="http://schemas.microsoft.com/office/powerpoint/2012/main" userId="S::hung.nv2510@dulieucuatoi.win::a43b6403-c448-41ca-a855-a9cbf1ea928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2C9A"/>
    <a:srgbClr val="DDF0EC"/>
    <a:srgbClr val="FFFAF7"/>
    <a:srgbClr val="EAF3E2"/>
    <a:srgbClr val="FFECE5"/>
    <a:srgbClr val="6D6EAD"/>
    <a:srgbClr val="6DC04E"/>
    <a:srgbClr val="FFFFFF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62" autoAdjust="0"/>
    <p:restoredTop sz="94660"/>
  </p:normalViewPr>
  <p:slideViewPr>
    <p:cSldViewPr snapToGrid="0">
      <p:cViewPr varScale="1">
        <p:scale>
          <a:sx n="65" d="100"/>
          <a:sy n="65" d="100"/>
        </p:scale>
        <p:origin x="64" y="-2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2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138793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512525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26571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5773369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813881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b="1"/>
              <a:t>Hướng dẫn chơi:</a:t>
            </a:r>
          </a:p>
          <a:p>
            <a:pPr marL="457200" indent="-298450"/>
            <a:r>
              <a:rPr lang="en-US"/>
              <a:t>Click vào củ cà rốt để mở câu hỏi</a:t>
            </a:r>
          </a:p>
          <a:p>
            <a:pPr marL="457200" indent="-298450"/>
            <a:r>
              <a:rPr lang="en-US"/>
              <a:t>Click bất kì để hiện đáp án</a:t>
            </a:r>
          </a:p>
          <a:p>
            <a:pPr marL="457200" indent="-298450"/>
            <a:r>
              <a:rPr lang="en-US"/>
              <a:t>Click vào con thỏ bên phải để quay về màn hình chính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07736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272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3561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7117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0710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7713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1364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3501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9473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1442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6801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63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5268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6938814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86030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730118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38363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749385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85383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5879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897957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973435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360380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8420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1000" r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438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038058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slide" Target="slide9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image" Target="../media/image26.png"/><Relationship Id="rId7" Type="http://schemas.openxmlformats.org/officeDocument/2006/relationships/image" Target="../media/image32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10" Type="http://schemas.openxmlformats.org/officeDocument/2006/relationships/image" Target="../media/image18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7.png"/><Relationship Id="rId5" Type="http://schemas.openxmlformats.org/officeDocument/2006/relationships/hyperlink" Target="https://www.facebook.com/groups/hoc10donghanhcunggiaovientieuhoc" TargetMode="External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hyperlink" Target="https://hoc10.vn/doc-sach/toan-3-tap-2/1/133/38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hoc10.vn/doc-sach/toan-3-tap-2/1/133/38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slideLayout" Target="../slideLayouts/slideLayout12.xml"/><Relationship Id="rId7" Type="http://schemas.openxmlformats.org/officeDocument/2006/relationships/slide" Target="slide11.xml"/><Relationship Id="rId12" Type="http://schemas.openxmlformats.org/officeDocument/2006/relationships/image" Target="../media/image24.png"/><Relationship Id="rId17" Type="http://schemas.openxmlformats.org/officeDocument/2006/relationships/image" Target="../media/image18.png"/><Relationship Id="rId2" Type="http://schemas.openxmlformats.org/officeDocument/2006/relationships/audio" Target="../media/media1.mp3"/><Relationship Id="rId16" Type="http://schemas.openxmlformats.org/officeDocument/2006/relationships/image" Target="../media/image28.png"/><Relationship Id="rId1" Type="http://schemas.microsoft.com/office/2007/relationships/media" Target="../media/media1.mp3"/><Relationship Id="rId6" Type="http://schemas.openxmlformats.org/officeDocument/2006/relationships/image" Target="../media/image19.png"/><Relationship Id="rId11" Type="http://schemas.openxmlformats.org/officeDocument/2006/relationships/image" Target="../media/image23.png"/><Relationship Id="rId5" Type="http://schemas.openxmlformats.org/officeDocument/2006/relationships/slide" Target="slide10.xml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FFD71C9-E11C-1516-4D8D-3AFE2CD15D99}"/>
              </a:ext>
            </a:extLst>
          </p:cNvPr>
          <p:cNvSpPr txBox="1"/>
          <p:nvPr/>
        </p:nvSpPr>
        <p:spPr>
          <a:xfrm>
            <a:off x="9510944" y="0"/>
            <a:ext cx="2681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TOÁN 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49AAE4-AAE8-4F14-B963-C4BD00694A92}"/>
              </a:ext>
            </a:extLst>
          </p:cNvPr>
          <p:cNvSpPr/>
          <p:nvPr/>
        </p:nvSpPr>
        <p:spPr>
          <a:xfrm>
            <a:off x="10603076" y="589132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9" name="Google Shape;54;p1">
            <a:extLst>
              <a:ext uri="{FF2B5EF4-FFF2-40B4-BE49-F238E27FC236}">
                <a16:creationId xmlns:a16="http://schemas.microsoft.com/office/drawing/2014/main" id="{D2B0C381-AC83-477C-A42B-612BDE63DE3C}"/>
              </a:ext>
            </a:extLst>
          </p:cNvPr>
          <p:cNvSpPr txBox="1">
            <a:spLocks/>
          </p:cNvSpPr>
          <p:nvPr/>
        </p:nvSpPr>
        <p:spPr>
          <a:xfrm>
            <a:off x="-536639" y="2355189"/>
            <a:ext cx="13235781" cy="2467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50000"/>
              </a:lnSpc>
              <a:buSzPts val="990"/>
              <a:buFont typeface="Arial"/>
              <a:buNone/>
            </a:pPr>
            <a:r>
              <a:rPr lang="en-US" sz="52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Tuần</a:t>
            </a:r>
            <a:r>
              <a:rPr lang="en-US" sz="5200" b="1" dirty="0">
                <a:solidFill>
                  <a:srgbClr val="002060"/>
                </a:solidFill>
                <a:latin typeface="UTM Avo" panose="02040603050506020204" pitchFamily="18" charset="0"/>
              </a:rPr>
              <a:t> 2</a:t>
            </a:r>
            <a:r>
              <a:rPr lang="vi-VN" sz="5200" b="1" dirty="0">
                <a:solidFill>
                  <a:srgbClr val="002060"/>
                </a:solidFill>
                <a:latin typeface="UTM Avo" panose="02040603050506020204" pitchFamily="18" charset="0"/>
              </a:rPr>
              <a:t>3</a:t>
            </a:r>
            <a:endParaRPr lang="en-US" sz="5200" b="1" dirty="0">
              <a:solidFill>
                <a:srgbClr val="002060"/>
              </a:solidFill>
              <a:latin typeface="UTM Avo" panose="02040603050506020204" pitchFamily="18" charset="0"/>
            </a:endParaRP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vi-VN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73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 </a:t>
            </a:r>
            <a:r>
              <a:rPr lang="nn-NO" sz="5200" b="1" dirty="0">
                <a:solidFill>
                  <a:srgbClr val="FF0000"/>
                </a:solidFill>
                <a:latin typeface="UTM Avo" panose="02040603050506020204" pitchFamily="18" charset="0"/>
              </a:rPr>
              <a:t>Thực hành </a:t>
            </a:r>
            <a:endParaRPr lang="vi-VN" sz="5200" b="1" dirty="0">
              <a:solidFill>
                <a:srgbClr val="FF0000"/>
              </a:solidFill>
              <a:latin typeface="UTM Avo" panose="02040603050506020204" pitchFamily="18" charset="0"/>
            </a:endParaRPr>
          </a:p>
          <a:p>
            <a:pPr algn="ctr" defTabSz="914377">
              <a:lnSpc>
                <a:spcPct val="150000"/>
              </a:lnSpc>
              <a:defRPr/>
            </a:pPr>
            <a:r>
              <a:rPr lang="nn-NO" sz="5200" b="1" dirty="0">
                <a:solidFill>
                  <a:srgbClr val="FF0000"/>
                </a:solidFill>
                <a:latin typeface="UTM Avo" panose="02040603050506020204" pitchFamily="18" charset="0"/>
              </a:rPr>
              <a:t>xem đồng hồ 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</a:rPr>
              <a:t>– </a:t>
            </a: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</a:rPr>
              <a:t>Tiết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</a:rPr>
              <a:t> 1</a:t>
            </a:r>
            <a:endParaRPr lang="en-US" sz="5200" b="1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3f7e749c750b79cbde134e7bcf00a14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466481" y="2642892"/>
            <a:ext cx="5491206" cy="589300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592FD6DC-6C4B-7091-0CA5-C1C85746F7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21376088">
            <a:off x="2253275" y="143219"/>
            <a:ext cx="9108298" cy="329617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804753" y="613444"/>
            <a:ext cx="82503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buClrTx/>
            </a:pPr>
            <a:r>
              <a:rPr lang="vi-VN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</a:rPr>
              <a:t>Quay kim đồng hồ để đồng hồ chỉ</a:t>
            </a:r>
            <a:r>
              <a:rPr lang="vi-VN" sz="2800" kern="1200">
                <a:solidFill>
                  <a:prstClr val="black"/>
                </a:solidFill>
                <a:latin typeface="UTM Avo" panose="02040603050506020204" pitchFamily="18" charset="0"/>
                <a:ea typeface="+mn-ea"/>
              </a:rPr>
              <a:t>: </a:t>
            </a:r>
            <a:endParaRPr lang="en-US" sz="2800" kern="1200">
              <a:solidFill>
                <a:prstClr val="black"/>
              </a:solidFill>
              <a:latin typeface="UTM Avo" panose="02040603050506020204" pitchFamily="18" charset="0"/>
              <a:ea typeface="+mn-ea"/>
            </a:endParaRPr>
          </a:p>
          <a:p>
            <a:pPr lvl="0" algn="just">
              <a:buClrTx/>
            </a:pPr>
            <a:r>
              <a:rPr lang="vi-VN" sz="2800" kern="1200">
                <a:solidFill>
                  <a:prstClr val="black"/>
                </a:solidFill>
                <a:latin typeface="UTM Avo" panose="02040603050506020204" pitchFamily="18" charset="0"/>
                <a:ea typeface="+mn-ea"/>
              </a:rPr>
              <a:t>6 </a:t>
            </a:r>
            <a:r>
              <a:rPr lang="vi-VN" sz="28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</a:rPr>
              <a:t>giờ 5 phút và 6 giờ 10 phút. Từ 6 giờ 5 phút đến 6 giờ 10 phút là bao nhiêu phút?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cs typeface="Arial"/>
              <a:sym typeface="Arial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CA746B8-9E0C-E404-92CF-E50806F94019}"/>
              </a:ext>
            </a:extLst>
          </p:cNvPr>
          <p:cNvGrpSpPr/>
          <p:nvPr/>
        </p:nvGrpSpPr>
        <p:grpSpPr>
          <a:xfrm>
            <a:off x="2988219" y="3314738"/>
            <a:ext cx="5234152" cy="2704304"/>
            <a:chOff x="1045778" y="2642891"/>
            <a:chExt cx="5234152" cy="2704304"/>
          </a:xfrm>
        </p:grpSpPr>
        <p:pic>
          <p:nvPicPr>
            <p:cNvPr id="14" name="Graphic 13">
              <a:extLst>
                <a:ext uri="{FF2B5EF4-FFF2-40B4-BE49-F238E27FC236}">
                  <a16:creationId xmlns:a16="http://schemas.microsoft.com/office/drawing/2014/main" id="{F22000B1-6FC2-F327-F261-A41D3DAFFC6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045778" y="2642891"/>
              <a:ext cx="5234152" cy="2704304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2082284" y="3210213"/>
              <a:ext cx="366776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/>
                  <a:sym typeface="Arial"/>
                </a:rPr>
                <a:t>Từ 6 giờ 5 phút đến 6 giờ 10 phút là 5 phút.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6" name="Picture 5" descr="6131d3148657a26e1bfe386e7ba65811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548219" y="3124200"/>
            <a:ext cx="2590800" cy="411778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CB163F8-216F-C23E-FAAD-5539BB4F99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0"/>
            <a:ext cx="607039" cy="676894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f7e749c750b79cbde134e7bcf00a140.png">
            <a:extLst>
              <a:ext uri="{FF2B5EF4-FFF2-40B4-BE49-F238E27FC236}">
                <a16:creationId xmlns:a16="http://schemas.microsoft.com/office/drawing/2014/main" id="{57AE0E31-310F-A670-47BE-2B54ABF2ED2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1466481" y="2642892"/>
            <a:ext cx="5491206" cy="589300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18A2CED5-C371-E3E1-E64B-98F61AD715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76088">
            <a:off x="3166868" y="349918"/>
            <a:ext cx="8430783" cy="277036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46C14FB-4532-49D7-02A5-9A3089E1D02B}"/>
              </a:ext>
            </a:extLst>
          </p:cNvPr>
          <p:cNvSpPr txBox="1"/>
          <p:nvPr/>
        </p:nvSpPr>
        <p:spPr>
          <a:xfrm>
            <a:off x="3926875" y="822080"/>
            <a:ext cx="742492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Tx/>
            </a:pPr>
            <a:r>
              <a:rPr lang="vi-VN" sz="3200" kern="1200" dirty="0">
                <a:solidFill>
                  <a:prstClr val="black"/>
                </a:solidFill>
                <a:latin typeface="UTM Avo" panose="02040603050506020204" pitchFamily="18" charset="0"/>
                <a:ea typeface="+mn-ea"/>
              </a:rPr>
              <a:t>Từ 11 giờ 25 phút đến 11 giờ 35 phút là bao nhiêu phút?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+mn-ea"/>
              <a:sym typeface="Arial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0C0090A-8796-9243-5963-EA8D1584DD6E}"/>
              </a:ext>
            </a:extLst>
          </p:cNvPr>
          <p:cNvGrpSpPr/>
          <p:nvPr/>
        </p:nvGrpSpPr>
        <p:grpSpPr>
          <a:xfrm>
            <a:off x="2569779" y="2642892"/>
            <a:ext cx="5234152" cy="2704304"/>
            <a:chOff x="1045778" y="2642891"/>
            <a:chExt cx="5234152" cy="2704304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C690B837-E203-40B6-B52B-9C83B5EF7B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045778" y="2642891"/>
              <a:ext cx="5234152" cy="2704304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0BCAA5B-B8C6-9F4B-3A3A-861144969F4B}"/>
                </a:ext>
              </a:extLst>
            </p:cNvPr>
            <p:cNvSpPr txBox="1"/>
            <p:nvPr/>
          </p:nvSpPr>
          <p:spPr>
            <a:xfrm>
              <a:off x="2091906" y="3113466"/>
              <a:ext cx="366776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r>
                <a:rPr kumimoji="0" lang="vi-VN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/>
                  <a:sym typeface="Arial"/>
                </a:rPr>
                <a:t>Từ 11 giờ 25 phút đến 11 giờ 35 phút là </a:t>
              </a:r>
              <a:r>
                <a:rPr kumimoji="0" lang="vi-VN" sz="32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 panose="02040603050506020204" pitchFamily="18" charset="0"/>
                  <a:ea typeface="+mn-ea"/>
                  <a:cs typeface="Arial"/>
                  <a:sym typeface="Arial"/>
                </a:rPr>
                <a:t>10 phút.</a:t>
              </a:r>
              <a:endPara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8" name="Picture 7" descr="6131d3148657a26e1bfe386e7ba65811.png">
            <a:hlinkClick r:id="rId8" action="ppaction://hlinksldjump"/>
            <a:extLst>
              <a:ext uri="{FF2B5EF4-FFF2-40B4-BE49-F238E27FC236}">
                <a16:creationId xmlns:a16="http://schemas.microsoft.com/office/drawing/2014/main" id="{38FDFB0D-AE0E-B182-E1D2-D4950F7C1C46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548219" y="3124200"/>
            <a:ext cx="2590800" cy="41177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EBA30CA-CF34-DF80-A5E0-CBBFA9332C1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0"/>
            <a:ext cx="607039" cy="676894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E197741-746C-42B8-A510-FEA0520DB8CF}"/>
              </a:ext>
            </a:extLst>
          </p:cNvPr>
          <p:cNvSpPr/>
          <p:nvPr/>
        </p:nvSpPr>
        <p:spPr>
          <a:xfrm>
            <a:off x="770133" y="1793896"/>
            <a:ext cx="10713540" cy="654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  <a:defRPr/>
            </a:pPr>
            <a:r>
              <a:rPr lang="vi-VN" sz="2800" b="1" dirty="0">
                <a:latin typeface="UTM Avo" panose="02040603050506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 bài học hôm nay, em đã học thêm được điều gì?</a:t>
            </a:r>
            <a:endParaRPr kumimoji="0" lang="vi-VN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9202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7596;p55">
            <a:extLst>
              <a:ext uri="{FF2B5EF4-FFF2-40B4-BE49-F238E27FC236}">
                <a16:creationId xmlns:a16="http://schemas.microsoft.com/office/drawing/2014/main" id="{96948CBD-F61C-411E-A754-23274D63BB4E}"/>
              </a:ext>
            </a:extLst>
          </p:cNvPr>
          <p:cNvSpPr txBox="1">
            <a:spLocks/>
          </p:cNvSpPr>
          <p:nvPr/>
        </p:nvSpPr>
        <p:spPr>
          <a:xfrm>
            <a:off x="2249777" y="1322614"/>
            <a:ext cx="7041090" cy="527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HƯỚNG DẪN VỀ NHÀ</a:t>
            </a:r>
          </a:p>
        </p:txBody>
      </p:sp>
      <p:sp>
        <p:nvSpPr>
          <p:cNvPr id="23" name="Hộp Văn bản 232">
            <a:extLst>
              <a:ext uri="{FF2B5EF4-FFF2-40B4-BE49-F238E27FC236}">
                <a16:creationId xmlns:a16="http://schemas.microsoft.com/office/drawing/2014/main" id="{55E3C735-D134-5525-1C78-5FBB32A3EEB6}"/>
              </a:ext>
            </a:extLst>
          </p:cNvPr>
          <p:cNvSpPr txBox="1"/>
          <p:nvPr/>
        </p:nvSpPr>
        <p:spPr>
          <a:xfrm>
            <a:off x="2249777" y="2014552"/>
            <a:ext cx="7177008" cy="1939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50000"/>
              </a:lnSpc>
              <a:defRPr/>
            </a:pPr>
            <a:r>
              <a:rPr lang="vi-VN" sz="2800" dirty="0">
                <a:latin typeface="UTM Avo" panose="02040603050506020204" pitchFamily="18" charset="0"/>
                <a:cs typeface="Arial" panose="020B0604020202020204" pitchFamily="34" charset="0"/>
              </a:rPr>
              <a:t>Ôn lại cách đọc giờ trên mặt đồng hồ và đồng hồ điện tử: giờ đúng, giờ rưỡi, giờ kém và đọc cho mọi người nghe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cs typeface="Arial" panose="020B060402020202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9975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1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4540957" y="3585180"/>
            <a:ext cx="2944537" cy="295847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01956" y="3753145"/>
            <a:ext cx="2622541" cy="2622541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86" name="Google Shape;86;p1"/>
          <p:cNvSpPr txBox="1"/>
          <p:nvPr/>
        </p:nvSpPr>
        <p:spPr>
          <a:xfrm>
            <a:off x="454403" y="574846"/>
            <a:ext cx="11367083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Để kết nối cộng đồng giáo viên và nhận thêm nhiều tài liệu giảng dạy,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mời quý thầy cô tham gia Group Facebook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theo đường link: 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cs typeface="Arial"/>
              <a:sym typeface="Arial"/>
            </a:endParaRPr>
          </a:p>
        </p:txBody>
      </p:sp>
      <p:sp>
        <p:nvSpPr>
          <p:cNvPr id="87" name="Google Shape;87;p1"/>
          <p:cNvSpPr/>
          <p:nvPr/>
        </p:nvSpPr>
        <p:spPr>
          <a:xfrm>
            <a:off x="2441908" y="2000034"/>
            <a:ext cx="7407478" cy="461665"/>
          </a:xfrm>
          <a:prstGeom prst="roundRect">
            <a:avLst>
              <a:gd name="adj" fmla="val 16667"/>
            </a:avLst>
          </a:prstGeom>
          <a:solidFill>
            <a:srgbClr val="FBE4D4"/>
          </a:solidFill>
          <a:ln w="12700" cap="flat" cmpd="sng">
            <a:solidFill>
              <a:srgbClr val="C55A1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">
            <a:hlinkClick r:id="rId5"/>
          </p:cNvPr>
          <p:cNvSpPr txBox="1"/>
          <p:nvPr/>
        </p:nvSpPr>
        <p:spPr>
          <a:xfrm>
            <a:off x="2644617" y="2000034"/>
            <a:ext cx="712225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sng" strike="noStrike" kern="0" cap="none" spc="0" normalizeH="0" baseline="0" noProof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Hoc10 – Đồng hành cùng giáo viên tiểu học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cs typeface="Arial"/>
              <a:sym typeface="Arial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4011326" y="2381351"/>
            <a:ext cx="4321723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Hoặc truy cập qua QR code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cs typeface="Arial"/>
              <a:sym typeface="Arial"/>
            </a:endParaRPr>
          </a:p>
        </p:txBody>
      </p:sp>
      <p:pic>
        <p:nvPicPr>
          <p:cNvPr id="90" name="Google Shape;90;p1" descr="Ngón Trỏ, ngón tay, Máy tính Biểu tượng Tay - tay png tải về - Miễn phí  trong suốt Tay png Tải về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5400000">
            <a:off x="5444625" y="2851979"/>
            <a:ext cx="1053311" cy="7490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2CBE507-7684-2B8E-7474-51BD0D313980}"/>
              </a:ext>
            </a:extLst>
          </p:cNvPr>
          <p:cNvGrpSpPr/>
          <p:nvPr/>
        </p:nvGrpSpPr>
        <p:grpSpPr>
          <a:xfrm>
            <a:off x="4727728" y="2592648"/>
            <a:ext cx="2736543" cy="1558939"/>
            <a:chOff x="309542" y="967667"/>
            <a:chExt cx="2878585" cy="1558939"/>
          </a:xfrm>
        </p:grpSpPr>
        <p:pic>
          <p:nvPicPr>
            <p:cNvPr id="3" name="Picture 2">
              <a:hlinkClick r:id="rId4"/>
              <a:extLst>
                <a:ext uri="{FF2B5EF4-FFF2-40B4-BE49-F238E27FC236}">
                  <a16:creationId xmlns:a16="http://schemas.microsoft.com/office/drawing/2014/main" id="{36D1B456-ED66-2CB0-91C7-24D6741D30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/>
          </p:blipFill>
          <p:spPr>
            <a:xfrm>
              <a:off x="905522" y="1221589"/>
              <a:ext cx="1438182" cy="1305017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F3A33D2-E6C5-C134-106E-2A2B4439B0C1}"/>
                </a:ext>
              </a:extLst>
            </p:cNvPr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>
                  <a:solidFill>
                    <a:schemeClr val="accent2"/>
                  </a:solidFill>
                  <a:latin typeface="UTM Avo" panose="02040603050506020204" pitchFamily="18" charset="0"/>
                </a:rPr>
                <a:t>Ấn để đến trang sách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CE0CB3D-DC67-43CC-8D8B-DE579174B9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57561" y="1109892"/>
            <a:ext cx="2618886" cy="242770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E749AA-6491-4986-BB20-D84BE0A11D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35234" y="1109892"/>
            <a:ext cx="2618886" cy="242770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30E4005-214A-4F37-80EB-FB6D49422E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44202" y="1109892"/>
            <a:ext cx="2618886" cy="242770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2B023D6-5B16-4349-8BC5-15251063EB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37483" y="1101545"/>
            <a:ext cx="2618886" cy="242770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BEF6F43-A2C4-4AD2-A081-3D1E530BBB0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70472" y="3768337"/>
            <a:ext cx="2683648" cy="2077144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8D4EE8E5-B9BF-45B6-B2B8-C23A25C9B1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2044" y="3733491"/>
            <a:ext cx="2683648" cy="207714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5E54E6E-60F7-4E99-B6FC-62D278376E4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63371" y="3726304"/>
            <a:ext cx="2683648" cy="2077144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0F1902C0-B509-42DF-ACB4-518E01A0239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40386" y="3768337"/>
            <a:ext cx="2683648" cy="207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38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5AC78B7-ADE6-566C-DAA8-8F640DCA5AA0}"/>
              </a:ext>
            </a:extLst>
          </p:cNvPr>
          <p:cNvSpPr txBox="1"/>
          <p:nvPr/>
        </p:nvSpPr>
        <p:spPr>
          <a:xfrm>
            <a:off x="2628900" y="991835"/>
            <a:ext cx="6934200" cy="735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chemeClr val="accent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Quan </a:t>
            </a:r>
            <a:r>
              <a:rPr lang="en-US" sz="3200" b="1" dirty="0" err="1">
                <a:solidFill>
                  <a:schemeClr val="accent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sát</a:t>
            </a:r>
            <a:r>
              <a:rPr lang="en-US" sz="3200" b="1" dirty="0">
                <a:solidFill>
                  <a:schemeClr val="accent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tranh</a:t>
            </a:r>
            <a:r>
              <a:rPr lang="en-US" sz="3200" b="1" dirty="0">
                <a:solidFill>
                  <a:schemeClr val="accent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ảnh</a:t>
            </a:r>
            <a:r>
              <a:rPr lang="en-US" sz="3200" b="1" dirty="0">
                <a:solidFill>
                  <a:schemeClr val="accent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9DAA88E-DFF7-EA1F-6CDB-19C84D5753F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52" t="5430" r="5356" b="5585"/>
          <a:stretch/>
        </p:blipFill>
        <p:spPr>
          <a:xfrm>
            <a:off x="639637" y="1973944"/>
            <a:ext cx="8316686" cy="3192714"/>
          </a:xfrm>
          <a:prstGeom prst="rect">
            <a:avLst/>
          </a:prstGeom>
        </p:spPr>
      </p:pic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BF17D436-3C6E-1922-C15F-D0A5A5585AAD}"/>
              </a:ext>
            </a:extLst>
          </p:cNvPr>
          <p:cNvSpPr/>
          <p:nvPr/>
        </p:nvSpPr>
        <p:spPr>
          <a:xfrm>
            <a:off x="8467070" y="2321286"/>
            <a:ext cx="2476701" cy="1733764"/>
          </a:xfrm>
          <a:prstGeom prst="wedgeEllipseCallout">
            <a:avLst>
              <a:gd name="adj1" fmla="val -46800"/>
              <a:gd name="adj2" fmla="val 50949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000" dirty="0" err="1">
                <a:solidFill>
                  <a:srgbClr val="000000"/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Vậy</a:t>
            </a:r>
            <a:r>
              <a:rPr lang="en-US" sz="2000" dirty="0">
                <a:solidFill>
                  <a:srgbClr val="000000"/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bạn</a:t>
            </a:r>
            <a:r>
              <a:rPr lang="en-US" sz="2000" dirty="0">
                <a:solidFill>
                  <a:srgbClr val="000000"/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nào</a:t>
            </a:r>
            <a:r>
              <a:rPr lang="en-US" sz="2000" dirty="0">
                <a:solidFill>
                  <a:srgbClr val="000000"/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trả</a:t>
            </a:r>
            <a:r>
              <a:rPr lang="en-US" sz="2000" dirty="0">
                <a:solidFill>
                  <a:srgbClr val="000000"/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lời</a:t>
            </a:r>
            <a:r>
              <a:rPr lang="en-US" sz="2000" dirty="0">
                <a:solidFill>
                  <a:srgbClr val="000000"/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đúng</a:t>
            </a:r>
            <a:r>
              <a:rPr lang="en-US" sz="2000" dirty="0">
                <a:solidFill>
                  <a:srgbClr val="000000"/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2000" dirty="0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7402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5AC78B7-ADE6-566C-DAA8-8F640DCA5AA0}"/>
              </a:ext>
            </a:extLst>
          </p:cNvPr>
          <p:cNvSpPr txBox="1"/>
          <p:nvPr/>
        </p:nvSpPr>
        <p:spPr>
          <a:xfrm>
            <a:off x="914400" y="991835"/>
            <a:ext cx="10145486" cy="735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200" b="1" dirty="0" err="1">
                <a:solidFill>
                  <a:schemeClr val="accent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Làm</a:t>
            </a:r>
            <a:r>
              <a:rPr lang="en-US" sz="3200" b="1" dirty="0">
                <a:solidFill>
                  <a:schemeClr val="accent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quen</a:t>
            </a:r>
            <a:r>
              <a:rPr lang="en-US" sz="3200" b="1" dirty="0">
                <a:solidFill>
                  <a:schemeClr val="accent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với</a:t>
            </a:r>
            <a:r>
              <a:rPr lang="en-US" sz="3200" b="1" dirty="0">
                <a:solidFill>
                  <a:schemeClr val="accent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đọc</a:t>
            </a:r>
            <a:r>
              <a:rPr lang="en-US" sz="3200" b="1" dirty="0">
                <a:solidFill>
                  <a:schemeClr val="accent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giờ</a:t>
            </a:r>
            <a:r>
              <a:rPr lang="en-US" sz="3200" b="1" dirty="0">
                <a:solidFill>
                  <a:schemeClr val="accent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theo</a:t>
            </a:r>
            <a:r>
              <a:rPr lang="en-US" sz="3200" b="1" dirty="0">
                <a:solidFill>
                  <a:schemeClr val="accent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từng</a:t>
            </a:r>
            <a:r>
              <a:rPr lang="en-US" sz="3200" b="1" dirty="0">
                <a:solidFill>
                  <a:schemeClr val="accent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5 </a:t>
            </a:r>
            <a:r>
              <a:rPr lang="en-US" sz="3200" b="1" dirty="0" err="1">
                <a:solidFill>
                  <a:schemeClr val="accent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phút</a:t>
            </a:r>
            <a:r>
              <a:rPr lang="en-US" sz="3200" b="1" dirty="0">
                <a:solidFill>
                  <a:schemeClr val="accent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accent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một</a:t>
            </a:r>
            <a:r>
              <a:rPr lang="en-US" sz="3200" b="1" dirty="0">
                <a:solidFill>
                  <a:schemeClr val="accent2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9EC27C-8689-7344-732E-9751F698C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9961" y="1543188"/>
            <a:ext cx="9432078" cy="377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302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5AC78B7-ADE6-566C-DAA8-8F640DCA5AA0}"/>
              </a:ext>
            </a:extLst>
          </p:cNvPr>
          <p:cNvSpPr txBox="1"/>
          <p:nvPr/>
        </p:nvSpPr>
        <p:spPr>
          <a:xfrm>
            <a:off x="914400" y="991835"/>
            <a:ext cx="10145486" cy="7351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Arial"/>
              </a:rPr>
              <a:t>Làm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Arial"/>
              </a:rPr>
              <a:t>quen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Arial"/>
              </a:rPr>
              <a:t>với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Arial"/>
              </a:rPr>
              <a:t>đọc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Arial"/>
              </a:rPr>
              <a:t>giờ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Arial"/>
              </a:rPr>
              <a:t>theo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Arial"/>
              </a:rPr>
              <a:t>từng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Arial"/>
              </a:rPr>
              <a:t> 5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Arial"/>
              </a:rPr>
              <a:t>phút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Arial"/>
              </a:rPr>
              <a:t>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Arial"/>
              </a:rPr>
              <a:t>một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ED7D31"/>
                </a:solidFill>
                <a:effectLst/>
                <a:uLnTx/>
                <a:uFillTx/>
                <a:latin typeface="UTM Avo" panose="02040603050506020204" pitchFamily="18" charset="0"/>
                <a:cs typeface="Arial" panose="020B0604020202020204" pitchFamily="34" charset="0"/>
                <a:sym typeface="Arial"/>
              </a:rPr>
              <a:t>: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99EC27C-8689-7344-732E-9751F698CA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09600"/>
            <a:ext cx="13057238" cy="9143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199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hlinkClick r:id="rId3"/>
            <a:extLst>
              <a:ext uri="{FF2B5EF4-FFF2-40B4-BE49-F238E27FC236}">
                <a16:creationId xmlns:a16="http://schemas.microsoft.com/office/drawing/2014/main" id="{ECE000F1-3B0F-E0FD-4AF8-1366F26A7613}"/>
              </a:ext>
            </a:extLst>
          </p:cNvPr>
          <p:cNvSpPr/>
          <p:nvPr/>
        </p:nvSpPr>
        <p:spPr>
          <a:xfrm>
            <a:off x="637847" y="983685"/>
            <a:ext cx="844444" cy="538500"/>
          </a:xfrm>
          <a:prstGeom prst="roundRect">
            <a:avLst>
              <a:gd name="adj" fmla="val 22233"/>
            </a:avLst>
          </a:prstGeom>
          <a:solidFill>
            <a:schemeClr val="accent2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UTM Avo" panose="02040603050506020204" pitchFamily="18" charset="0"/>
              </a:rPr>
              <a:t>1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3B6928-1936-5B2B-2CE0-5703F0C6CB5A}"/>
              </a:ext>
            </a:extLst>
          </p:cNvPr>
          <p:cNvSpPr/>
          <p:nvPr/>
        </p:nvSpPr>
        <p:spPr>
          <a:xfrm>
            <a:off x="1674505" y="979697"/>
            <a:ext cx="51263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</a:pPr>
            <a:r>
              <a:rPr lang="de-DE" sz="3200" b="1" dirty="0">
                <a:solidFill>
                  <a:schemeClr val="tx1"/>
                </a:solidFill>
                <a:latin typeface="UTM Av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vi-VN" sz="3200" b="1" dirty="0">
                <a:solidFill>
                  <a:schemeClr val="tx1"/>
                </a:solidFill>
                <a:latin typeface="UTM Av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ố?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823C295-BF43-D108-43A6-CC333690BD9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8184"/>
          <a:stretch/>
        </p:blipFill>
        <p:spPr>
          <a:xfrm>
            <a:off x="321148" y="1465941"/>
            <a:ext cx="8899648" cy="459636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749E07E-7488-BA0B-D8B4-BBC1A276BFC0}"/>
              </a:ext>
            </a:extLst>
          </p:cNvPr>
          <p:cNvSpPr txBox="1"/>
          <p:nvPr/>
        </p:nvSpPr>
        <p:spPr>
          <a:xfrm>
            <a:off x="2971204" y="4841081"/>
            <a:ext cx="476846" cy="374571"/>
          </a:xfrm>
          <a:prstGeom prst="roundRect">
            <a:avLst>
              <a:gd name="adj" fmla="val 13488"/>
            </a:avLst>
          </a:prstGeom>
          <a:solidFill>
            <a:srgbClr val="DDF0EC"/>
          </a:solidFill>
        </p:spPr>
        <p:txBody>
          <a:bodyPr wrap="square" rtlCol="0">
            <a:spAutoFit/>
          </a:bodyPr>
          <a:lstStyle/>
          <a:p>
            <a:r>
              <a:rPr lang="vi-VN" sz="1600" b="1" dirty="0">
                <a:solidFill>
                  <a:srgbClr val="C00000"/>
                </a:solidFill>
                <a:latin typeface="UTM Avo" panose="02040603050506020204" pitchFamily="18" charset="0"/>
                <a:ea typeface="Yu Gothic" panose="020B0400000000000000" pitchFamily="34" charset="-128"/>
              </a:rPr>
              <a:t>25</a:t>
            </a:r>
            <a:endParaRPr lang="en-US" sz="1600" b="1" dirty="0">
              <a:solidFill>
                <a:srgbClr val="C00000"/>
              </a:solidFill>
              <a:latin typeface="UTM Avo" panose="02040603050506020204" pitchFamily="18" charset="0"/>
              <a:ea typeface="Yu Gothic" panose="020B0400000000000000" pitchFamily="34" charset="-128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19329DC-0EC9-A304-C1AE-67E6C8AB3D85}"/>
              </a:ext>
            </a:extLst>
          </p:cNvPr>
          <p:cNvSpPr txBox="1"/>
          <p:nvPr/>
        </p:nvSpPr>
        <p:spPr>
          <a:xfrm>
            <a:off x="2123479" y="5033803"/>
            <a:ext cx="476846" cy="374571"/>
          </a:xfrm>
          <a:prstGeom prst="roundRect">
            <a:avLst>
              <a:gd name="adj" fmla="val 13488"/>
            </a:avLst>
          </a:prstGeom>
          <a:solidFill>
            <a:srgbClr val="DDF0EC"/>
          </a:solidFill>
        </p:spPr>
        <p:txBody>
          <a:bodyPr wrap="square" rtlCol="0">
            <a:spAutoFit/>
          </a:bodyPr>
          <a:lstStyle/>
          <a:p>
            <a:r>
              <a:rPr lang="vi-VN" sz="1600" b="1" dirty="0">
                <a:solidFill>
                  <a:srgbClr val="C00000"/>
                </a:solidFill>
                <a:latin typeface="UTM Avo" panose="02040603050506020204" pitchFamily="18" charset="0"/>
                <a:ea typeface="Yu Gothic" panose="020B0400000000000000" pitchFamily="34" charset="-128"/>
              </a:rPr>
              <a:t>30</a:t>
            </a:r>
            <a:endParaRPr lang="en-US" sz="1600" b="1" dirty="0">
              <a:solidFill>
                <a:srgbClr val="C00000"/>
              </a:solidFill>
              <a:latin typeface="UTM Avo" panose="02040603050506020204" pitchFamily="18" charset="0"/>
              <a:ea typeface="Yu Gothic" panose="020B0400000000000000" pitchFamily="34" charset="-128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AB5DB38-4B7A-2AFE-0718-31DD9EBDCD53}"/>
              </a:ext>
            </a:extLst>
          </p:cNvPr>
          <p:cNvSpPr txBox="1"/>
          <p:nvPr/>
        </p:nvSpPr>
        <p:spPr>
          <a:xfrm>
            <a:off x="1278929" y="4841081"/>
            <a:ext cx="476846" cy="374571"/>
          </a:xfrm>
          <a:prstGeom prst="roundRect">
            <a:avLst>
              <a:gd name="adj" fmla="val 13488"/>
            </a:avLst>
          </a:prstGeom>
          <a:solidFill>
            <a:srgbClr val="DDF0EC"/>
          </a:solidFill>
        </p:spPr>
        <p:txBody>
          <a:bodyPr wrap="square" rtlCol="0">
            <a:spAutoFit/>
          </a:bodyPr>
          <a:lstStyle/>
          <a:p>
            <a:r>
              <a:rPr lang="vi-VN" sz="1600" b="1" dirty="0">
                <a:solidFill>
                  <a:srgbClr val="C00000"/>
                </a:solidFill>
                <a:latin typeface="UTM Avo" panose="02040603050506020204" pitchFamily="18" charset="0"/>
                <a:ea typeface="Yu Gothic" panose="020B0400000000000000" pitchFamily="34" charset="-128"/>
              </a:rPr>
              <a:t>35</a:t>
            </a:r>
            <a:endParaRPr lang="en-US" sz="1600" b="1" dirty="0">
              <a:solidFill>
                <a:srgbClr val="C00000"/>
              </a:solidFill>
              <a:latin typeface="UTM Avo" panose="02040603050506020204" pitchFamily="18" charset="0"/>
              <a:ea typeface="Yu Gothic" panose="020B0400000000000000" pitchFamily="34" charset="-128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BDE3E24-40B7-BFFC-9804-2D532EC4C03E}"/>
              </a:ext>
            </a:extLst>
          </p:cNvPr>
          <p:cNvSpPr txBox="1"/>
          <p:nvPr/>
        </p:nvSpPr>
        <p:spPr>
          <a:xfrm>
            <a:off x="716954" y="4187031"/>
            <a:ext cx="476846" cy="374571"/>
          </a:xfrm>
          <a:prstGeom prst="roundRect">
            <a:avLst>
              <a:gd name="adj" fmla="val 13488"/>
            </a:avLst>
          </a:prstGeom>
          <a:solidFill>
            <a:srgbClr val="DDF0EC"/>
          </a:solidFill>
        </p:spPr>
        <p:txBody>
          <a:bodyPr wrap="square" rtlCol="0">
            <a:spAutoFit/>
          </a:bodyPr>
          <a:lstStyle/>
          <a:p>
            <a:r>
              <a:rPr lang="vi-VN" sz="1600" b="1" dirty="0">
                <a:solidFill>
                  <a:srgbClr val="C00000"/>
                </a:solidFill>
                <a:latin typeface="UTM Avo" panose="02040603050506020204" pitchFamily="18" charset="0"/>
                <a:ea typeface="Yu Gothic" panose="020B0400000000000000" pitchFamily="34" charset="-128"/>
              </a:rPr>
              <a:t>40</a:t>
            </a:r>
            <a:endParaRPr lang="en-US" sz="1600" b="1" dirty="0">
              <a:solidFill>
                <a:srgbClr val="C00000"/>
              </a:solidFill>
              <a:latin typeface="UTM Avo" panose="02040603050506020204" pitchFamily="18" charset="0"/>
              <a:ea typeface="Yu Gothic" panose="020B0400000000000000" pitchFamily="34" charset="-128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D786DF8-3FBC-8AB7-1071-A0FB4E4A33D3}"/>
              </a:ext>
            </a:extLst>
          </p:cNvPr>
          <p:cNvSpPr txBox="1"/>
          <p:nvPr/>
        </p:nvSpPr>
        <p:spPr>
          <a:xfrm>
            <a:off x="573698" y="3539331"/>
            <a:ext cx="476846" cy="374571"/>
          </a:xfrm>
          <a:prstGeom prst="roundRect">
            <a:avLst>
              <a:gd name="adj" fmla="val 13488"/>
            </a:avLst>
          </a:prstGeom>
          <a:solidFill>
            <a:srgbClr val="DDF0EC"/>
          </a:solidFill>
        </p:spPr>
        <p:txBody>
          <a:bodyPr wrap="square" rtlCol="0">
            <a:spAutoFit/>
          </a:bodyPr>
          <a:lstStyle/>
          <a:p>
            <a:r>
              <a:rPr lang="vi-VN" sz="1600" b="1" dirty="0">
                <a:solidFill>
                  <a:srgbClr val="C00000"/>
                </a:solidFill>
                <a:latin typeface="UTM Avo" panose="02040603050506020204" pitchFamily="18" charset="0"/>
                <a:ea typeface="Yu Gothic" panose="020B0400000000000000" pitchFamily="34" charset="-128"/>
              </a:rPr>
              <a:t>45</a:t>
            </a:r>
            <a:endParaRPr lang="en-US" sz="1600" b="1" dirty="0">
              <a:solidFill>
                <a:srgbClr val="C00000"/>
              </a:solidFill>
              <a:latin typeface="UTM Avo" panose="02040603050506020204" pitchFamily="18" charset="0"/>
              <a:ea typeface="Yu Gothic" panose="020B0400000000000000" pitchFamily="34" charset="-128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940B51D-E1D5-CA2C-2A0B-81A2085180E7}"/>
              </a:ext>
            </a:extLst>
          </p:cNvPr>
          <p:cNvSpPr txBox="1"/>
          <p:nvPr/>
        </p:nvSpPr>
        <p:spPr>
          <a:xfrm>
            <a:off x="681648" y="2891631"/>
            <a:ext cx="476846" cy="374571"/>
          </a:xfrm>
          <a:prstGeom prst="roundRect">
            <a:avLst>
              <a:gd name="adj" fmla="val 13488"/>
            </a:avLst>
          </a:prstGeom>
          <a:solidFill>
            <a:srgbClr val="DDF0EC"/>
          </a:solidFill>
        </p:spPr>
        <p:txBody>
          <a:bodyPr wrap="square" rtlCol="0">
            <a:spAutoFit/>
          </a:bodyPr>
          <a:lstStyle/>
          <a:p>
            <a:r>
              <a:rPr lang="vi-VN" sz="1600" b="1" dirty="0">
                <a:solidFill>
                  <a:srgbClr val="C00000"/>
                </a:solidFill>
                <a:latin typeface="UTM Avo" panose="02040603050506020204" pitchFamily="18" charset="0"/>
                <a:ea typeface="Yu Gothic" panose="020B0400000000000000" pitchFamily="34" charset="-128"/>
              </a:rPr>
              <a:t>50</a:t>
            </a:r>
            <a:endParaRPr lang="en-US" sz="1600" b="1" dirty="0">
              <a:solidFill>
                <a:srgbClr val="C00000"/>
              </a:solidFill>
              <a:latin typeface="UTM Avo" panose="02040603050506020204" pitchFamily="18" charset="0"/>
              <a:ea typeface="Yu Gothic" panose="020B0400000000000000" pitchFamily="34" charset="-128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A976478-05AE-9E57-BEFB-DA161A846833}"/>
              </a:ext>
            </a:extLst>
          </p:cNvPr>
          <p:cNvSpPr txBox="1"/>
          <p:nvPr/>
        </p:nvSpPr>
        <p:spPr>
          <a:xfrm>
            <a:off x="1291629" y="2250281"/>
            <a:ext cx="476846" cy="374571"/>
          </a:xfrm>
          <a:prstGeom prst="roundRect">
            <a:avLst>
              <a:gd name="adj" fmla="val 13488"/>
            </a:avLst>
          </a:prstGeom>
          <a:solidFill>
            <a:srgbClr val="DDF0EC"/>
          </a:solidFill>
        </p:spPr>
        <p:txBody>
          <a:bodyPr wrap="square" rtlCol="0">
            <a:spAutoFit/>
          </a:bodyPr>
          <a:lstStyle/>
          <a:p>
            <a:r>
              <a:rPr lang="vi-VN" sz="1600" b="1" dirty="0">
                <a:solidFill>
                  <a:srgbClr val="C00000"/>
                </a:solidFill>
                <a:latin typeface="UTM Avo" panose="02040603050506020204" pitchFamily="18" charset="0"/>
                <a:ea typeface="Yu Gothic" panose="020B0400000000000000" pitchFamily="34" charset="-128"/>
              </a:rPr>
              <a:t>55</a:t>
            </a:r>
            <a:endParaRPr lang="en-US" sz="1600" b="1" dirty="0">
              <a:solidFill>
                <a:srgbClr val="C00000"/>
              </a:solidFill>
              <a:latin typeface="UTM Avo" panose="02040603050506020204" pitchFamily="18" charset="0"/>
              <a:ea typeface="Yu Gothic" panose="020B0400000000000000" pitchFamily="34" charset="-12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D423E32-58B8-DD9A-DFC3-D4DF282DA309}"/>
              </a:ext>
            </a:extLst>
          </p:cNvPr>
          <p:cNvSpPr/>
          <p:nvPr/>
        </p:nvSpPr>
        <p:spPr>
          <a:xfrm>
            <a:off x="6831330" y="1933575"/>
            <a:ext cx="333375" cy="3745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vi-VN" sz="2400" dirty="0">
                <a:solidFill>
                  <a:schemeClr val="tx1"/>
                </a:solidFill>
                <a:latin typeface="UTM Av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87C957E-55E1-0AC5-E3C2-8040A0313A3C}"/>
              </a:ext>
            </a:extLst>
          </p:cNvPr>
          <p:cNvGrpSpPr/>
          <p:nvPr/>
        </p:nvGrpSpPr>
        <p:grpSpPr>
          <a:xfrm>
            <a:off x="7747596" y="1933575"/>
            <a:ext cx="575965" cy="374571"/>
            <a:chOff x="9220796" y="1925955"/>
            <a:chExt cx="575965" cy="37457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B0AE969-AF55-294C-B537-33A8AEF49FBE}"/>
                </a:ext>
              </a:extLst>
            </p:cNvPr>
            <p:cNvSpPr/>
            <p:nvPr/>
          </p:nvSpPr>
          <p:spPr>
            <a:xfrm>
              <a:off x="9421088" y="1996440"/>
              <a:ext cx="175380" cy="2538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F7E486E-7968-6906-EBAC-8FC9D7A1180A}"/>
                </a:ext>
              </a:extLst>
            </p:cNvPr>
            <p:cNvSpPr/>
            <p:nvPr/>
          </p:nvSpPr>
          <p:spPr>
            <a:xfrm>
              <a:off x="9220796" y="1925955"/>
              <a:ext cx="575965" cy="37457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r>
                <a:rPr lang="vi-VN" sz="2400" dirty="0">
                  <a:solidFill>
                    <a:schemeClr val="tx1"/>
                  </a:solidFill>
                  <a:latin typeface="UTM Avo" panose="0204060305050602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20</a:t>
              </a:r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834C3A06-EF79-3365-5540-4C187446BF4F}"/>
              </a:ext>
            </a:extLst>
          </p:cNvPr>
          <p:cNvSpPr/>
          <p:nvPr/>
        </p:nvSpPr>
        <p:spPr>
          <a:xfrm>
            <a:off x="6831330" y="3266202"/>
            <a:ext cx="333375" cy="3745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vi-VN" sz="2400" dirty="0">
                <a:solidFill>
                  <a:schemeClr val="tx1"/>
                </a:solidFill>
                <a:latin typeface="UTM Av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6EEB193-16A9-EBC3-FD2E-ECA32C1EF321}"/>
              </a:ext>
            </a:extLst>
          </p:cNvPr>
          <p:cNvGrpSpPr/>
          <p:nvPr/>
        </p:nvGrpSpPr>
        <p:grpSpPr>
          <a:xfrm>
            <a:off x="7747596" y="3266202"/>
            <a:ext cx="575965" cy="374571"/>
            <a:chOff x="9220796" y="1925955"/>
            <a:chExt cx="575965" cy="374571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6662971-2E0F-76C6-2CED-10FFA1E9D2F8}"/>
                </a:ext>
              </a:extLst>
            </p:cNvPr>
            <p:cNvSpPr/>
            <p:nvPr/>
          </p:nvSpPr>
          <p:spPr>
            <a:xfrm>
              <a:off x="9421088" y="1996440"/>
              <a:ext cx="175380" cy="2538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01BE92C-1A95-DAD9-558C-6A6BEFC3BBB4}"/>
                </a:ext>
              </a:extLst>
            </p:cNvPr>
            <p:cNvSpPr/>
            <p:nvPr/>
          </p:nvSpPr>
          <p:spPr>
            <a:xfrm>
              <a:off x="9220796" y="1925955"/>
              <a:ext cx="575965" cy="37457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r>
                <a:rPr lang="vi-VN" sz="2400" dirty="0">
                  <a:solidFill>
                    <a:schemeClr val="tx1"/>
                  </a:solidFill>
                  <a:latin typeface="UTM Avo" panose="0204060305050602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1282CBD5-DA83-6F7F-6AE6-E449B0AABA42}"/>
              </a:ext>
            </a:extLst>
          </p:cNvPr>
          <p:cNvSpPr/>
          <p:nvPr/>
        </p:nvSpPr>
        <p:spPr>
          <a:xfrm>
            <a:off x="6831330" y="4598829"/>
            <a:ext cx="333375" cy="3745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r>
              <a:rPr lang="vi-VN" sz="2400" dirty="0">
                <a:solidFill>
                  <a:schemeClr val="tx1"/>
                </a:solidFill>
                <a:latin typeface="UTM Avo" panose="02040603050506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5207E25-0724-482D-9002-5F59336A06C1}"/>
              </a:ext>
            </a:extLst>
          </p:cNvPr>
          <p:cNvGrpSpPr/>
          <p:nvPr/>
        </p:nvGrpSpPr>
        <p:grpSpPr>
          <a:xfrm>
            <a:off x="7747596" y="4598829"/>
            <a:ext cx="575965" cy="374571"/>
            <a:chOff x="9220796" y="1925955"/>
            <a:chExt cx="575965" cy="374571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506EFC6-E4A8-3C3E-BD5A-1F3369A202C9}"/>
                </a:ext>
              </a:extLst>
            </p:cNvPr>
            <p:cNvSpPr/>
            <p:nvPr/>
          </p:nvSpPr>
          <p:spPr>
            <a:xfrm>
              <a:off x="9421088" y="1996440"/>
              <a:ext cx="175380" cy="2538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FFA71DF-D0A3-5665-326D-6F0A99B2DDAA}"/>
                </a:ext>
              </a:extLst>
            </p:cNvPr>
            <p:cNvSpPr/>
            <p:nvPr/>
          </p:nvSpPr>
          <p:spPr>
            <a:xfrm>
              <a:off x="9220796" y="1925955"/>
              <a:ext cx="575965" cy="37457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300"/>
                </a:spcBef>
                <a:spcAft>
                  <a:spcPts val="300"/>
                </a:spcAft>
              </a:pPr>
              <a:r>
                <a:rPr lang="vi-VN" sz="2400" dirty="0">
                  <a:solidFill>
                    <a:schemeClr val="tx1"/>
                  </a:solidFill>
                  <a:latin typeface="UTM Avo" panose="020406030505060202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35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90652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  <p:bldP spid="13" grpId="0" animBg="1"/>
      <p:bldP spid="14" grpId="0" animBg="1"/>
      <p:bldP spid="15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8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6131d3148657a26e1bfe386e7ba6581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632238" y="2743200"/>
            <a:ext cx="3176267" cy="4495800"/>
          </a:xfrm>
          <a:prstGeom prst="rect">
            <a:avLst/>
          </a:prstGeom>
        </p:spPr>
      </p:pic>
      <p:sp>
        <p:nvSpPr>
          <p:cNvPr id="6" name="Cloud 5"/>
          <p:cNvSpPr/>
          <p:nvPr/>
        </p:nvSpPr>
        <p:spPr>
          <a:xfrm>
            <a:off x="-4037371" y="0"/>
            <a:ext cx="3733800" cy="2362200"/>
          </a:xfrm>
          <a:prstGeom prst="cloud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Chào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Các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bạn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mình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là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thỏ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 con,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Hôm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 nay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các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bạn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giúp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mình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 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lấy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những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củ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cà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rốt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ngon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nhé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 ^^</a:t>
            </a:r>
          </a:p>
        </p:txBody>
      </p:sp>
      <p:pic>
        <p:nvPicPr>
          <p:cNvPr id="7" name="Picture 6" descr="4a28406e86abb27c8f54aaa4fce82474.pn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92000" y="4733540"/>
            <a:ext cx="2286005" cy="2124460"/>
          </a:xfrm>
          <a:prstGeom prst="rect">
            <a:avLst/>
          </a:prstGeom>
        </p:spPr>
      </p:pic>
      <p:sp>
        <p:nvSpPr>
          <p:cNvPr id="8" name="TextBox 7">
            <a:hlinkClick r:id="" action="ppaction://hlinkshowjump?jump=nextslide"/>
          </p:cNvPr>
          <p:cNvSpPr txBox="1"/>
          <p:nvPr/>
        </p:nvSpPr>
        <p:spPr>
          <a:xfrm>
            <a:off x="12649202" y="5105401"/>
            <a:ext cx="137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PLAY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791930" y="1145739"/>
            <a:ext cx="2718619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6600">
                  <a:solidFill>
                    <a:srgbClr val="4BACC6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srgbClr val="FF505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Thỏ</a:t>
            </a:r>
            <a:endParaRPr kumimoji="0" lang="en-US" sz="5400" b="1" i="0" u="none" strike="noStrike" kern="1200" cap="none" spc="0" normalizeH="0" baseline="0" noProof="0" dirty="0">
              <a:ln w="6600">
                <a:solidFill>
                  <a:srgbClr val="4BACC6">
                    <a:lumMod val="20000"/>
                    <a:lumOff val="80000"/>
                  </a:srgbClr>
                </a:solidFill>
                <a:prstDash val="solid"/>
              </a:ln>
              <a:solidFill>
                <a:srgbClr val="FF5050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Avo" panose="02040603050506020204" pitchFamily="18" charset="0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6600">
                  <a:solidFill>
                    <a:srgbClr val="4BACC6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srgbClr val="FF505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kiếm</a:t>
            </a:r>
            <a:r>
              <a:rPr kumimoji="0" lang="en-US" sz="5400" b="1" i="0" u="none" strike="noStrike" kern="1200" cap="none" spc="0" normalizeH="0" baseline="0" noProof="0" dirty="0">
                <a:ln w="6600">
                  <a:solidFill>
                    <a:srgbClr val="4BACC6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srgbClr val="FF505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6600">
                  <a:solidFill>
                    <a:srgbClr val="4BACC6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srgbClr val="FF505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ăn</a:t>
            </a:r>
            <a:endParaRPr kumimoji="0" lang="en-US" sz="5400" b="1" i="0" u="none" strike="noStrike" kern="1200" cap="none" spc="0" normalizeH="0" baseline="0" noProof="0" dirty="0">
              <a:ln w="6600">
                <a:solidFill>
                  <a:srgbClr val="4BACC6">
                    <a:lumMod val="20000"/>
                    <a:lumOff val="80000"/>
                  </a:srgbClr>
                </a:solidFill>
                <a:prstDash val="solid"/>
              </a:ln>
              <a:solidFill>
                <a:srgbClr val="FF5050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Avo" panose="02040603050506020204" pitchFamily="18" charset="0"/>
              <a:ea typeface="+mn-ea"/>
              <a:cs typeface="Arial"/>
              <a:sym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E690A7-3E5B-E1BF-0905-729EAAD620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07039" cy="676894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2.22222E-6 L 0.72361 0.0055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00" y="3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0.7375 -0.0055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900" y="-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d81bbb18139c6b7a3c3be45a0b5eaa8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94206" y="5257800"/>
            <a:ext cx="1295400" cy="1295400"/>
          </a:xfrm>
          <a:prstGeom prst="rect">
            <a:avLst/>
          </a:prstGeom>
        </p:spPr>
      </p:pic>
      <p:pic>
        <p:nvPicPr>
          <p:cNvPr id="8" name="Picture 7" descr="bd81bbb18139c6b7a3c3be45a0b5eaa8.png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213406" y="5334000"/>
            <a:ext cx="1295400" cy="1295400"/>
          </a:xfrm>
          <a:prstGeom prst="rect">
            <a:avLst/>
          </a:prstGeom>
        </p:spPr>
      </p:pic>
      <p:pic>
        <p:nvPicPr>
          <p:cNvPr id="5" name="Picture 4" descr="2ddded3c47508e0775bea75a55625106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524000" y="6324600"/>
            <a:ext cx="9144000" cy="533400"/>
          </a:xfrm>
          <a:prstGeom prst="rect">
            <a:avLst/>
          </a:prstGeom>
        </p:spPr>
      </p:pic>
      <p:pic>
        <p:nvPicPr>
          <p:cNvPr id="16" name="Picture 15" descr="sun-309027_1280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524000" y="0"/>
            <a:ext cx="1524000" cy="1524000"/>
          </a:xfrm>
          <a:prstGeom prst="rect">
            <a:avLst/>
          </a:prstGeom>
        </p:spPr>
      </p:pic>
      <p:pic>
        <p:nvPicPr>
          <p:cNvPr id="17" name="Picture 16" descr="cloud-303181_1280.pn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143000" y="304800"/>
            <a:ext cx="2743200" cy="1066800"/>
          </a:xfrm>
          <a:prstGeom prst="rect">
            <a:avLst/>
          </a:prstGeom>
        </p:spPr>
      </p:pic>
      <p:pic>
        <p:nvPicPr>
          <p:cNvPr id="19" name="Picture 18" descr="cloud-303181_1280.pn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943600" y="228600"/>
            <a:ext cx="2819400" cy="1143000"/>
          </a:xfrm>
          <a:prstGeom prst="rect">
            <a:avLst/>
          </a:prstGeom>
        </p:spPr>
      </p:pic>
      <p:pic>
        <p:nvPicPr>
          <p:cNvPr id="20" name="Picture 19" descr="6131d3148657a26e1bfe386e7ba65811.pn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828800" y="4435834"/>
            <a:ext cx="1524000" cy="2422167"/>
          </a:xfrm>
          <a:prstGeom prst="rect">
            <a:avLst/>
          </a:prstGeom>
        </p:spPr>
      </p:pic>
      <p:pic>
        <p:nvPicPr>
          <p:cNvPr id="12" name="Picture 11" descr="1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1524000" y="6248400"/>
            <a:ext cx="9144000" cy="609600"/>
          </a:xfrm>
          <a:prstGeom prst="rect">
            <a:avLst/>
          </a:prstGeom>
        </p:spPr>
      </p:pic>
      <p:pic>
        <p:nvPicPr>
          <p:cNvPr id="15" name="Picture 14" descr="3f7e749c750b79cbde134e7bcf00a140.pn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8534400" y="2819400"/>
            <a:ext cx="2743200" cy="4953000"/>
          </a:xfrm>
          <a:prstGeom prst="rect">
            <a:avLst/>
          </a:prstGeom>
        </p:spPr>
      </p:pic>
      <p:pic>
        <p:nvPicPr>
          <p:cNvPr id="22" name="Picture 21" descr="trai tim nay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 flipH="1">
            <a:off x="343294" y="1447801"/>
            <a:ext cx="1180707" cy="786597"/>
          </a:xfrm>
          <a:prstGeom prst="rect">
            <a:avLst/>
          </a:prstGeom>
        </p:spPr>
      </p:pic>
      <p:pic>
        <p:nvPicPr>
          <p:cNvPr id="3" name="Tieng-nhai-thuc-an-www_tiengdong_com">
            <a:hlinkClick r:id="" action="ppaction://media"/>
            <a:extLst>
              <a:ext uri="{FF2B5EF4-FFF2-40B4-BE49-F238E27FC236}">
                <a16:creationId xmlns:a16="http://schemas.microsoft.com/office/drawing/2014/main" id="{41CA5A91-9F81-A274-536D-B3EE269748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670050" y="4265613"/>
            <a:ext cx="609600" cy="609600"/>
          </a:xfrm>
          <a:prstGeom prst="rect">
            <a:avLst/>
          </a:prstGeom>
        </p:spPr>
      </p:pic>
      <p:pic>
        <p:nvPicPr>
          <p:cNvPr id="4" name="Tieng-nhai-thuc-an-www_tiengdong_com">
            <a:hlinkClick r:id="" action="ppaction://media"/>
            <a:extLst>
              <a:ext uri="{FF2B5EF4-FFF2-40B4-BE49-F238E27FC236}">
                <a16:creationId xmlns:a16="http://schemas.microsoft.com/office/drawing/2014/main" id="{89CA89C0-B6FF-7274-EE35-287C1B6423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517650" y="4418013"/>
            <a:ext cx="609600" cy="609600"/>
          </a:xfrm>
          <a:prstGeom prst="rect">
            <a:avLst/>
          </a:prstGeom>
        </p:spPr>
      </p:pic>
      <p:pic>
        <p:nvPicPr>
          <p:cNvPr id="6" name="Tieng-nhai-thuc-an-www_tiengdong_com">
            <a:hlinkClick r:id="" action="ppaction://media"/>
            <a:extLst>
              <a:ext uri="{FF2B5EF4-FFF2-40B4-BE49-F238E27FC236}">
                <a16:creationId xmlns:a16="http://schemas.microsoft.com/office/drawing/2014/main" id="{D4F36643-5BD8-2293-B9E9-419370E38B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365250" y="4570413"/>
            <a:ext cx="609600" cy="609600"/>
          </a:xfrm>
          <a:prstGeom prst="rect">
            <a:avLst/>
          </a:prstGeom>
        </p:spPr>
      </p:pic>
      <p:pic>
        <p:nvPicPr>
          <p:cNvPr id="13" name="Tieng-nhai-thuc-an-www_tiengdong_com">
            <a:hlinkClick r:id="" action="ppaction://media"/>
            <a:extLst>
              <a:ext uri="{FF2B5EF4-FFF2-40B4-BE49-F238E27FC236}">
                <a16:creationId xmlns:a16="http://schemas.microsoft.com/office/drawing/2014/main" id="{2EE1622E-3B06-D68F-50D7-1D8BAD4FE9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212850" y="4722813"/>
            <a:ext cx="609600" cy="609600"/>
          </a:xfrm>
          <a:prstGeom prst="rect">
            <a:avLst/>
          </a:prstGeom>
        </p:spPr>
      </p:pic>
      <p:pic>
        <p:nvPicPr>
          <p:cNvPr id="14" name="Tieng-nhai-thuc-an-www_tiengdong_com">
            <a:hlinkClick r:id="" action="ppaction://media"/>
            <a:extLst>
              <a:ext uri="{FF2B5EF4-FFF2-40B4-BE49-F238E27FC236}">
                <a16:creationId xmlns:a16="http://schemas.microsoft.com/office/drawing/2014/main" id="{98A91529-1108-E840-7521-38B7DF9C85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1060450" y="4875213"/>
            <a:ext cx="609600" cy="609600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1791930" y="1145739"/>
            <a:ext cx="2718619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6600">
                  <a:solidFill>
                    <a:srgbClr val="4BACC6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srgbClr val="FF505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Thỏ</a:t>
            </a:r>
            <a:endParaRPr kumimoji="0" lang="en-US" sz="5400" b="1" i="0" u="none" strike="noStrike" kern="1200" cap="none" spc="0" normalizeH="0" baseline="0" noProof="0" dirty="0">
              <a:ln w="6600">
                <a:solidFill>
                  <a:srgbClr val="4BACC6">
                    <a:lumMod val="20000"/>
                    <a:lumOff val="80000"/>
                  </a:srgbClr>
                </a:solidFill>
                <a:prstDash val="solid"/>
              </a:ln>
              <a:solidFill>
                <a:srgbClr val="FF5050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Avo" panose="02040603050506020204" pitchFamily="18" charset="0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6600">
                  <a:solidFill>
                    <a:srgbClr val="4BACC6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srgbClr val="FF505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kiếm</a:t>
            </a:r>
            <a:r>
              <a:rPr kumimoji="0" lang="en-US" sz="5400" b="1" i="0" u="none" strike="noStrike" kern="1200" cap="none" spc="0" normalizeH="0" baseline="0" noProof="0" dirty="0">
                <a:ln w="6600">
                  <a:solidFill>
                    <a:srgbClr val="4BACC6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srgbClr val="FF505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>
                <a:ln w="6600">
                  <a:solidFill>
                    <a:srgbClr val="4BACC6">
                      <a:lumMod val="20000"/>
                      <a:lumOff val="80000"/>
                    </a:srgbClr>
                  </a:solidFill>
                  <a:prstDash val="solid"/>
                </a:ln>
                <a:solidFill>
                  <a:srgbClr val="FF5050"/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Avo" panose="02040603050506020204" pitchFamily="18" charset="0"/>
                <a:ea typeface="+mn-ea"/>
                <a:cs typeface="Arial"/>
                <a:sym typeface="Arial"/>
              </a:rPr>
              <a:t>ăn</a:t>
            </a:r>
            <a:endParaRPr kumimoji="0" lang="en-US" sz="5400" b="1" i="0" u="none" strike="noStrike" kern="1200" cap="none" spc="0" normalizeH="0" baseline="0" noProof="0" dirty="0">
              <a:ln w="6600">
                <a:solidFill>
                  <a:srgbClr val="4BACC6">
                    <a:lumMod val="20000"/>
                    <a:lumOff val="80000"/>
                  </a:srgbClr>
                </a:solidFill>
                <a:prstDash val="solid"/>
              </a:ln>
              <a:solidFill>
                <a:srgbClr val="FF5050"/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UTM Avo" panose="02040603050506020204" pitchFamily="18" charset="0"/>
              <a:ea typeface="+mn-ea"/>
              <a:cs typeface="Arial"/>
              <a:sym typeface="Arial"/>
            </a:endParaRPr>
          </a:p>
        </p:txBody>
      </p:sp>
      <p:sp>
        <p:nvSpPr>
          <p:cNvPr id="9" name="Arrow: Right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103DD78-0EF0-884A-AC55-20D4D6F24288}"/>
              </a:ext>
            </a:extLst>
          </p:cNvPr>
          <p:cNvSpPr/>
          <p:nvPr/>
        </p:nvSpPr>
        <p:spPr>
          <a:xfrm>
            <a:off x="9896168" y="781665"/>
            <a:ext cx="1749573" cy="958645"/>
          </a:xfrm>
          <a:prstGeom prst="rightArrow">
            <a:avLst/>
          </a:prstGeom>
          <a:solidFill>
            <a:schemeClr val="bg1"/>
          </a:solidFill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vi-VN" sz="1400" i="0" u="none" strike="noStrike" kern="1200" normalizeH="0" baseline="0" noProof="0" dirty="0">
                <a:ln w="0"/>
                <a:solidFill>
                  <a:schemeClr val="tx1"/>
                </a:solidFill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Phần tiếp theo</a:t>
            </a:r>
            <a:endParaRPr kumimoji="0" lang="en-US" sz="1400" i="0" u="none" strike="noStrike" kern="1200" normalizeH="0" baseline="0" noProof="0" dirty="0">
              <a:ln w="0"/>
              <a:solidFill>
                <a:schemeClr val="tx1"/>
              </a:solidFill>
              <a:uLnTx/>
              <a:uFillTx/>
              <a:latin typeface="UTM Avo" panose="02040603050506020204" pitchFamily="18" charset="0"/>
              <a:cs typeface="Arial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558E3D8-4E46-EE64-1031-8E033432D30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0" y="0"/>
            <a:ext cx="607039" cy="676894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0.01111 L 0.25 -0.0111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0.14583 0.00555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" y="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48148E-6 L 1.21875 -0.00162 " pathEditMode="relative" rAng="0" ptsTypes="AA">
                                      <p:cBhvr>
                                        <p:cTn id="10" dur="1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9" y="-1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333 -0.00116 L 0.16666 -0.00116 " pathEditMode="relative" rAng="0" ptsTypes="AA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81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2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6667 -0.00116 L 0.25834 3.7037E-7 " pathEditMode="relative" rAng="0" ptsTypes="AA">
                                      <p:cBhvr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81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47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305</Words>
  <Application>Microsoft Office PowerPoint</Application>
  <PresentationFormat>Widescreen</PresentationFormat>
  <Paragraphs>51</Paragraphs>
  <Slides>15</Slides>
  <Notes>11</Notes>
  <HiddenSlides>2</HiddenSlides>
  <MMClips>5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Yu Gothic</vt:lpstr>
      <vt:lpstr>Arial</vt:lpstr>
      <vt:lpstr>Calibri</vt:lpstr>
      <vt:lpstr>Times New Roman</vt:lpstr>
      <vt:lpstr>UTM Avo</vt:lpstr>
      <vt:lpstr>Office Theme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Chủ đề: Quý trọng thời gian</dc:title>
  <dc:creator>Ziczac</dc:creator>
  <cp:lastModifiedBy>Administrator</cp:lastModifiedBy>
  <cp:revision>32</cp:revision>
  <dcterms:modified xsi:type="dcterms:W3CDTF">2024-02-20T01:23:49Z</dcterms:modified>
</cp:coreProperties>
</file>