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8"/>
  </p:notesMasterIdLst>
  <p:sldIdLst>
    <p:sldId id="451" r:id="rId3"/>
    <p:sldId id="452" r:id="rId4"/>
    <p:sldId id="292" r:id="rId5"/>
    <p:sldId id="294" r:id="rId6"/>
    <p:sldId id="455" r:id="rId7"/>
    <p:sldId id="447" r:id="rId8"/>
    <p:sldId id="295" r:id="rId9"/>
    <p:sldId id="453" r:id="rId10"/>
    <p:sldId id="454" r:id="rId11"/>
    <p:sldId id="441" r:id="rId12"/>
    <p:sldId id="310" r:id="rId13"/>
    <p:sldId id="309" r:id="rId14"/>
    <p:sldId id="439" r:id="rId15"/>
    <p:sldId id="450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12/9/2023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13" Type="http://schemas.openxmlformats.org/officeDocument/2006/relationships/image" Target="../media/image33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27.gif"/><Relationship Id="rId12" Type="http://schemas.openxmlformats.org/officeDocument/2006/relationships/image" Target="../media/image32.gif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11" Type="http://schemas.openxmlformats.org/officeDocument/2006/relationships/image" Target="../media/image31.gi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0.wmf"/><Relationship Id="rId4" Type="http://schemas.openxmlformats.org/officeDocument/2006/relationships/image" Target="../media/image25.wmf"/><Relationship Id="rId9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hyperlink" Target="https://hoc10.vn/doc-sach/Tin-hoc-3/1/129/36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oose Centerfold (onlin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-20781"/>
            <a:ext cx="9229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5"/>
          <p:cNvSpPr>
            <a:spLocks noChangeArrowheads="1" noChangeShapeType="1" noTextEdit="1"/>
          </p:cNvSpPr>
          <p:nvPr/>
        </p:nvSpPr>
        <p:spPr bwMode="auto">
          <a:xfrm>
            <a:off x="1038225" y="649432"/>
            <a:ext cx="7239000" cy="52006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918522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quý thầy, cô giáo về dự giờ lớp </a:t>
            </a:r>
            <a:r>
              <a:rPr lang="vi-VN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057399" y="3180485"/>
            <a:ext cx="5200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</a:t>
            </a:r>
            <a:endParaRPr lang="en-US" altLang="en-US" sz="4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485900" y="5314950"/>
            <a:ext cx="228600" cy="457200"/>
          </a:xfrm>
          <a:prstGeom prst="flowChartCollat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7486650" y="5372100"/>
            <a:ext cx="228600" cy="457200"/>
          </a:xfrm>
          <a:prstGeom prst="flowChartCollate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1543050" y="304800"/>
            <a:ext cx="228600" cy="457200"/>
          </a:xfrm>
          <a:prstGeom prst="flowChartCollat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7372350" y="381000"/>
            <a:ext cx="228600" cy="457200"/>
          </a:xfrm>
          <a:prstGeom prst="flowChartCollate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WordArt 13"/>
          <p:cNvSpPr>
            <a:spLocks noChangeArrowheads="1" noChangeShapeType="1" noTextEdit="1"/>
          </p:cNvSpPr>
          <p:nvPr/>
        </p:nvSpPr>
        <p:spPr bwMode="auto">
          <a:xfrm>
            <a:off x="1485901" y="1028700"/>
            <a:ext cx="22225" cy="107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" b="1" kern="10">
                <a:ln w="9525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  <a:solidFill>
                  <a:srgbClr val="0000FF">
                    <a:alpha val="90979"/>
                  </a:srgb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entury SchoolbookH" panose="020B7200000000000000" pitchFamily="34" charset="0"/>
              </a:rPr>
              <a:t>.</a:t>
            </a:r>
          </a:p>
        </p:txBody>
      </p:sp>
      <p:sp>
        <p:nvSpPr>
          <p:cNvPr id="16394" name="Text Box 15"/>
          <p:cNvSpPr txBox="1">
            <a:spLocks noChangeArrowheads="1"/>
          </p:cNvSpPr>
          <p:nvPr/>
        </p:nvSpPr>
        <p:spPr bwMode="auto">
          <a:xfrm>
            <a:off x="4171950" y="3657600"/>
            <a:ext cx="971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000250" y="4800600"/>
            <a:ext cx="6076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20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2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m ye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m ye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4" grpId="0" animBg="1"/>
      <p:bldP spid="15" grpId="0" animBg="1"/>
      <p:bldP spid="16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662886" y="941158"/>
            <a:ext cx="86750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em</a:t>
            </a:r>
            <a:r>
              <a:rPr lang="es-ES" sz="2200" b="1" dirty="0" smtClean="0">
                <a:latin typeface="Times New Roman" panose="02020603050405020304" pitchFamily="18" charset="0"/>
              </a:rPr>
              <a:t>,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các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bạn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lớp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có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được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thứ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tự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nào</a:t>
            </a:r>
            <a:r>
              <a:rPr lang="es-ES" sz="2200" b="1" dirty="0" smtClean="0">
                <a:latin typeface="Times New Roman" panose="02020603050405020304" pitchFamily="18" charset="0"/>
              </a:rPr>
              <a:t>?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Vì</a:t>
            </a:r>
            <a:r>
              <a:rPr lang="es-ES" sz="2200" b="1" dirty="0" smtClean="0">
                <a:latin typeface="Times New Roman" panose="02020603050405020304" pitchFamily="18" charset="0"/>
              </a:rPr>
              <a:t> sao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cần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như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vậy</a:t>
            </a:r>
            <a:r>
              <a:rPr lang="es-ES" sz="2200" b="1" dirty="0" smtClean="0">
                <a:latin typeface="Times New Roman" panose="02020603050405020304" pitchFamily="18" charset="0"/>
              </a:rPr>
              <a:t>?</a:t>
            </a:r>
            <a:endParaRPr lang="en-US" sz="2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934527"/>
            <a:ext cx="670560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2132527"/>
            <a:ext cx="8153400" cy="16731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14350" algn="l"/>
              </a:tabLst>
            </a:pP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9" y="2136785"/>
            <a:ext cx="7126049" cy="113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05" y="3230799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1" y="3801651"/>
            <a:ext cx="7436574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0" y="0"/>
          <a:ext cx="14224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Clip" r:id="rId3" imgW="1278331" imgH="1273759" progId="">
                  <p:embed/>
                </p:oleObj>
              </mc:Choice>
              <mc:Fallback>
                <p:oleObj name="Clip" r:id="rId3" imgW="1278331" imgH="1273759" progId="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22400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7145338" y="3429000"/>
          <a:ext cx="1998662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Clip" r:id="rId5" imgW="1999793" imgH="1831543" progId="">
                  <p:embed/>
                </p:oleObj>
              </mc:Choice>
              <mc:Fallback>
                <p:oleObj name="Clip" r:id="rId5" imgW="1999793" imgH="1831543" progId="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5338" y="3429000"/>
                        <a:ext cx="1998662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0" name="Picture 4" descr="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609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67000" y="4419600"/>
            <a:ext cx="60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124700" y="-1409700"/>
            <a:ext cx="60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0" descr="1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1600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0" descr="1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990600"/>
            <a:ext cx="60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Firewrk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16049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Firewrk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-304800"/>
            <a:ext cx="2219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2" descr="FLOWERS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638800"/>
            <a:ext cx="13827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13" descr="FLOWERS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638800"/>
            <a:ext cx="13827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14" descr="bells1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ure 16" descr="bells1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22" descr="C:\Users\NGOCTHANH\Desktop\anh dep\18541558_6167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685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22" descr="C:\Users\NGOCTHANH\Desktop\anh dep\18541558_6167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2438400"/>
            <a:ext cx="685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22" descr="Firewrk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29000"/>
            <a:ext cx="32004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24" descr="Firewrk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17526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6" name="WordArt 21"/>
          <p:cNvSpPr>
            <a:spLocks noChangeArrowheads="1" noChangeShapeType="1" noTextEdit="1"/>
          </p:cNvSpPr>
          <p:nvPr/>
        </p:nvSpPr>
        <p:spPr bwMode="auto">
          <a:xfrm>
            <a:off x="1524000" y="1143000"/>
            <a:ext cx="6629400" cy="3810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Xin chân thành cảm ơn</a:t>
            </a:r>
          </a:p>
        </p:txBody>
      </p:sp>
      <p:sp>
        <p:nvSpPr>
          <p:cNvPr id="19477" name="WordArt 22"/>
          <p:cNvSpPr>
            <a:spLocks noChangeArrowheads="1" noChangeShapeType="1" noTextEdit="1"/>
          </p:cNvSpPr>
          <p:nvPr/>
        </p:nvSpPr>
        <p:spPr bwMode="auto">
          <a:xfrm>
            <a:off x="762000" y="3810000"/>
            <a:ext cx="7696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4999">
                      <a:srgbClr val="66008F"/>
                    </a:gs>
                    <a:gs pos="32500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0">
                      <a:srgbClr val="FF0000"/>
                    </a:gs>
                    <a:gs pos="67500">
                      <a:srgbClr val="BA0066"/>
                    </a:gs>
                    <a:gs pos="85001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Quý thầy, cô giáo và các em học sinh.</a:t>
            </a:r>
          </a:p>
        </p:txBody>
      </p:sp>
      <p:pic>
        <p:nvPicPr>
          <p:cNvPr id="19478" name="Picture 8" descr="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51225" y="1554163"/>
            <a:ext cx="3178175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9" name="Picture 10" descr="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54163"/>
            <a:ext cx="2516188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42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586002" y="859112"/>
            <a:ext cx="2568853" cy="26441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98017"/>
            <a:ext cx="2778491" cy="28599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D77CF66-8D9C-197D-B180-C285F6227973}"/>
              </a:ext>
            </a:extLst>
          </p:cNvPr>
          <p:cNvSpPr txBox="1">
            <a:spLocks/>
          </p:cNvSpPr>
          <p:nvPr/>
        </p:nvSpPr>
        <p:spPr>
          <a:xfrm>
            <a:off x="0" y="995062"/>
            <a:ext cx="8895624" cy="1186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493" tIns="34247" rIns="68493" bIns="342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97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Thứ</a:t>
            </a:r>
            <a:r>
              <a:rPr lang="en-US" sz="2697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97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Hai, </a:t>
            </a:r>
            <a:r>
              <a:rPr lang="en-US" sz="2697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ngày</a:t>
            </a:r>
            <a:r>
              <a:rPr lang="en-US" sz="2697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97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26 </a:t>
            </a:r>
            <a:r>
              <a:rPr lang="en-US" sz="2697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tháng</a:t>
            </a:r>
            <a:r>
              <a:rPr lang="en-US" sz="2697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697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12 </a:t>
            </a:r>
            <a:r>
              <a:rPr lang="en-US" sz="2697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năm</a:t>
            </a:r>
            <a:r>
              <a:rPr lang="en-US" sz="2697" b="1" dirty="0">
                <a:solidFill>
                  <a:srgbClr val="FF0000"/>
                </a:solidFill>
                <a:latin typeface="HP001 4 hàng" panose="020B0603050302020204" pitchFamily="34" charset="0"/>
              </a:rPr>
              <a:t> 2022</a:t>
            </a:r>
          </a:p>
          <a:p>
            <a:pPr algn="ctr"/>
            <a:r>
              <a:rPr lang="en-US" sz="3296" b="1" u="sng" dirty="0" smtClean="0">
                <a:solidFill>
                  <a:srgbClr val="00C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 </a:t>
            </a:r>
            <a:r>
              <a:rPr lang="en-US" sz="3296" b="1" u="sng" dirty="0" err="1" smtClean="0">
                <a:solidFill>
                  <a:srgbClr val="00C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3296" b="1" u="sng" dirty="0" smtClean="0">
              <a:solidFill>
                <a:srgbClr val="00CC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3296" b="1" dirty="0">
              <a:solidFill>
                <a:srgbClr val="00CC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4152" y="1796836"/>
            <a:ext cx="764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CHỦ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ĐỀ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>
                <a:solidFill>
                  <a:srgbClr val="000099"/>
                </a:solidFill>
                <a:latin typeface="HP-001"/>
              </a:rPr>
              <a:t>C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: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TỔ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CHỨC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LƯU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TRỮ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,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TÌM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KIẾM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VÀ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TRAO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ĐỔI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THÔNG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TIN </a:t>
            </a:r>
            <a:endParaRPr lang="en-US" sz="2800" b="1" dirty="0">
              <a:solidFill>
                <a:srgbClr val="000099"/>
              </a:solidFill>
              <a:latin typeface="HP-001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652" y="2726439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CHỦ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ĐỀ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C1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: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SẮP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XẾP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DỄ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TÌM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KIẾM</a:t>
            </a:r>
            <a:endParaRPr lang="en-US" altLang="en-US" sz="2800" b="1" dirty="0" smtClean="0">
              <a:solidFill>
                <a:srgbClr val="FF000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992076" y="3422374"/>
            <a:ext cx="6911472" cy="5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3" tIns="40361" rIns="80723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011"/>
              </a:spcBef>
              <a:defRPr/>
            </a:pPr>
            <a:r>
              <a:rPr lang="en-US" sz="3034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303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1: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thiết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sắp</a:t>
            </a:r>
            <a:r>
              <a:rPr lang="en-US" sz="303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34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xếp</a:t>
            </a:r>
            <a:endParaRPr lang="en-US" sz="3034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4270445"/>
            <a:ext cx="4797968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85564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1869251"/>
            <a:ext cx="4267200" cy="2169349"/>
          </a:xfrm>
          <a:prstGeom prst="rect">
            <a:avLst/>
          </a:prstGeom>
          <a:ln w="76200"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98698" y="1869250"/>
            <a:ext cx="4003706" cy="2169349"/>
          </a:xfrm>
          <a:prstGeom prst="rect">
            <a:avLst/>
          </a:prstGeom>
          <a:ln w="76200">
            <a:solidFill>
              <a:srgbClr val="00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971800" y="1219200"/>
            <a:ext cx="1143000" cy="65005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500435">
            <a:off x="4084722" y="1156685"/>
            <a:ext cx="1152473" cy="7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00" y="328645"/>
            <a:ext cx="76962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alt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990600" y="1311652"/>
            <a:ext cx="7162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333" r="17408" b="8889"/>
          <a:stretch/>
        </p:blipFill>
        <p:spPr>
          <a:xfrm rot="16200000">
            <a:off x="5214816" y="1819711"/>
            <a:ext cx="2476031" cy="3761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r="22869" b="7222"/>
          <a:stretch/>
        </p:blipFill>
        <p:spPr>
          <a:xfrm rot="16200000">
            <a:off x="1059286" y="1781996"/>
            <a:ext cx="2443193" cy="3754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556982" y="5147483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5728931" y="513532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ÁCH LÀM ĐỒ XẾP QUẦN ÁO NHANH GỌN ĐẸP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" y="1066800"/>
            <a:ext cx="8763000" cy="5638800"/>
          </a:xfrm>
        </p:spPr>
      </p:pic>
      <p:sp>
        <p:nvSpPr>
          <p:cNvPr id="5" name="Rectangle 4"/>
          <p:cNvSpPr/>
          <p:nvPr/>
        </p:nvSpPr>
        <p:spPr>
          <a:xfrm>
            <a:off x="381000" y="2286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HƯỚNG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DẪN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CẮT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BÌA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COTON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GẤP</a:t>
            </a:r>
            <a:r>
              <a:rPr lang="en-US" altLang="en-US" sz="2800" b="1" dirty="0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HP-001"/>
              </a:rPr>
              <a:t>ÁO</a:t>
            </a:r>
            <a:endParaRPr lang="en-US" sz="2800" b="1" dirty="0">
              <a:solidFill>
                <a:srgbClr val="000099"/>
              </a:solidFill>
              <a:latin typeface="HP-001"/>
            </a:endParaRPr>
          </a:p>
        </p:txBody>
      </p:sp>
    </p:spTree>
    <p:extLst>
      <p:ext uri="{BB962C8B-B14F-4D97-AF65-F5344CB8AC3E}">
        <p14:creationId xmlns:p14="http://schemas.microsoft.com/office/powerpoint/2010/main" val="186354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21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23363" cy="6858000"/>
          </a:xfrm>
        </p:spPr>
      </p:pic>
      <p:sp>
        <p:nvSpPr>
          <p:cNvPr id="7" name="Cloud 6"/>
          <p:cNvSpPr/>
          <p:nvPr/>
        </p:nvSpPr>
        <p:spPr>
          <a:xfrm>
            <a:off x="611555" y="350838"/>
            <a:ext cx="8222457" cy="106680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rgbClr val="FFFFFF"/>
                </a:solidFill>
              </a:rPr>
              <a:t>Trò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chơi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“ </a:t>
            </a:r>
            <a:r>
              <a:rPr lang="en-US" sz="2800" b="1" dirty="0" err="1" smtClean="0">
                <a:solidFill>
                  <a:srgbClr val="FFFFFF"/>
                </a:solidFill>
              </a:rPr>
              <a:t>Tiếp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sức</a:t>
            </a:r>
            <a:r>
              <a:rPr lang="en-US" sz="2800" b="1" dirty="0" smtClean="0">
                <a:solidFill>
                  <a:srgbClr val="FFFFFF"/>
                </a:solidFill>
              </a:rPr>
              <a:t> - </a:t>
            </a:r>
            <a:r>
              <a:rPr lang="en-US" sz="2800" b="1" dirty="0" err="1" smtClean="0">
                <a:solidFill>
                  <a:srgbClr val="FFFFFF"/>
                </a:solidFill>
              </a:rPr>
              <a:t>ai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nhanh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hơn</a:t>
            </a:r>
            <a:r>
              <a:rPr lang="en-US" sz="2800" b="1" dirty="0" smtClean="0">
                <a:solidFill>
                  <a:srgbClr val="FFFFFF"/>
                </a:solidFill>
              </a:rPr>
              <a:t>”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650" y="1690689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4494560"/>
            <a:ext cx="88340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1444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57778" r="44833" b="5555"/>
          <a:stretch/>
        </p:blipFill>
        <p:spPr>
          <a:xfrm rot="16200000">
            <a:off x="5420591" y="1048546"/>
            <a:ext cx="2493818" cy="3429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r="49278" b="44444"/>
          <a:stretch/>
        </p:blipFill>
        <p:spPr>
          <a:xfrm rot="16200000">
            <a:off x="1572491" y="858045"/>
            <a:ext cx="2493819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" y="4130864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5278343"/>
            <a:ext cx="6781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/>
          </a:p>
        </p:txBody>
      </p:sp>
      <p:pic>
        <p:nvPicPr>
          <p:cNvPr id="6" name="VuiDenTruong-V.A-31867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7500" y="404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42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-6927" y="1196560"/>
            <a:ext cx="9130145" cy="478631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0A0F3D9-F47F-9207-0D43-5148A1837B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4463" y="437611"/>
            <a:ext cx="84582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Nhạc trao bằng khen, Trao giải thưởng cho buổi lễ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6781800" y="6003654"/>
            <a:ext cx="152400" cy="114300"/>
          </a:xfrm>
          <a:prstGeom prst="rect">
            <a:avLst/>
          </a:prstGeom>
        </p:spPr>
      </p:pic>
      <p:sp>
        <p:nvSpPr>
          <p:cNvPr id="2" name="Oval 1">
            <a:hlinkClick r:id="rId6"/>
          </p:cNvPr>
          <p:cNvSpPr/>
          <p:nvPr/>
        </p:nvSpPr>
        <p:spPr>
          <a:xfrm>
            <a:off x="384463" y="5562600"/>
            <a:ext cx="1368137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2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610600" cy="56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2106</TotalTime>
  <Words>379</Words>
  <Application>Microsoft Office PowerPoint</Application>
  <PresentationFormat>On-screen Show (4:3)</PresentationFormat>
  <Paragraphs>36</Paragraphs>
  <Slides>15</Slides>
  <Notes>1</Notes>
  <HiddenSlides>0</HiddenSlides>
  <MMClips>3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.VnCentury SchoolbookH</vt:lpstr>
      <vt:lpstr>Arial</vt:lpstr>
      <vt:lpstr>Calibri</vt:lpstr>
      <vt:lpstr>Calibri Light</vt:lpstr>
      <vt:lpstr>Cambria Math</vt:lpstr>
      <vt:lpstr>Century Schoolbook</vt:lpstr>
      <vt:lpstr>HP-001</vt:lpstr>
      <vt:lpstr>HP001 4 hàng</vt:lpstr>
      <vt:lpstr>Tahoma</vt:lpstr>
      <vt:lpstr>Times New Roman</vt:lpstr>
      <vt:lpstr>Office Theme</vt:lpstr>
      <vt:lpstr>3_TS001090307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hãy sắp xếp các bức ảnh ở Hình 5 dưới đây vào một hộp có bốn ngăn.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Minh Ngoc</cp:lastModifiedBy>
  <cp:revision>153</cp:revision>
  <dcterms:created xsi:type="dcterms:W3CDTF">2017-10-03T01:20:28Z</dcterms:created>
  <dcterms:modified xsi:type="dcterms:W3CDTF">2023-12-09T08:01:49Z</dcterms:modified>
</cp:coreProperties>
</file>