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sldIdLst>
    <p:sldId id="583" r:id="rId2"/>
    <p:sldId id="330" r:id="rId3"/>
    <p:sldId id="310" r:id="rId4"/>
    <p:sldId id="329" r:id="rId5"/>
    <p:sldId id="311" r:id="rId6"/>
    <p:sldId id="312" r:id="rId7"/>
    <p:sldId id="356" r:id="rId8"/>
    <p:sldId id="357" r:id="rId9"/>
    <p:sldId id="358" r:id="rId10"/>
    <p:sldId id="359" r:id="rId11"/>
    <p:sldId id="313" r:id="rId12"/>
    <p:sldId id="361" r:id="rId13"/>
    <p:sldId id="314" r:id="rId14"/>
    <p:sldId id="315" r:id="rId15"/>
    <p:sldId id="316" r:id="rId16"/>
    <p:sldId id="362" r:id="rId17"/>
    <p:sldId id="382" r:id="rId18"/>
    <p:sldId id="383" r:id="rId19"/>
    <p:sldId id="386" r:id="rId20"/>
    <p:sldId id="388" r:id="rId21"/>
    <p:sldId id="389" r:id="rId22"/>
    <p:sldId id="390" r:id="rId23"/>
    <p:sldId id="391" r:id="rId24"/>
    <p:sldId id="270" r:id="rId25"/>
  </p:sldIdLst>
  <p:sldSz cx="12192000" cy="6858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UTM Avo" panose="02040603050506020204" pitchFamily="18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8119"/>
    <a:srgbClr val="FF7707"/>
    <a:srgbClr val="FFAF6C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5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4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501BA6-135B-48B1-BC88-6DA6A5712E94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875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8/23/2022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17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2064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510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212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99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101600"/>
            <a:ext cx="12484099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A6E0E954-4F3D-41F1-B6EB-FCF5D97BFC4E}"/>
              </a:ext>
            </a:extLst>
          </p:cNvPr>
          <p:cNvSpPr/>
          <p:nvPr userDrawn="1"/>
        </p:nvSpPr>
        <p:spPr>
          <a:xfrm>
            <a:off x="10806935" y="170906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085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578DFF1-F8E6-7104-FC89-4142FA4BB7A5}"/>
              </a:ext>
            </a:extLst>
          </p:cNvPr>
          <p:cNvSpPr/>
          <p:nvPr userDrawn="1"/>
        </p:nvSpPr>
        <p:spPr>
          <a:xfrm>
            <a:off x="11008797" y="0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295635-E3BF-ED79-6097-B2C18E20B1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E48CA4DD-AF81-C523-E52D-04DC97508AFA}"/>
              </a:ext>
            </a:extLst>
          </p:cNvPr>
          <p:cNvSpPr/>
          <p:nvPr userDrawn="1"/>
        </p:nvSpPr>
        <p:spPr>
          <a:xfrm>
            <a:off x="11008796" y="-1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oogle Shape;12;p7">
            <a:extLst>
              <a:ext uri="{FF2B5EF4-FFF2-40B4-BE49-F238E27FC236}">
                <a16:creationId xmlns:a16="http://schemas.microsoft.com/office/drawing/2014/main" id="{421FCA0A-6E0D-3B43-D879-A326B15F892C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-54194" y="-3763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B256513-47C3-CBC2-B931-16DD3B4E5856}"/>
              </a:ext>
            </a:extLst>
          </p:cNvPr>
          <p:cNvSpPr/>
          <p:nvPr userDrawn="1"/>
        </p:nvSpPr>
        <p:spPr>
          <a:xfrm>
            <a:off x="11227591" y="141413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501BA6-135B-48B1-BC88-6DA6A5712E94}"/>
              </a:ext>
            </a:extLst>
          </p:cNvPr>
          <p:cNvSpPr/>
          <p:nvPr userDrawn="1"/>
        </p:nvSpPr>
        <p:spPr>
          <a:xfrm>
            <a:off x="11078026" y="136523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175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501BA6-135B-48B1-BC88-6DA6A5712E94}"/>
              </a:ext>
            </a:extLst>
          </p:cNvPr>
          <p:cNvSpPr/>
          <p:nvPr userDrawn="1"/>
        </p:nvSpPr>
        <p:spPr>
          <a:xfrm>
            <a:off x="11078026" y="136523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309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49" r:id="rId6"/>
    <p:sldLayoutId id="2147483671" r:id="rId7"/>
    <p:sldLayoutId id="2147483672" r:id="rId8"/>
    <p:sldLayoutId id="2147483650" r:id="rId9"/>
    <p:sldLayoutId id="2147483651" r:id="rId10"/>
    <p:sldLayoutId id="2147483652" r:id="rId11"/>
    <p:sldLayoutId id="2147483662" r:id="rId12"/>
    <p:sldLayoutId id="2147483663" r:id="rId13"/>
    <p:sldLayoutId id="2147483664" r:id="rId14"/>
    <p:sldLayoutId id="2147483670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0.pn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5.png"/><Relationship Id="rId1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0.pn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5.png"/><Relationship Id="rId1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4.png"/><Relationship Id="rId3" Type="http://schemas.openxmlformats.org/officeDocument/2006/relationships/slideLayout" Target="../slideLayouts/slideLayout6.xml"/><Relationship Id="rId7" Type="http://schemas.microsoft.com/office/2007/relationships/hdphoto" Target="../media/hdphoto3.wdp"/><Relationship Id="rId12" Type="http://schemas.openxmlformats.org/officeDocument/2006/relationships/image" Target="../media/image40.png"/><Relationship Id="rId17" Type="http://schemas.openxmlformats.org/officeDocument/2006/relationships/image" Target="../media/image23.png"/><Relationship Id="rId2" Type="http://schemas.openxmlformats.org/officeDocument/2006/relationships/audio" Target="../media/media2.mp3"/><Relationship Id="rId16" Type="http://schemas.openxmlformats.org/officeDocument/2006/relationships/image" Target="../media/image43.png"/><Relationship Id="rId1" Type="http://schemas.microsoft.com/office/2007/relationships/media" Target="../media/media2.mp3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microsoft.com/office/2007/relationships/hdphoto" Target="../media/hdphoto2.wdp"/><Relationship Id="rId15" Type="http://schemas.openxmlformats.org/officeDocument/2006/relationships/image" Target="../media/image42.png"/><Relationship Id="rId10" Type="http://schemas.openxmlformats.org/officeDocument/2006/relationships/image" Target="../media/image38.png"/><Relationship Id="rId4" Type="http://schemas.openxmlformats.org/officeDocument/2006/relationships/image" Target="../media/image34.png"/><Relationship Id="rId9" Type="http://schemas.openxmlformats.org/officeDocument/2006/relationships/image" Target="../media/image37.png"/><Relationship Id="rId1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slide" Target="slide23.xml"/><Relationship Id="rId7" Type="http://schemas.openxmlformats.org/officeDocument/2006/relationships/image" Target="../media/image47.png"/><Relationship Id="rId12" Type="http://schemas.openxmlformats.org/officeDocument/2006/relationships/image" Target="../media/image44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11" Type="http://schemas.openxmlformats.org/officeDocument/2006/relationships/slide" Target="slide22.xml"/><Relationship Id="rId5" Type="http://schemas.openxmlformats.org/officeDocument/2006/relationships/image" Target="../media/image39.png"/><Relationship Id="rId10" Type="http://schemas.openxmlformats.org/officeDocument/2006/relationships/slide" Target="slide21.xml"/><Relationship Id="rId4" Type="http://schemas.openxmlformats.org/officeDocument/2006/relationships/image" Target="../media/image46.png"/><Relationship Id="rId9" Type="http://schemas.openxmlformats.org/officeDocument/2006/relationships/slide" Target="slide20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4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6.png"/><Relationship Id="rId4" Type="http://schemas.openxmlformats.org/officeDocument/2006/relationships/slide" Target="slide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0.pn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5.png"/><Relationship Id="rId1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4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39.png"/><Relationship Id="rId4" Type="http://schemas.openxmlformats.org/officeDocument/2006/relationships/slide" Target="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11" Type="http://schemas.openxmlformats.org/officeDocument/2006/relationships/image" Target="../media/image44.png"/><Relationship Id="rId5" Type="http://schemas.openxmlformats.org/officeDocument/2006/relationships/image" Target="../media/image56.png"/><Relationship Id="rId10" Type="http://schemas.microsoft.com/office/2007/relationships/hdphoto" Target="../media/hdphoto3.wdp"/><Relationship Id="rId4" Type="http://schemas.openxmlformats.org/officeDocument/2006/relationships/image" Target="../media/image55.png"/><Relationship Id="rId9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0.pn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5.pn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AAC7166-F503-422D-BDE1-A83D50999971}"/>
              </a:ext>
            </a:extLst>
          </p:cNvPr>
          <p:cNvSpPr/>
          <p:nvPr/>
        </p:nvSpPr>
        <p:spPr>
          <a:xfrm>
            <a:off x="9975700" y="242979"/>
            <a:ext cx="2034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Cambria Math" panose="02040503050406030204" pitchFamily="18" charset="0"/>
                <a:cs typeface="+mn-cs"/>
              </a:rPr>
              <a:t>TOÁN 1</a:t>
            </a:r>
          </a:p>
        </p:txBody>
      </p:sp>
      <p:sp>
        <p:nvSpPr>
          <p:cNvPr id="10" name="Google Shape;54;p1">
            <a:extLst>
              <a:ext uri="{FF2B5EF4-FFF2-40B4-BE49-F238E27FC236}">
                <a16:creationId xmlns:a16="http://schemas.microsoft.com/office/drawing/2014/main" id="{53DE932C-97F4-4C5F-AB8E-16439751F019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0" y="2648037"/>
            <a:ext cx="12184505" cy="246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</a:rPr>
              <a:t> 1</a:t>
            </a:r>
            <a:endParaRPr sz="5200" b="1" dirty="0">
              <a:solidFill>
                <a:srgbClr val="002060"/>
              </a:solidFill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  <a:buSzPts val="990"/>
            </a:pPr>
            <a:r>
              <a:rPr lang="en-US" sz="4800" b="1" err="1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4800" b="1">
                <a:solidFill>
                  <a:srgbClr val="FF0000"/>
                </a:solidFill>
                <a:latin typeface="UTM Avo" panose="02040603050506020204" pitchFamily="18" charset="0"/>
              </a:rPr>
              <a:t> 1: Trên – Dưới. Phải –Trái</a:t>
            </a:r>
            <a:br>
              <a:rPr lang="en-US" sz="4800" b="1">
                <a:solidFill>
                  <a:srgbClr val="FF0000"/>
                </a:solidFill>
                <a:latin typeface="UTM Avo" panose="02040603050506020204" pitchFamily="18" charset="0"/>
              </a:rPr>
            </a:br>
            <a:r>
              <a:rPr lang="en-US" sz="4800" b="1">
                <a:solidFill>
                  <a:srgbClr val="FF0000"/>
                </a:solidFill>
                <a:latin typeface="UTM Avo" panose="02040603050506020204" pitchFamily="18" charset="0"/>
              </a:rPr>
              <a:t>Trước – Sau. Ở giữa</a:t>
            </a:r>
            <a:endParaRPr sz="4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10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 descr="Screenshot (130)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 l="35955" t="35678" r="34001" b="14373"/>
          <a:stretch>
            <a:fillRect/>
          </a:stretch>
        </p:blipFill>
        <p:spPr>
          <a:xfrm>
            <a:off x="1513840" y="1080770"/>
            <a:ext cx="10182225" cy="5027613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313878" y="1798955"/>
            <a:ext cx="23602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3200" b="1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 PHẢI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9831705" y="1215390"/>
            <a:ext cx="23602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3200" b="1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 TRÁI</a:t>
            </a:r>
          </a:p>
        </p:txBody>
      </p:sp>
      <p:sp>
        <p:nvSpPr>
          <p:cNvPr id="9" name="Right Arrow 8"/>
          <p:cNvSpPr/>
          <p:nvPr/>
        </p:nvSpPr>
        <p:spPr>
          <a:xfrm rot="8580000">
            <a:off x="9886180" y="1962700"/>
            <a:ext cx="917377" cy="228421"/>
          </a:xfrm>
          <a:prstGeom prst="rightArrow">
            <a:avLst>
              <a:gd name="adj1" fmla="val 7272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Right Arrow 6"/>
          <p:cNvSpPr/>
          <p:nvPr/>
        </p:nvSpPr>
        <p:spPr>
          <a:xfrm rot="1315242">
            <a:off x="2045686" y="2451702"/>
            <a:ext cx="1137931" cy="263077"/>
          </a:xfrm>
          <a:prstGeom prst="rightArrow">
            <a:avLst>
              <a:gd name="adj1" fmla="val 7272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Right Arrow 3"/>
          <p:cNvSpPr/>
          <p:nvPr/>
        </p:nvSpPr>
        <p:spPr>
          <a:xfrm rot="5400000">
            <a:off x="6355715" y="1620839"/>
            <a:ext cx="808670" cy="310198"/>
          </a:xfrm>
          <a:prstGeom prst="rightArrow">
            <a:avLst>
              <a:gd name="adj1" fmla="val 7272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5579902" y="714378"/>
            <a:ext cx="23602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3200" b="1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 Ở GIỮA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3983831" y="6108383"/>
            <a:ext cx="4224337" cy="657225"/>
          </a:xfrm>
          <a:prstGeom prst="roundRect">
            <a:avLst/>
          </a:prstGeom>
          <a:solidFill>
            <a:srgbClr val="00B050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32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Trái – Phải, ở giữa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/>
      <p:bldP spid="10" grpId="1"/>
      <p:bldP spid="9" grpId="0" bldLvl="0" animBg="1"/>
      <p:bldP spid="9" grpId="1" animBg="1"/>
      <p:bldP spid="7" grpId="0" bldLvl="0" animBg="1"/>
      <p:bldP spid="7" grpId="1" animBg="1"/>
      <p:bldP spid="4" grpId="0" bldLvl="0" animBg="1"/>
      <p:bldP spid="4" grpId="1" animBg="1"/>
      <p:bldP spid="5" grpId="0"/>
      <p:bldP spid="5" grpId="1"/>
      <p:bldP spid="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7" descr="Screenshot (176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35" y="558165"/>
            <a:ext cx="12192000" cy="6426835"/>
          </a:xfrm>
          <a:prstGeom prst="rect">
            <a:avLst/>
          </a:prstGeom>
        </p:spPr>
      </p:pic>
      <p:pic>
        <p:nvPicPr>
          <p:cNvPr id="3" name="Content Placeholder 2" descr="Screenshot (176)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0" y="431800"/>
            <a:ext cx="12192000" cy="6426200"/>
          </a:xfrm>
          <a:prstGeom prst="rect">
            <a:avLst/>
          </a:prstGeom>
        </p:spPr>
      </p:pic>
      <p:pic>
        <p:nvPicPr>
          <p:cNvPr id="2" name="Content Placeholder 1" descr="Screenshot (131)"/>
          <p:cNvPicPr>
            <a:picLocks noGrp="1" noChangeAspect="1"/>
          </p:cNvPicPr>
          <p:nvPr>
            <p:ph idx="4294967295"/>
          </p:nvPr>
        </p:nvPicPr>
        <p:blipFill>
          <a:blip r:embed="rId3"/>
          <a:srcRect l="37490" t="34686" r="35815" b="14125"/>
          <a:stretch>
            <a:fillRect/>
          </a:stretch>
        </p:blipFill>
        <p:spPr>
          <a:xfrm>
            <a:off x="1882541" y="899635"/>
            <a:ext cx="8985250" cy="4576763"/>
          </a:xfrm>
          <a:prstGeom prst="rect">
            <a:avLst/>
          </a:prstGeom>
        </p:spPr>
      </p:pic>
      <p:sp>
        <p:nvSpPr>
          <p:cNvPr id="6" name="Rectangle: Rounded Corners 5"/>
          <p:cNvSpPr/>
          <p:nvPr/>
        </p:nvSpPr>
        <p:spPr>
          <a:xfrm>
            <a:off x="5063808" y="5723255"/>
            <a:ext cx="2994025" cy="655638"/>
          </a:xfrm>
          <a:prstGeom prst="roundRect">
            <a:avLst/>
          </a:prstGeom>
          <a:solidFill>
            <a:srgbClr val="FFC000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 - Sau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140970" y="2414270"/>
            <a:ext cx="23602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SAU</a:t>
            </a:r>
          </a:p>
        </p:txBody>
      </p:sp>
      <p:sp>
        <p:nvSpPr>
          <p:cNvPr id="7" name="Right Arrow 6"/>
          <p:cNvSpPr/>
          <p:nvPr/>
        </p:nvSpPr>
        <p:spPr>
          <a:xfrm rot="720000">
            <a:off x="1885950" y="3300730"/>
            <a:ext cx="2134870" cy="257175"/>
          </a:xfrm>
          <a:prstGeom prst="rightArrow">
            <a:avLst>
              <a:gd name="adj1" fmla="val 7272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8225790" y="2209800"/>
            <a:ext cx="23602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TRƯỚC</a:t>
            </a:r>
          </a:p>
        </p:txBody>
      </p:sp>
      <p:sp>
        <p:nvSpPr>
          <p:cNvPr id="10" name="Right Arrow 9"/>
          <p:cNvSpPr/>
          <p:nvPr/>
        </p:nvSpPr>
        <p:spPr>
          <a:xfrm rot="9720000">
            <a:off x="6286500" y="3059430"/>
            <a:ext cx="2510155" cy="257175"/>
          </a:xfrm>
          <a:prstGeom prst="rightArrow">
            <a:avLst>
              <a:gd name="adj1" fmla="val 7272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/>
      <p:bldP spid="8" grpId="1"/>
      <p:bldP spid="7" grpId="0" animBg="1"/>
      <p:bldP spid="7" grpId="1" animBg="1"/>
      <p:bldP spid="9" grpId="0"/>
      <p:bldP spid="9" grpId="1"/>
      <p:bldP spid="10" grpId="0" animBg="1"/>
      <p:bldP spid="1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0" y="485140"/>
            <a:ext cx="12192000" cy="6372860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485140"/>
            <a:ext cx="12192000" cy="637286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6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5c50911e6eb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914401" y="-451669"/>
            <a:ext cx="609600" cy="609600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4901484" y="1603125"/>
            <a:ext cx="5830442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vi-VN" altLang="zh-CN" sz="7200" b="1" dirty="0">
                <a:latin typeface="+mj-lt"/>
                <a:ea typeface="百变马丁" panose="02010601030101010101" pitchFamily="2" charset="-122"/>
                <a:cs typeface="Arial" panose="020B0604020202020204" pitchFamily="34" charset="0"/>
              </a:rPr>
              <a:t>THỰC HÀNH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Screenshot (176)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0" y="431800"/>
            <a:ext cx="12192000" cy="64262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26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" r="1515"/>
          <a:stretch/>
        </p:blipFill>
        <p:spPr>
          <a:xfrm>
            <a:off x="532130" y="1368425"/>
            <a:ext cx="6592570" cy="49745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: Rounded Corners 4"/>
          <p:cNvSpPr/>
          <p:nvPr/>
        </p:nvSpPr>
        <p:spPr>
          <a:xfrm>
            <a:off x="4415789" y="842645"/>
            <a:ext cx="7244081" cy="6858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28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Kể tên những đồ vật dưới gầm b</a:t>
            </a:r>
            <a:r>
              <a:rPr lang="en-SG" altLang="x-none" sz="2800" b="1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SG" altLang="x-none" sz="28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n: </a:t>
            </a:r>
            <a:endParaRPr lang="en-SG" altLang="x-none" sz="2800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Rectangle: Rounded Corners 5"/>
          <p:cNvSpPr/>
          <p:nvPr/>
        </p:nvSpPr>
        <p:spPr>
          <a:xfrm>
            <a:off x="4415789" y="1685925"/>
            <a:ext cx="7244081" cy="6858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28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Kể tên những đồ vật trên mặt b</a:t>
            </a:r>
            <a:r>
              <a:rPr lang="en-SG" altLang="x-none" sz="2800" b="1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SG" altLang="x-none" sz="28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n: </a:t>
            </a:r>
            <a:endParaRPr lang="en-SG" altLang="x-none" sz="2800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575611" y="4793932"/>
            <a:ext cx="1207135" cy="139128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635817" y="4807585"/>
            <a:ext cx="1132205" cy="120777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427163" y="3759835"/>
            <a:ext cx="1207134" cy="71247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702242" y="3994484"/>
            <a:ext cx="632778" cy="47782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3166427" y="2472690"/>
            <a:ext cx="2035493" cy="19338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898390" y="3928761"/>
            <a:ext cx="1425408" cy="47782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3" grpId="0" animBg="1"/>
      <p:bldP spid="3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Screenshot (176)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0" y="431800"/>
            <a:ext cx="12192000" cy="6426200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67" b="-701"/>
          <a:stretch/>
        </p:blipFill>
        <p:spPr>
          <a:xfrm>
            <a:off x="5567044" y="709408"/>
            <a:ext cx="4885055" cy="368758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: Rounded Corners 4"/>
          <p:cNvSpPr/>
          <p:nvPr/>
        </p:nvSpPr>
        <p:spPr>
          <a:xfrm>
            <a:off x="199390" y="4516120"/>
            <a:ext cx="11992610" cy="68516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D2F4FD"/>
            </a:solidFill>
          </a:ln>
          <a:effectLst>
            <a:softEdge rad="393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32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Trên b</a:t>
            </a:r>
            <a:r>
              <a:rPr lang="en-SG" altLang="x-none" sz="3200" b="1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SG" altLang="x-none" sz="32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n có những vật n</a:t>
            </a:r>
            <a:r>
              <a:rPr lang="en-SG" altLang="x-none" sz="3200" b="1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SG" altLang="x-none" sz="32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o ở bên tay phải bạn gái: </a:t>
            </a:r>
            <a:endParaRPr lang="en-SG" altLang="x-none" sz="3200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Rectangle: Rounded Corners 5"/>
          <p:cNvSpPr/>
          <p:nvPr/>
        </p:nvSpPr>
        <p:spPr>
          <a:xfrm>
            <a:off x="213995" y="5471795"/>
            <a:ext cx="11764010" cy="68516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D2F4FD"/>
            </a:solidFill>
          </a:ln>
          <a:effectLst>
            <a:softEdge rad="393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32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Trên b</a:t>
            </a:r>
            <a:r>
              <a:rPr lang="en-SG" altLang="x-none" sz="3200" b="1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SG" altLang="x-none" sz="32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n có những vật n</a:t>
            </a:r>
            <a:r>
              <a:rPr lang="en-SG" altLang="x-none" sz="3200" b="1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SG" altLang="x-none" sz="32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o ở bên tay trái bạn gái : </a:t>
            </a:r>
            <a:endParaRPr lang="en-SG" altLang="x-none" sz="3200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342381" y="2270377"/>
            <a:ext cx="873760" cy="71247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</a:endParaRPr>
          </a:p>
        </p:txBody>
      </p:sp>
      <p:sp>
        <p:nvSpPr>
          <p:cNvPr id="2" name="Oval 1"/>
          <p:cNvSpPr/>
          <p:nvPr/>
        </p:nvSpPr>
        <p:spPr>
          <a:xfrm>
            <a:off x="7099935" y="2624072"/>
            <a:ext cx="607694" cy="3587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</a:endParaRPr>
          </a:p>
        </p:txBody>
      </p:sp>
      <p:sp>
        <p:nvSpPr>
          <p:cNvPr id="3" name="Oval 2"/>
          <p:cNvSpPr/>
          <p:nvPr/>
        </p:nvSpPr>
        <p:spPr>
          <a:xfrm>
            <a:off x="8771255" y="2350770"/>
            <a:ext cx="1045845" cy="71247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  <p:bldP spid="2" grpId="0" bldLvl="0" animBg="1"/>
      <p:bldP spid="2" grpId="1" animBg="1"/>
      <p:bldP spid="3" grpId="0" animBg="1"/>
      <p:bldP spid="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" y="430194"/>
            <a:ext cx="12211050" cy="6276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: Rounded Corners 4"/>
          <p:cNvSpPr/>
          <p:nvPr/>
        </p:nvSpPr>
        <p:spPr>
          <a:xfrm>
            <a:off x="350043" y="430194"/>
            <a:ext cx="8183563" cy="685800"/>
          </a:xfrm>
          <a:prstGeom prst="roundRect">
            <a:avLst/>
          </a:prstGeom>
          <a:solidFill>
            <a:srgbClr val="FFC000">
              <a:alpha val="42000"/>
            </a:srgbClr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28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Bạn nhỏ muốn đến trường thì rẽ bên n</a:t>
            </a:r>
            <a:r>
              <a:rPr lang="en-SG" altLang="x-none" sz="2800" b="1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à</a:t>
            </a:r>
            <a:r>
              <a:rPr lang="en-SG" altLang="x-none" sz="28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o? </a:t>
            </a:r>
            <a:endParaRPr lang="en-SG" altLang="x-none" sz="28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" name="Rectangle: Rounded Corners 5"/>
          <p:cNvSpPr/>
          <p:nvPr/>
        </p:nvSpPr>
        <p:spPr>
          <a:xfrm>
            <a:off x="3140233" y="1079506"/>
            <a:ext cx="8391367" cy="684213"/>
          </a:xfrm>
          <a:prstGeom prst="roundRect">
            <a:avLst/>
          </a:prstGeom>
          <a:solidFill>
            <a:srgbClr val="0070C0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Bạn nhỏ muốn đến Bưu điện thì rẽ bên n</a:t>
            </a:r>
            <a:r>
              <a:rPr lang="en-SG" altLang="x-none" sz="2800" b="1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à</a:t>
            </a:r>
            <a:r>
              <a:rPr lang="en-SG" altLang="x-none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o? </a:t>
            </a:r>
            <a:endParaRPr lang="en-SG" altLang="x-none" sz="28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2" name="Elbow Connector 1"/>
          <p:cNvCxnSpPr/>
          <p:nvPr/>
        </p:nvCxnSpPr>
        <p:spPr>
          <a:xfrm flipV="1">
            <a:off x="6604635" y="4107815"/>
            <a:ext cx="1254760" cy="376555"/>
          </a:xfrm>
          <a:prstGeom prst="bentConnector3">
            <a:avLst>
              <a:gd name="adj1" fmla="val 1923"/>
            </a:avLst>
          </a:prstGeom>
          <a:ln w="952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Elbow Connector 2"/>
          <p:cNvCxnSpPr/>
          <p:nvPr/>
        </p:nvCxnSpPr>
        <p:spPr>
          <a:xfrm rot="10800000">
            <a:off x="4204335" y="3994785"/>
            <a:ext cx="941705" cy="428625"/>
          </a:xfrm>
          <a:prstGeom prst="bentConnector3">
            <a:avLst>
              <a:gd name="adj1" fmla="val 5259"/>
            </a:avLst>
          </a:prstGeom>
          <a:ln w="952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6" grpId="0" bldLvl="0" animBg="1"/>
      <p:bldP spid="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0" y="578485"/>
            <a:ext cx="12192000" cy="6279515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578485"/>
            <a:ext cx="12192000" cy="627951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6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pic>
        <p:nvPicPr>
          <p:cNvPr id="55" name="5c50911e6eb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914401" y="-451669"/>
            <a:ext cx="609600" cy="609600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4901484" y="1603125"/>
            <a:ext cx="5355953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vi-VN" altLang="zh-CN" sz="7200" b="1" dirty="0">
                <a:latin typeface="+mj-lt"/>
                <a:ea typeface="百变马丁" panose="02010601030101010101" pitchFamily="2" charset="-122"/>
                <a:cs typeface="Arial" panose="020B0604020202020204" pitchFamily="34" charset="0"/>
              </a:rPr>
              <a:t>VẬN DỤNG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925" y="-117475"/>
            <a:ext cx="13507720" cy="71481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117150" y="3301202"/>
            <a:ext cx="1806431" cy="34322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544">
            <a:off x="10702559" y="336945"/>
            <a:ext cx="1244391" cy="25027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 flipH="1">
            <a:off x="1892295" y="326933"/>
            <a:ext cx="943432" cy="19356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167812" y="2432585"/>
            <a:ext cx="3073042" cy="47827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3474210" y="3016457"/>
            <a:ext cx="1921689" cy="31028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0358">
            <a:off x="8073984" y="-2074053"/>
            <a:ext cx="2397137" cy="4119794"/>
          </a:xfrm>
          <a:prstGeom prst="rect">
            <a:avLst/>
          </a:prstGeom>
        </p:spPr>
      </p:pic>
      <p:pic>
        <p:nvPicPr>
          <p:cNvPr id="2050" name="Picture 2" descr="Káº¿t quáº£ hÃ¬nh áº£nh cho frame cloud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8927" y1="8621" x2="13277" y2="23276"/>
                        <a14:foregroundMark x1="3672" y1="32328" x2="62429" y2="87931"/>
                        <a14:foregroundMark x1="72316" y1="4741" x2="32768" y2="8190"/>
                        <a14:foregroundMark x1="32486" y1="9052" x2="21751" y2="24138"/>
                        <a14:foregroundMark x1="3107" y1="30603" x2="5932" y2="74138"/>
                        <a14:foregroundMark x1="4802" y1="77155" x2="33333" y2="65948"/>
                        <a14:foregroundMark x1="9322" y1="84483" x2="39831" y2="84914"/>
                        <a14:foregroundMark x1="30791" y1="90948" x2="47740" y2="94397"/>
                        <a14:foregroundMark x1="97458" y1="61638" x2="75141" y2="80172"/>
                        <a14:foregroundMark x1="75706" y1="9483" x2="94633" y2="43534"/>
                        <a14:foregroundMark x1="91525" y1="21121" x2="94350" y2="33621"/>
                        <a14:backgroundMark x1="84463" y1="5172" x2="94350" y2="10345"/>
                        <a14:backgroundMark x1="94350" y1="84483" x2="82768" y2="93103"/>
                        <a14:backgroundMark x1="7062" y1="91379" x2="15819" y2="95259"/>
                        <a14:backgroundMark x1="9887" y1="4310" x2="7062" y2="17241"/>
                        <a14:backgroundMark x1="847" y1="48707" x2="847" y2="53879"/>
                        <a14:backgroundMark x1="58475" y1="1293" x2="60169" y2="17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870" y="280265"/>
            <a:ext cx="4956730" cy="299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149">
            <a:off x="7612986" y="3210735"/>
            <a:ext cx="1393654" cy="2318590"/>
          </a:xfrm>
          <a:prstGeom prst="rect">
            <a:avLst/>
          </a:prstGeom>
        </p:spPr>
      </p:pic>
      <p:pic>
        <p:nvPicPr>
          <p:cNvPr id="14" name="Picture 10" descr="C:\Users\ADMIN\Desktop\Tai nguyen thiet ke tro choi\Angry birds epic birds\1505573783630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925" y="3538423"/>
            <a:ext cx="1152193" cy="70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98317" y="1362846"/>
            <a:ext cx="4009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FF"/>
                </a:solidFill>
                <a:latin typeface="+mj-lt"/>
                <a:cs typeface="Arial" panose="020B0604020202020204" pitchFamily="34" charset="0"/>
              </a:rPr>
              <a:t>BAY LÊN NÀO</a:t>
            </a:r>
          </a:p>
        </p:txBody>
      </p:sp>
      <p:pic>
        <p:nvPicPr>
          <p:cNvPr id="2" name="Nhac Gunb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603516" y="5981700"/>
            <a:ext cx="609600" cy="609600"/>
          </a:xfrm>
          <a:prstGeom prst="rect">
            <a:avLst/>
          </a:prstGeom>
        </p:spPr>
      </p:pic>
      <p:pic>
        <p:nvPicPr>
          <p:cNvPr id="3" name="Picture 2" descr="powerpoint-0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05" y="-123190"/>
            <a:ext cx="1461770" cy="633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700" y="-183515"/>
            <a:ext cx="12633325" cy="7256780"/>
          </a:xfrm>
          <a:prstGeom prst="rect">
            <a:avLst/>
          </a:prstGeom>
        </p:spPr>
      </p:pic>
      <p:sp>
        <p:nvSpPr>
          <p:cNvPr id="5" name="Pentagon 4">
            <a:hlinkClick r:id="rId3" action="ppaction://hlinksldjump"/>
          </p:cNvPr>
          <p:cNvSpPr/>
          <p:nvPr/>
        </p:nvSpPr>
        <p:spPr>
          <a:xfrm>
            <a:off x="10458450" y="209550"/>
            <a:ext cx="1818640" cy="796925"/>
          </a:xfrm>
          <a:prstGeom prst="homePlat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8000"/>
                </a:solidFill>
              </a:rPr>
              <a:t>Khám</a:t>
            </a:r>
            <a:r>
              <a:rPr lang="en-US" sz="2400" b="1" dirty="0">
                <a:solidFill>
                  <a:srgbClr val="008000"/>
                </a:solidFill>
              </a:rPr>
              <a:t> </a:t>
            </a:r>
            <a:r>
              <a:rPr lang="en-US" sz="2400" b="1" dirty="0" err="1">
                <a:solidFill>
                  <a:srgbClr val="008000"/>
                </a:solidFill>
              </a:rPr>
              <a:t>phá</a:t>
            </a:r>
            <a:endParaRPr lang="en-US" sz="2400" b="1" dirty="0">
              <a:solidFill>
                <a:srgbClr val="008000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517" y="1802792"/>
            <a:ext cx="1732044" cy="377351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912" y="1936304"/>
            <a:ext cx="1921689" cy="310283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335" y="1529636"/>
            <a:ext cx="1934848" cy="33252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856" y="2613860"/>
            <a:ext cx="1892555" cy="3148600"/>
          </a:xfrm>
          <a:prstGeom prst="rect">
            <a:avLst/>
          </a:prstGeom>
        </p:spPr>
      </p:pic>
      <p:sp>
        <p:nvSpPr>
          <p:cNvPr id="30" name="Rounded Rectangle 29">
            <a:hlinkClick r:id="rId8" action="ppaction://hlinksldjump"/>
          </p:cNvPr>
          <p:cNvSpPr/>
          <p:nvPr/>
        </p:nvSpPr>
        <p:spPr>
          <a:xfrm>
            <a:off x="1219835" y="5576570"/>
            <a:ext cx="2040890" cy="435610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008000"/>
                </a:solidFill>
              </a:rPr>
              <a:t>Ngựa</a:t>
            </a:r>
            <a:r>
              <a:rPr lang="en-US" sz="2200" b="1" dirty="0">
                <a:solidFill>
                  <a:srgbClr val="008000"/>
                </a:solidFill>
              </a:rPr>
              <a:t> </a:t>
            </a:r>
            <a:r>
              <a:rPr lang="en-US" sz="2200" b="1" dirty="0" err="1">
                <a:solidFill>
                  <a:srgbClr val="008000"/>
                </a:solidFill>
              </a:rPr>
              <a:t>vằn</a:t>
            </a:r>
            <a:endParaRPr lang="en-US" sz="2200" b="1" dirty="0">
              <a:solidFill>
                <a:srgbClr val="008000"/>
              </a:solidFill>
            </a:endParaRPr>
          </a:p>
        </p:txBody>
      </p:sp>
      <p:sp>
        <p:nvSpPr>
          <p:cNvPr id="32" name="Rounded Rectangle 31">
            <a:hlinkClick r:id="rId9" action="ppaction://hlinksldjump"/>
          </p:cNvPr>
          <p:cNvSpPr/>
          <p:nvPr/>
        </p:nvSpPr>
        <p:spPr>
          <a:xfrm>
            <a:off x="5098475" y="5140882"/>
            <a:ext cx="828561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8000"/>
                </a:solidFill>
              </a:rPr>
              <a:t>Voi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33" name="Rounded Rectangle 32">
            <a:hlinkClick r:id="rId10" action="ppaction://hlinksldjump"/>
          </p:cNvPr>
          <p:cNvSpPr/>
          <p:nvPr/>
        </p:nvSpPr>
        <p:spPr>
          <a:xfrm>
            <a:off x="7964165" y="4953238"/>
            <a:ext cx="1142923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8000"/>
                </a:solidFill>
              </a:rPr>
              <a:t>Sư</a:t>
            </a:r>
            <a:r>
              <a:rPr lang="en-US" sz="2400" b="1" dirty="0">
                <a:solidFill>
                  <a:srgbClr val="008000"/>
                </a:solidFill>
              </a:rPr>
              <a:t> </a:t>
            </a:r>
            <a:r>
              <a:rPr lang="en-US" sz="2400" b="1" dirty="0" err="1">
                <a:solidFill>
                  <a:srgbClr val="008000"/>
                </a:solidFill>
              </a:rPr>
              <a:t>tử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34" name="Rounded Rectangle 33">
            <a:hlinkClick r:id="rId11" action="ppaction://hlinksldjump"/>
          </p:cNvPr>
          <p:cNvSpPr/>
          <p:nvPr/>
        </p:nvSpPr>
        <p:spPr>
          <a:xfrm>
            <a:off x="9520555" y="5762625"/>
            <a:ext cx="2821940" cy="435610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008000"/>
                </a:solidFill>
              </a:rPr>
              <a:t>Hươu</a:t>
            </a:r>
            <a:r>
              <a:rPr lang="en-US" sz="2200" b="1" dirty="0">
                <a:solidFill>
                  <a:srgbClr val="008000"/>
                </a:solidFill>
              </a:rPr>
              <a:t> </a:t>
            </a:r>
            <a:r>
              <a:rPr lang="en-US" sz="2200" b="1" dirty="0" err="1">
                <a:solidFill>
                  <a:srgbClr val="008000"/>
                </a:solidFill>
              </a:rPr>
              <a:t>cao</a:t>
            </a:r>
            <a:r>
              <a:rPr lang="en-US" sz="2200" b="1" dirty="0">
                <a:solidFill>
                  <a:srgbClr val="008000"/>
                </a:solidFill>
              </a:rPr>
              <a:t> </a:t>
            </a:r>
            <a:r>
              <a:rPr lang="en-US" sz="2200" b="1" dirty="0" err="1">
                <a:solidFill>
                  <a:srgbClr val="008000"/>
                </a:solidFill>
              </a:rPr>
              <a:t>cổ</a:t>
            </a:r>
            <a:endParaRPr lang="en-US" sz="2200" b="1" dirty="0">
              <a:solidFill>
                <a:srgbClr val="008000"/>
              </a:solidFill>
            </a:endParaRPr>
          </a:p>
        </p:txBody>
      </p:sp>
      <p:pic>
        <p:nvPicPr>
          <p:cNvPr id="2" name="Picture 1" descr="powerpoint-0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065" y="-123190"/>
            <a:ext cx="1461770" cy="633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01081 -0.98866 " pathEditMode="relative" rAng="0" ptsTypes="AA">
                                      <p:cBhvr>
                                        <p:cTn id="33" dur="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-4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85185E-6 L -0.00547 -0.99213 " pathEditMode="relative" rAng="0" ptsTypes="AA">
                                      <p:cBhvr>
                                        <p:cTn id="38" dur="7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-4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7 L -0.00651 -0.74769 " pathEditMode="relative" rAng="0" ptsTypes="AA">
                                      <p:cBhvr>
                                        <p:cTn id="43" dur="8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-3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-0.00104 -0.96829 " pathEditMode="relative" rAng="0" ptsTypes="AA">
                                      <p:cBhvr>
                                        <p:cTn id="48" dur="7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4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0" grpId="0" bldLvl="0" animBg="1"/>
      <p:bldP spid="32" grpId="0" bldLvl="0" animBg="1"/>
      <p:bldP spid="33" grpId="0" bldLvl="0" animBg="1"/>
      <p:bldP spid="34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065" y="-150495"/>
            <a:ext cx="12717780" cy="715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19322" y="4486275"/>
            <a:ext cx="20521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3200" b="1" dirty="0">
                <a:solidFill>
                  <a:srgbClr val="0000FF"/>
                </a:solidFill>
                <a:latin typeface="+mj-lt"/>
              </a:rPr>
              <a:t>Bên phải</a:t>
            </a: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>
            <a:off x="10383756" y="1"/>
            <a:ext cx="1732044" cy="3773516"/>
          </a:xfrm>
          <a:prstGeom prst="rect">
            <a:avLst/>
          </a:prstGeom>
        </p:spPr>
      </p:pic>
      <p:pic>
        <p:nvPicPr>
          <p:cNvPr id="18435" name="Picture 5"/>
          <p:cNvPicPr>
            <a:picLocks noChangeAspect="1"/>
          </p:cNvPicPr>
          <p:nvPr/>
        </p:nvPicPr>
        <p:blipFill>
          <a:blip r:embed="rId6"/>
          <a:srcRect l="6277" t="8677" r="7932" b="4497"/>
          <a:stretch>
            <a:fillRect/>
          </a:stretch>
        </p:blipFill>
        <p:spPr>
          <a:xfrm>
            <a:off x="5260340" y="388620"/>
            <a:ext cx="2459990" cy="2538730"/>
          </a:xfrm>
          <a:prstGeom prst="ellipse">
            <a:avLst/>
          </a:prstGeom>
          <a:noFill/>
          <a:ln w="9525">
            <a:noFill/>
          </a:ln>
        </p:spPr>
      </p:pic>
      <p:sp>
        <p:nvSpPr>
          <p:cNvPr id="2" name="TextBox 3"/>
          <p:cNvSpPr txBox="1"/>
          <p:nvPr/>
        </p:nvSpPr>
        <p:spPr>
          <a:xfrm>
            <a:off x="3552569" y="3213785"/>
            <a:ext cx="6920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000" b="1" dirty="0">
                <a:solidFill>
                  <a:srgbClr val="008000"/>
                </a:solidFill>
                <a:latin typeface="+mj-lt"/>
                <a:cs typeface="Arial" panose="020B0604020202020204" pitchFamily="34" charset="0"/>
              </a:rPr>
              <a:t>mũi tên chỉ sang bên nào</a:t>
            </a:r>
          </a:p>
        </p:txBody>
      </p:sp>
      <p:pic>
        <p:nvPicPr>
          <p:cNvPr id="3" name="Picture 2" descr="powerpoint-0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99695" y="-123190"/>
            <a:ext cx="1461770" cy="633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-635" y="719455"/>
            <a:ext cx="12192635" cy="6138545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371475"/>
            <a:ext cx="12192000" cy="648652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6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5c50911e6eb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914401" y="-451669"/>
            <a:ext cx="609600" cy="609600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4923790" y="1985010"/>
            <a:ext cx="5862579" cy="1222007"/>
          </a:xfrm>
          <a:prstGeom prst="roundRect">
            <a:avLst>
              <a:gd name="adj" fmla="val 50000"/>
            </a:avLst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5400" b="1" dirty="0">
                <a:latin typeface="+mj-lt"/>
                <a:cs typeface="Arial" panose="020B0604020202020204" pitchFamily="34" charset="0"/>
              </a:rPr>
              <a:t>KHỞI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905" y="-161925"/>
            <a:ext cx="12654280" cy="726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19322" y="4486275"/>
            <a:ext cx="24064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400" b="1" dirty="0">
                <a:solidFill>
                  <a:srgbClr val="0000FF"/>
                </a:solidFill>
                <a:latin typeface="+mj-lt"/>
                <a:cs typeface="Arial" panose="020B0604020202020204" pitchFamily="34" charset="0"/>
              </a:rPr>
              <a:t>Bên trái</a:t>
            </a: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10242147" y="134983"/>
            <a:ext cx="1921689" cy="3102833"/>
          </a:xfrm>
          <a:prstGeom prst="rect">
            <a:avLst/>
          </a:prstGeom>
        </p:spPr>
      </p:pic>
      <p:sp>
        <p:nvSpPr>
          <p:cNvPr id="2" name="TextBox 3"/>
          <p:cNvSpPr txBox="1"/>
          <p:nvPr/>
        </p:nvSpPr>
        <p:spPr>
          <a:xfrm>
            <a:off x="3552569" y="3213785"/>
            <a:ext cx="6920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000" b="1" dirty="0">
                <a:solidFill>
                  <a:srgbClr val="008000"/>
                </a:solidFill>
                <a:latin typeface="+mj-lt"/>
                <a:cs typeface="Arial" panose="020B0604020202020204" pitchFamily="34" charset="0"/>
              </a:rPr>
              <a:t>mũi tên chỉ sang bên nào</a:t>
            </a:r>
          </a:p>
        </p:txBody>
      </p:sp>
      <p:pic>
        <p:nvPicPr>
          <p:cNvPr id="19459" name="Picture 2"/>
          <p:cNvPicPr>
            <a:picLocks noChangeAspect="1"/>
          </p:cNvPicPr>
          <p:nvPr/>
        </p:nvPicPr>
        <p:blipFill>
          <a:blip r:embed="rId6"/>
          <a:srcRect l="6019" t="8078" r="6321" b="6296"/>
          <a:stretch>
            <a:fillRect/>
          </a:stretch>
        </p:blipFill>
        <p:spPr>
          <a:xfrm>
            <a:off x="4881880" y="130810"/>
            <a:ext cx="3134995" cy="3082925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3" name="Picture 2" descr="powerpoint-0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8575" y="-123190"/>
            <a:ext cx="1461770" cy="633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/>
          <p:cNvPicPr/>
          <p:nvPr/>
        </p:nvPicPr>
        <p:blipFill>
          <a:blip r:embed="rId2"/>
          <a:stretch>
            <a:fillRect/>
          </a:stretch>
        </p:blipFill>
        <p:spPr>
          <a:xfrm>
            <a:off x="73025" y="-81915"/>
            <a:ext cx="12478385" cy="7147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544699" y="617270"/>
            <a:ext cx="917110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vi-VN" altLang="en-US" sz="4000" b="1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Đồng hồ ở trên hay ở dưới tủ sách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01752" y="1737360"/>
            <a:ext cx="2125903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vi-VN" altLang="en-US" sz="4800" b="1" dirty="0">
                <a:solidFill>
                  <a:srgbClr val="0000FF"/>
                </a:solidFill>
                <a:latin typeface="+mj-lt"/>
                <a:cs typeface="Arial" panose="020B0604020202020204" pitchFamily="34" charset="0"/>
              </a:rPr>
              <a:t>Ở trên</a:t>
            </a:r>
          </a:p>
        </p:txBody>
      </p:sp>
      <p:pic>
        <p:nvPicPr>
          <p:cNvPr id="5" name="Picture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0358">
            <a:off x="10785472" y="19206"/>
            <a:ext cx="1934848" cy="3325290"/>
          </a:xfrm>
          <a:prstGeom prst="rect">
            <a:avLst/>
          </a:prstGeom>
        </p:spPr>
      </p:pic>
      <p:pic>
        <p:nvPicPr>
          <p:cNvPr id="2" name="Picture 1" descr="powerpoint-0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41935" y="-123190"/>
            <a:ext cx="1461770" cy="633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-241935" y="-123190"/>
            <a:ext cx="12882245" cy="7103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084324" y="430580"/>
            <a:ext cx="9896620" cy="707886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</a:t>
            </a:r>
            <a:r>
              <a:rPr lang="vi-VN" altLang="en-US" sz="4000" b="1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 vi nằm ở phía nào của bức tranh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19322" y="4222115"/>
            <a:ext cx="35413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5400" b="1" dirty="0">
                <a:solidFill>
                  <a:srgbClr val="0000FF"/>
                </a:solidFill>
                <a:latin typeface="+mj-lt"/>
                <a:cs typeface="Arial" panose="020B0604020202020204" pitchFamily="34" charset="0"/>
              </a:rPr>
              <a:t>Phía dưới</a:t>
            </a:r>
          </a:p>
        </p:txBody>
      </p:sp>
      <p:pic>
        <p:nvPicPr>
          <p:cNvPr id="5" name="Picture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149">
            <a:off x="10261410" y="280401"/>
            <a:ext cx="1892555" cy="3148600"/>
          </a:xfrm>
          <a:prstGeom prst="rect">
            <a:avLst/>
          </a:prstGeom>
        </p:spPr>
      </p:pic>
      <p:pic>
        <p:nvPicPr>
          <p:cNvPr id="2" name="Picture 1" descr="powerpoint-0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41935" y="-123190"/>
            <a:ext cx="1461770" cy="633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90" y="-150495"/>
            <a:ext cx="12879070" cy="71589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460452" y="869497"/>
            <a:ext cx="977453" cy="18880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504141" y="1699251"/>
            <a:ext cx="1300698" cy="25196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2589" y="48986"/>
            <a:ext cx="1303585" cy="2028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9" y="2781300"/>
            <a:ext cx="1355983" cy="21894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0785" y="2959064"/>
            <a:ext cx="1958265" cy="33655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57925" y="841302"/>
            <a:ext cx="885475" cy="14079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239570" y="3091084"/>
            <a:ext cx="1510274" cy="2892729"/>
          </a:xfrm>
          <a:prstGeom prst="rect">
            <a:avLst/>
          </a:prstGeom>
        </p:spPr>
      </p:pic>
      <p:pic>
        <p:nvPicPr>
          <p:cNvPr id="2" name="Picture 1" descr="powerpoint-0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-69215"/>
            <a:ext cx="1461770" cy="633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85185E-6 L 2.06628 -0.04514 " pathEditMode="relative" rAng="0" ptsTypes="AA">
                                      <p:cBhvr>
                                        <p:cTn id="6" dur="6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307" y="-22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48148E-6 L 1.48151 0.00556 " pathEditMode="relative" rAng="0" ptsTypes="AA">
                                      <p:cBhvr>
                                        <p:cTn id="8" dur="6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76" y="2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2.59259E-6 L 1.35027 0.01158 " pathEditMode="relative" rAng="0" ptsTypes="AA">
                                      <p:cBhvr>
                                        <p:cTn id="10" dur="6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513" y="57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1.3487 -0.04098 " pathEditMode="relative" rAng="0" ptsTypes="AA">
                                      <p:cBhvr>
                                        <p:cTn id="12" dur="6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35" y="-206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1.39049 0.02871 " pathEditMode="relative" rAng="0" ptsTypes="AA">
                                      <p:cBhvr>
                                        <p:cTn id="14" dur="6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518" y="143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48148E-6 L 1.34141 -0.0125 " pathEditMode="relative" rAng="0" ptsTypes="AA">
                                      <p:cBhvr>
                                        <p:cTn id="16" dur="6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70" y="-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07407E-6 L 1.88411 0.04954 " pathEditMode="relative" rAng="0" ptsTypes="AA">
                                      <p:cBhvr>
                                        <p:cTn id="18" dur="6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06" y="247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96874"/>
            <a:ext cx="12191999" cy="6461125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3" name="Oval 2"/>
          <p:cNvSpPr/>
          <p:nvPr/>
        </p:nvSpPr>
        <p:spPr>
          <a:xfrm>
            <a:off x="3688080" y="762635"/>
            <a:ext cx="2705100" cy="22853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900114" y="3429000"/>
            <a:ext cx="5038724" cy="32575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036560" y="975995"/>
            <a:ext cx="1789430" cy="22212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979920" y="3217545"/>
            <a:ext cx="3707765" cy="2479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>
            <a:fillRect/>
          </a:stretch>
        </p:blipFill>
        <p:spPr>
          <a:xfrm>
            <a:off x="0" y="603682"/>
            <a:ext cx="12192000" cy="6254318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371475"/>
            <a:ext cx="12192000" cy="648652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>
            <a:fillRect/>
          </a:stretch>
        </p:blipFill>
        <p:spPr>
          <a:xfrm>
            <a:off x="0" y="4254243"/>
            <a:ext cx="2322286" cy="23180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252" y="4120871"/>
            <a:ext cx="2765512" cy="2391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>
            <a:fillRect/>
          </a:stretch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>
            <a:fillRect/>
          </a:stretch>
        </p:blipFill>
        <p:spPr>
          <a:xfrm>
            <a:off x="1" y="4959573"/>
            <a:ext cx="2902856" cy="189842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>
            <a:fillRect/>
          </a:stretch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0147313" y="371533"/>
            <a:ext cx="1377938" cy="1015337"/>
            <a:chOff x="5253037" y="2590800"/>
            <a:chExt cx="2322286" cy="1711183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037" y="2590800"/>
              <a:ext cx="1685925" cy="16764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598" y="3378058"/>
              <a:ext cx="1990725" cy="923925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395" y="2094984"/>
            <a:ext cx="1158195" cy="163053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48698" y="2316945"/>
            <a:ext cx="1158195" cy="1630532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964282" y="1298220"/>
            <a:ext cx="4033722" cy="4033722"/>
          </a:xfrm>
          <a:prstGeom prst="ellipse">
            <a:avLst/>
          </a:prstGeom>
          <a:blipFill dpi="0" rotWithShape="1">
            <a:blip r:embed="rId16">
              <a:alphaModFix amt="2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28" y="718912"/>
            <a:ext cx="3567220" cy="4565810"/>
          </a:xfrm>
          <a:prstGeom prst="rect">
            <a:avLst/>
          </a:prstGeom>
        </p:spPr>
      </p:pic>
      <p:sp>
        <p:nvSpPr>
          <p:cNvPr id="48" name="矩形: 圆角 47"/>
          <p:cNvSpPr/>
          <p:nvPr/>
        </p:nvSpPr>
        <p:spPr>
          <a:xfrm>
            <a:off x="592582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7A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7256145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22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/>
          <p:cNvSpPr/>
          <p:nvPr/>
        </p:nvSpPr>
        <p:spPr>
          <a:xfrm>
            <a:off x="8586470" y="4134023"/>
            <a:ext cx="1137060" cy="324000"/>
          </a:xfrm>
          <a:prstGeom prst="roundRect">
            <a:avLst>
              <a:gd name="adj" fmla="val 50000"/>
            </a:avLst>
          </a:prstGeom>
          <a:solidFill>
            <a:srgbClr val="EA4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5c50911e6eb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914401" y="-451669"/>
            <a:ext cx="609600" cy="609600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7D76E2F-2A73-4FBD-8760-0816B38B72F3}"/>
              </a:ext>
            </a:extLst>
          </p:cNvPr>
          <p:cNvSpPr/>
          <p:nvPr/>
        </p:nvSpPr>
        <p:spPr>
          <a:xfrm>
            <a:off x="4923790" y="1985010"/>
            <a:ext cx="5862579" cy="1222007"/>
          </a:xfrm>
          <a:prstGeom prst="roundRect">
            <a:avLst>
              <a:gd name="adj" fmla="val 50000"/>
            </a:avLst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5400" b="1">
                <a:latin typeface="+mj-lt"/>
                <a:cs typeface="Arial" panose="020B0604020202020204" pitchFamily="34" charset="0"/>
              </a:rPr>
              <a:t>KHÁM PHÁ</a:t>
            </a:r>
            <a:endParaRPr lang="en-SG" altLang="x-none" sz="5400" b="1" dirty="0"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356" t="26831" r="51899" b="36623"/>
          <a:stretch>
            <a:fillRect/>
          </a:stretch>
        </p:blipFill>
        <p:spPr>
          <a:xfrm>
            <a:off x="0" y="443865"/>
            <a:ext cx="12048490" cy="6414135"/>
          </a:xfrm>
          <a:custGeom>
            <a:avLst/>
            <a:gdLst>
              <a:gd name="connsiteX0" fmla="*/ 0 w 7710570"/>
              <a:gd name="connsiteY0" fmla="*/ 0 h 4915699"/>
              <a:gd name="connsiteX1" fmla="*/ 7710570 w 7710570"/>
              <a:gd name="connsiteY1" fmla="*/ 0 h 4915699"/>
              <a:gd name="connsiteX2" fmla="*/ 7710570 w 7710570"/>
              <a:gd name="connsiteY2" fmla="*/ 4915699 h 4915699"/>
              <a:gd name="connsiteX3" fmla="*/ 0 w 7710570"/>
              <a:gd name="connsiteY3" fmla="*/ 4915699 h 4915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0570" h="4915699">
                <a:moveTo>
                  <a:pt x="0" y="0"/>
                </a:moveTo>
                <a:lnTo>
                  <a:pt x="7710570" y="0"/>
                </a:lnTo>
                <a:lnTo>
                  <a:pt x="7710570" y="4915699"/>
                </a:lnTo>
                <a:lnTo>
                  <a:pt x="0" y="4915699"/>
                </a:lnTo>
                <a:close/>
              </a:path>
            </a:pathLst>
          </a:custGeom>
          <a:effectLst>
            <a:softEdge rad="139700"/>
          </a:effectLst>
        </p:spPr>
      </p:pic>
      <p:sp>
        <p:nvSpPr>
          <p:cNvPr id="8" name="Rectangle: Rounded Corners 7"/>
          <p:cNvSpPr/>
          <p:nvPr/>
        </p:nvSpPr>
        <p:spPr>
          <a:xfrm>
            <a:off x="2918143" y="5710555"/>
            <a:ext cx="2995613" cy="655638"/>
          </a:xfrm>
          <a:prstGeom prst="roundRect">
            <a:avLst/>
          </a:prstGeom>
          <a:solidFill>
            <a:srgbClr val="FFC000"/>
          </a:solidFill>
          <a:ln>
            <a:solidFill>
              <a:srgbClr val="FFAF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32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Trên – Dưới</a:t>
            </a:r>
          </a:p>
        </p:txBody>
      </p:sp>
      <p:sp>
        <p:nvSpPr>
          <p:cNvPr id="4" name="Right Arrow 3"/>
          <p:cNvSpPr/>
          <p:nvPr/>
        </p:nvSpPr>
        <p:spPr>
          <a:xfrm>
            <a:off x="5723890" y="2567305"/>
            <a:ext cx="1174750" cy="37719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4160520" y="2463800"/>
            <a:ext cx="13258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3200" b="1">
                <a:latin typeface="+mj-lt"/>
                <a:cs typeface="Arial" panose="020B0604020202020204" pitchFamily="34" charset="0"/>
              </a:rPr>
              <a:t>TRÊN</a:t>
            </a:r>
          </a:p>
        </p:txBody>
      </p:sp>
      <p:sp>
        <p:nvSpPr>
          <p:cNvPr id="6" name="Right Arrow 5"/>
          <p:cNvSpPr/>
          <p:nvPr/>
        </p:nvSpPr>
        <p:spPr>
          <a:xfrm>
            <a:off x="8578215" y="5060315"/>
            <a:ext cx="1174750" cy="37719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7004050" y="4957445"/>
            <a:ext cx="13258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3200" b="1">
                <a:latin typeface="+mj-lt"/>
                <a:cs typeface="Arial" panose="020B0604020202020204" pitchFamily="34" charset="0"/>
              </a:rPr>
              <a:t>DƯỚI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4" grpId="0" animBg="1"/>
      <p:bldP spid="4" grpId="1" animBg="1"/>
      <p:bldP spid="5" grpId="0"/>
      <p:bldP spid="5" grpId="1"/>
      <p:bldP spid="6" grpId="0" animBg="1"/>
      <p:bldP spid="6" grpId="1" animBg="1"/>
      <p:bldP spid="9" grpId="0"/>
      <p:bldP spid="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Screenshot (176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431165"/>
            <a:ext cx="12192000" cy="6426835"/>
          </a:xfrm>
          <a:prstGeom prst="rect">
            <a:avLst/>
          </a:prstGeom>
        </p:spPr>
      </p:pic>
      <p:pic>
        <p:nvPicPr>
          <p:cNvPr id="15" name="Content Placeholder 14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6" r="14640" b="4880"/>
          <a:stretch/>
        </p:blipFill>
        <p:spPr>
          <a:xfrm>
            <a:off x="1004887" y="1296988"/>
            <a:ext cx="10444163" cy="5129848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5167629" y="713422"/>
            <a:ext cx="23602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GIỮA</a:t>
            </a:r>
          </a:p>
        </p:txBody>
      </p:sp>
      <p:sp>
        <p:nvSpPr>
          <p:cNvPr id="4" name="Right Arrow 3"/>
          <p:cNvSpPr/>
          <p:nvPr/>
        </p:nvSpPr>
        <p:spPr>
          <a:xfrm rot="5400000">
            <a:off x="5602284" y="1703387"/>
            <a:ext cx="1175385" cy="400050"/>
          </a:xfrm>
          <a:prstGeom prst="rightArrow">
            <a:avLst>
              <a:gd name="adj1" fmla="val 7272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 bldLvl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7" descr="Screenshot (176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431165"/>
            <a:ext cx="12192000" cy="642683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879791" y="2413950"/>
            <a:ext cx="23602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 PHẢI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8951914" y="2413950"/>
            <a:ext cx="23602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 TRÁI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1" r="16538" b="3456"/>
          <a:stretch/>
        </p:blipFill>
        <p:spPr>
          <a:xfrm>
            <a:off x="4527839" y="1110931"/>
            <a:ext cx="2946799" cy="5464629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 rot="10440000">
            <a:off x="7166678" y="3042299"/>
            <a:ext cx="1958975" cy="257175"/>
          </a:xfrm>
          <a:prstGeom prst="rightArrow">
            <a:avLst>
              <a:gd name="adj1" fmla="val 7272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720000">
            <a:off x="3183489" y="2924856"/>
            <a:ext cx="2134870" cy="257175"/>
          </a:xfrm>
          <a:prstGeom prst="rightArrow">
            <a:avLst>
              <a:gd name="adj1" fmla="val 7272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/>
      <p:bldP spid="9" grpId="0" animBg="1"/>
      <p:bldP spid="7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Screenshot (176)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0" y="431800"/>
            <a:ext cx="12192000" cy="6426200"/>
          </a:xfrm>
          <a:prstGeom prst="rect">
            <a:avLst/>
          </a:prstGeom>
        </p:spPr>
      </p:pic>
      <p:pic>
        <p:nvPicPr>
          <p:cNvPr id="15" name="Content Placeholder 14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8" t="12423" b="12423"/>
          <a:stretch/>
        </p:blipFill>
        <p:spPr>
          <a:xfrm>
            <a:off x="4265929" y="1046162"/>
            <a:ext cx="4319667" cy="4765675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 rot="720000">
            <a:off x="2890440" y="2620127"/>
            <a:ext cx="1684020" cy="257175"/>
          </a:xfrm>
          <a:prstGeom prst="rightArrow">
            <a:avLst>
              <a:gd name="adj1" fmla="val 7272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Box 18"/>
          <p:cNvSpPr txBox="1"/>
          <p:nvPr/>
        </p:nvSpPr>
        <p:spPr>
          <a:xfrm>
            <a:off x="1111250" y="2243751"/>
            <a:ext cx="23602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/>
      <p:bldP spid="1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7" descr="Screenshot (176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431165"/>
            <a:ext cx="12192000" cy="6426835"/>
          </a:xfrm>
          <a:prstGeom prst="rect">
            <a:avLst/>
          </a:prstGeom>
        </p:spPr>
      </p:pic>
      <p:pic>
        <p:nvPicPr>
          <p:cNvPr id="15" name="Content Placeholder 14" descr="Screenshot (130)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rcRect l="48455" t="41032" r="37311" b="21577"/>
          <a:stretch>
            <a:fillRect/>
          </a:stretch>
        </p:blipFill>
        <p:spPr>
          <a:xfrm>
            <a:off x="2096135" y="1149508"/>
            <a:ext cx="6842125" cy="4990148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 rot="9420000">
            <a:off x="8481060" y="2009775"/>
            <a:ext cx="1684020" cy="257175"/>
          </a:xfrm>
          <a:prstGeom prst="rightArrow">
            <a:avLst>
              <a:gd name="adj1" fmla="val 7272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Box 18"/>
          <p:cNvSpPr txBox="1"/>
          <p:nvPr/>
        </p:nvSpPr>
        <p:spPr>
          <a:xfrm>
            <a:off x="9943465" y="1309370"/>
            <a:ext cx="23602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3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/>
      <p:bldP spid="19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184</Words>
  <Application>Microsoft Office PowerPoint</Application>
  <PresentationFormat>Widescreen</PresentationFormat>
  <Paragraphs>46</Paragraphs>
  <Slides>24</Slides>
  <Notes>4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Calibri</vt:lpstr>
      <vt:lpstr>UTM Avo</vt:lpstr>
      <vt:lpstr>Arial</vt:lpstr>
      <vt:lpstr>Office Theme</vt:lpstr>
      <vt:lpstr>Tuần 1 Bài 1: Trên – Dưới. Phải –Trái Trước – Sau. Ở giữa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61</cp:revision>
  <dcterms:created xsi:type="dcterms:W3CDTF">2021-11-01T08:16:00Z</dcterms:created>
  <dcterms:modified xsi:type="dcterms:W3CDTF">2022-08-23T06:34:46Z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C828C59D6B124B2582DFA607DB621995</vt:lpwstr>
  </property>
  <property fmtid="{D5CDD505-2E9C-101B-9397-08002B2CF9AE}" pid="3" name="KSOProductBuildVer">
    <vt:lpwstr>1033-11.2.0.10382</vt:lpwstr>
  </property>
</Properties>
</file>