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82" r:id="rId2"/>
    <p:sldMasterId id="2147483811" r:id="rId3"/>
    <p:sldMasterId id="2147483910" r:id="rId4"/>
    <p:sldMasterId id="2147483922" r:id="rId5"/>
    <p:sldMasterId id="2147483937" r:id="rId6"/>
    <p:sldMasterId id="2147483952" r:id="rId7"/>
  </p:sldMasterIdLst>
  <p:notesMasterIdLst>
    <p:notesMasterId r:id="rId32"/>
  </p:notesMasterIdLst>
  <p:sldIdLst>
    <p:sldId id="370" r:id="rId8"/>
    <p:sldId id="320" r:id="rId9"/>
    <p:sldId id="288" r:id="rId10"/>
    <p:sldId id="380" r:id="rId11"/>
    <p:sldId id="371" r:id="rId12"/>
    <p:sldId id="360" r:id="rId13"/>
    <p:sldId id="372" r:id="rId14"/>
    <p:sldId id="373" r:id="rId15"/>
    <p:sldId id="385" r:id="rId16"/>
    <p:sldId id="364" r:id="rId17"/>
    <p:sldId id="354" r:id="rId18"/>
    <p:sldId id="382" r:id="rId19"/>
    <p:sldId id="377" r:id="rId20"/>
    <p:sldId id="391" r:id="rId21"/>
    <p:sldId id="392" r:id="rId22"/>
    <p:sldId id="386" r:id="rId23"/>
    <p:sldId id="387" r:id="rId24"/>
    <p:sldId id="388" r:id="rId25"/>
    <p:sldId id="389" r:id="rId26"/>
    <p:sldId id="390" r:id="rId27"/>
    <p:sldId id="381" r:id="rId28"/>
    <p:sldId id="383" r:id="rId29"/>
    <p:sldId id="384" r:id="rId30"/>
    <p:sldId id="379" r:id="rId31"/>
  </p:sldIdLst>
  <p:sldSz cx="12188825" cy="6858000"/>
  <p:notesSz cx="6858000" cy="9144000"/>
  <p:custDataLst>
    <p:tags r:id="rId33"/>
  </p:custDataLst>
  <p:defaultTextStyle>
    <a:defPPr>
      <a:defRPr lang="vi-VN"/>
    </a:defPPr>
    <a:lvl1pPr marL="0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733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465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200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934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3668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0402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7135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3870" algn="l" defTabSz="9134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9BD15"/>
    <a:srgbClr val="E93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618" y="6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5611C-4F18-4559-B797-AF17E53712FF}" type="datetimeFigureOut">
              <a:rPr lang="vi-VN" smtClean="0"/>
              <a:t>10/05/2024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0EC43-BBDE-4173-AC42-4BCBDB07B1A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6636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33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465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200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934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668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402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135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870" algn="l" defTabSz="9134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76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7A35F-0CF6-4635-9024-F86C254021B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393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450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0EC43-BBDE-4173-AC42-4BCBDB07B1A5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5619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0EC43-BBDE-4173-AC42-4BCBDB07B1A5}" type="slidenum">
              <a:rPr lang="vi-VN" smtClean="0">
                <a:solidFill>
                  <a:prstClr val="black"/>
                </a:solidFill>
              </a:rPr>
              <a:pPr/>
              <a:t>8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19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04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180" y="2130482"/>
            <a:ext cx="10360501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35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54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0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6898" y="206422"/>
            <a:ext cx="2742486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206422"/>
            <a:ext cx="802431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86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20" y="1122363"/>
            <a:ext cx="914161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20" y="3602057"/>
            <a:ext cx="9141619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5946" indent="0" algn="ctr">
              <a:buNone/>
              <a:defRPr sz="2000"/>
            </a:lvl2pPr>
            <a:lvl3pPr marL="911892" indent="0" algn="ctr">
              <a:buNone/>
              <a:defRPr sz="1900"/>
            </a:lvl3pPr>
            <a:lvl4pPr marL="1367841" indent="0" algn="ctr">
              <a:buNone/>
              <a:defRPr sz="1600"/>
            </a:lvl4pPr>
            <a:lvl5pPr marL="1823783" indent="0" algn="ctr">
              <a:buNone/>
              <a:defRPr sz="1600"/>
            </a:lvl5pPr>
            <a:lvl6pPr marL="2279718" indent="0" algn="ctr">
              <a:buNone/>
              <a:defRPr sz="1600"/>
            </a:lvl6pPr>
            <a:lvl7pPr marL="2735675" indent="0" algn="ctr">
              <a:buNone/>
              <a:defRPr sz="1600"/>
            </a:lvl7pPr>
            <a:lvl8pPr marL="3191620" indent="0" algn="ctr">
              <a:buNone/>
              <a:defRPr sz="1600"/>
            </a:lvl8pPr>
            <a:lvl9pPr marL="3647566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22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907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9" y="1709807"/>
            <a:ext cx="1051286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9" y="4589499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59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18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78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3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797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56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1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7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64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96" y="1825625"/>
            <a:ext cx="5180251" cy="435133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31" y="1825625"/>
            <a:ext cx="5180251" cy="435133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2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2" y="365129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5" y="1681163"/>
            <a:ext cx="515644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46" indent="0">
              <a:buNone/>
              <a:defRPr sz="2000" b="1"/>
            </a:lvl2pPr>
            <a:lvl3pPr marL="911892" indent="0">
              <a:buNone/>
              <a:defRPr sz="1900" b="1"/>
            </a:lvl3pPr>
            <a:lvl4pPr marL="1367841" indent="0">
              <a:buNone/>
              <a:defRPr sz="1600" b="1"/>
            </a:lvl4pPr>
            <a:lvl5pPr marL="1823783" indent="0">
              <a:buNone/>
              <a:defRPr sz="1600" b="1"/>
            </a:lvl5pPr>
            <a:lvl6pPr marL="2279718" indent="0">
              <a:buNone/>
              <a:defRPr sz="1600" b="1"/>
            </a:lvl6pPr>
            <a:lvl7pPr marL="2735675" indent="0">
              <a:buNone/>
              <a:defRPr sz="1600" b="1"/>
            </a:lvl7pPr>
            <a:lvl8pPr marL="3191620" indent="0">
              <a:buNone/>
              <a:defRPr sz="1600" b="1"/>
            </a:lvl8pPr>
            <a:lvl9pPr marL="3647566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5" y="2505095"/>
            <a:ext cx="5156443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32" y="1681163"/>
            <a:ext cx="518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46" indent="0">
              <a:buNone/>
              <a:defRPr sz="2000" b="1"/>
            </a:lvl2pPr>
            <a:lvl3pPr marL="911892" indent="0">
              <a:buNone/>
              <a:defRPr sz="1900" b="1"/>
            </a:lvl3pPr>
            <a:lvl4pPr marL="1367841" indent="0">
              <a:buNone/>
              <a:defRPr sz="1600" b="1"/>
            </a:lvl4pPr>
            <a:lvl5pPr marL="1823783" indent="0">
              <a:buNone/>
              <a:defRPr sz="1600" b="1"/>
            </a:lvl5pPr>
            <a:lvl6pPr marL="2279718" indent="0">
              <a:buNone/>
              <a:defRPr sz="1600" b="1"/>
            </a:lvl6pPr>
            <a:lvl7pPr marL="2735675" indent="0">
              <a:buNone/>
              <a:defRPr sz="1600" b="1"/>
            </a:lvl7pPr>
            <a:lvl8pPr marL="3191620" indent="0">
              <a:buNone/>
              <a:defRPr sz="1600" b="1"/>
            </a:lvl8pPr>
            <a:lvl9pPr marL="3647566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32" y="2505095"/>
            <a:ext cx="51818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09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773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44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86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74" y="987475"/>
            <a:ext cx="617059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86" y="2057422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5946" indent="0">
              <a:buNone/>
              <a:defRPr sz="1500"/>
            </a:lvl2pPr>
            <a:lvl3pPr marL="911892" indent="0">
              <a:buNone/>
              <a:defRPr sz="1200"/>
            </a:lvl3pPr>
            <a:lvl4pPr marL="1367841" indent="0">
              <a:buNone/>
              <a:defRPr sz="1100"/>
            </a:lvl4pPr>
            <a:lvl5pPr marL="1823783" indent="0">
              <a:buNone/>
              <a:defRPr sz="1100"/>
            </a:lvl5pPr>
            <a:lvl6pPr marL="2279718" indent="0">
              <a:buNone/>
              <a:defRPr sz="1100"/>
            </a:lvl6pPr>
            <a:lvl7pPr marL="2735675" indent="0">
              <a:buNone/>
              <a:defRPr sz="1100"/>
            </a:lvl7pPr>
            <a:lvl8pPr marL="3191620" indent="0">
              <a:buNone/>
              <a:defRPr sz="1100"/>
            </a:lvl8pPr>
            <a:lvl9pPr marL="3647566" indent="0">
              <a:buNone/>
              <a:defRPr sz="11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1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5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86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74" y="987475"/>
            <a:ext cx="617059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5946" indent="0">
              <a:buNone/>
              <a:defRPr sz="2800"/>
            </a:lvl2pPr>
            <a:lvl3pPr marL="911892" indent="0">
              <a:buNone/>
              <a:defRPr sz="2400"/>
            </a:lvl3pPr>
            <a:lvl4pPr marL="1367841" indent="0">
              <a:buNone/>
              <a:defRPr sz="2000"/>
            </a:lvl4pPr>
            <a:lvl5pPr marL="1823783" indent="0">
              <a:buNone/>
              <a:defRPr sz="2000"/>
            </a:lvl5pPr>
            <a:lvl6pPr marL="2279718" indent="0">
              <a:buNone/>
              <a:defRPr sz="2000"/>
            </a:lvl6pPr>
            <a:lvl7pPr marL="2735675" indent="0">
              <a:buNone/>
              <a:defRPr sz="2000"/>
            </a:lvl7pPr>
            <a:lvl8pPr marL="3191620" indent="0">
              <a:buNone/>
              <a:defRPr sz="2000"/>
            </a:lvl8pPr>
            <a:lvl9pPr marL="3647566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86" y="2057422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5946" indent="0">
              <a:buNone/>
              <a:defRPr sz="1500"/>
            </a:lvl2pPr>
            <a:lvl3pPr marL="911892" indent="0">
              <a:buNone/>
              <a:defRPr sz="1200"/>
            </a:lvl3pPr>
            <a:lvl4pPr marL="1367841" indent="0">
              <a:buNone/>
              <a:defRPr sz="1100"/>
            </a:lvl4pPr>
            <a:lvl5pPr marL="1823783" indent="0">
              <a:buNone/>
              <a:defRPr sz="1100"/>
            </a:lvl5pPr>
            <a:lvl6pPr marL="2279718" indent="0">
              <a:buNone/>
              <a:defRPr sz="1100"/>
            </a:lvl6pPr>
            <a:lvl7pPr marL="2735675" indent="0">
              <a:buNone/>
              <a:defRPr sz="1100"/>
            </a:lvl7pPr>
            <a:lvl8pPr marL="3191620" indent="0">
              <a:buNone/>
              <a:defRPr sz="1100"/>
            </a:lvl8pPr>
            <a:lvl9pPr marL="3647566" indent="0">
              <a:buNone/>
              <a:defRPr sz="11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927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16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37" y="365149"/>
            <a:ext cx="2628215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49"/>
            <a:ext cx="7732286" cy="581183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924">
              <a:defRPr/>
            </a:pPr>
            <a:fld id="{F54E2560-4CE1-4C3B-A11E-00DA9CC0CD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92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924">
              <a:defRPr/>
            </a:pPr>
            <a:fld id="{B14E88D1-8C84-474D-A023-95E8D214CB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192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68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 hidden="1"/>
          <p:cNvGrpSpPr>
            <a:grpSpLocks noChangeAspect="1"/>
          </p:cNvGrpSpPr>
          <p:nvPr userDrawn="1"/>
        </p:nvGrpSpPr>
        <p:grpSpPr>
          <a:xfrm>
            <a:off x="1089998" y="365400"/>
            <a:ext cx="707949" cy="720000"/>
            <a:chOff x="988669" y="328389"/>
            <a:chExt cx="796511" cy="809858"/>
          </a:xfrm>
        </p:grpSpPr>
        <p:pic>
          <p:nvPicPr>
            <p:cNvPr id="83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669" y="328389"/>
              <a:ext cx="796511" cy="68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" name="椭圆 715"/>
            <p:cNvSpPr>
              <a:spLocks noChangeAspect="1"/>
            </p:cNvSpPr>
            <p:nvPr userDrawn="1"/>
          </p:nvSpPr>
          <p:spPr>
            <a:xfrm>
              <a:off x="1164042" y="958247"/>
              <a:ext cx="445765" cy="180000"/>
            </a:xfrm>
            <a:prstGeom prst="ellipse">
              <a:avLst/>
            </a:prstGeom>
            <a:gradFill flip="none" rotWithShape="1">
              <a:gsLst>
                <a:gs pos="23000">
                  <a:schemeClr val="bg1">
                    <a:lumMod val="65000"/>
                    <a:alpha val="43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09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文本框 27" hidden="1"/>
          <p:cNvSpPr txBox="1"/>
          <p:nvPr/>
        </p:nvSpPr>
        <p:spPr>
          <a:xfrm>
            <a:off x="7845408" y="6465843"/>
            <a:ext cx="1261877" cy="384719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pPr defTabSz="914209"/>
            <a:r>
              <a:rPr lang="en-US" altLang="zh-CN" dirty="0" smtClean="0">
                <a:solidFill>
                  <a:srgbClr val="FFC000"/>
                </a:solidFill>
                <a:latin typeface="Bodoni MT" panose="02070803080606020203" pitchFamily="18" charset="0"/>
                <a:ea typeface="方正正中黑简体" panose="02000000000000000000" pitchFamily="2" charset="-122"/>
              </a:rPr>
              <a:t>@</a:t>
            </a:r>
            <a:r>
              <a:rPr lang="zh-CN" altLang="en-US" dirty="0" smtClean="0">
                <a:solidFill>
                  <a:srgbClr val="FFC000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雪原</a:t>
            </a:r>
            <a:r>
              <a:rPr lang="en-US" altLang="zh-CN" dirty="0" smtClean="0">
                <a:solidFill>
                  <a:srgbClr val="FFC000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PPT</a:t>
            </a:r>
            <a:endParaRPr lang="zh-CN" altLang="en-US" dirty="0">
              <a:solidFill>
                <a:srgbClr val="FFC000"/>
              </a:solidFill>
              <a:latin typeface="方正行楷简体" panose="03000509000000000000" pitchFamily="65" charset="-122"/>
              <a:ea typeface="方正行楷简体" panose="03000509000000000000" pitchFamily="65" charset="-122"/>
            </a:endParaRPr>
          </a:p>
        </p:txBody>
      </p:sp>
      <p:sp>
        <p:nvSpPr>
          <p:cNvPr id="31" name="文本框 30" hidden="1"/>
          <p:cNvSpPr txBox="1"/>
          <p:nvPr/>
        </p:nvSpPr>
        <p:spPr>
          <a:xfrm>
            <a:off x="10145331" y="6465843"/>
            <a:ext cx="1508738" cy="384719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pPr defTabSz="914209"/>
            <a:r>
              <a:rPr lang="en-US" altLang="zh-CN" dirty="0">
                <a:solidFill>
                  <a:srgbClr val="FFC000"/>
                </a:solidFill>
                <a:latin typeface="Bodoni MT" panose="02070803080606020203" pitchFamily="18" charset="0"/>
                <a:ea typeface="方正正中黑简体" panose="02000000000000000000" pitchFamily="2" charset="-122"/>
              </a:rPr>
              <a:t>xyppt.yanj.cn</a:t>
            </a:r>
            <a:endParaRPr lang="zh-CN" altLang="en-US" dirty="0">
              <a:solidFill>
                <a:srgbClr val="FFC000"/>
              </a:solidFill>
              <a:latin typeface="Bodoni MT" panose="02070803080606020203" pitchFamily="18" charset="0"/>
              <a:ea typeface="方正正中黑简体" panose="02000000000000000000" pitchFamily="2" charset="-122"/>
            </a:endParaRPr>
          </a:p>
        </p:txBody>
      </p:sp>
      <p:grpSp>
        <p:nvGrpSpPr>
          <p:cNvPr id="32" name="组合 31" hidden="1"/>
          <p:cNvGrpSpPr>
            <a:grpSpLocks noChangeAspect="1"/>
          </p:cNvGrpSpPr>
          <p:nvPr/>
        </p:nvGrpSpPr>
        <p:grpSpPr>
          <a:xfrm>
            <a:off x="9588713" y="6578476"/>
            <a:ext cx="460895" cy="144000"/>
            <a:chOff x="9167649" y="4366337"/>
            <a:chExt cx="654429" cy="216000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9681342" y="4366337"/>
              <a:ext cx="68103" cy="19729"/>
            </a:xfrm>
            <a:custGeom>
              <a:avLst/>
              <a:gdLst>
                <a:gd name="T0" fmla="*/ 88 w 197"/>
                <a:gd name="T1" fmla="*/ 0 h 57"/>
                <a:gd name="T2" fmla="*/ 122 w 197"/>
                <a:gd name="T3" fmla="*/ 0 h 57"/>
                <a:gd name="T4" fmla="*/ 121 w 197"/>
                <a:gd name="T5" fmla="*/ 10 h 57"/>
                <a:gd name="T6" fmla="*/ 197 w 197"/>
                <a:gd name="T7" fmla="*/ 10 h 57"/>
                <a:gd name="T8" fmla="*/ 191 w 197"/>
                <a:gd name="T9" fmla="*/ 57 h 57"/>
                <a:gd name="T10" fmla="*/ 167 w 197"/>
                <a:gd name="T11" fmla="*/ 57 h 57"/>
                <a:gd name="T12" fmla="*/ 171 w 197"/>
                <a:gd name="T13" fmla="*/ 30 h 57"/>
                <a:gd name="T14" fmla="*/ 27 w 197"/>
                <a:gd name="T15" fmla="*/ 30 h 57"/>
                <a:gd name="T16" fmla="*/ 23 w 197"/>
                <a:gd name="T17" fmla="*/ 57 h 57"/>
                <a:gd name="T18" fmla="*/ 0 w 197"/>
                <a:gd name="T19" fmla="*/ 57 h 57"/>
                <a:gd name="T20" fmla="*/ 6 w 197"/>
                <a:gd name="T21" fmla="*/ 10 h 57"/>
                <a:gd name="T22" fmla="*/ 86 w 197"/>
                <a:gd name="T23" fmla="*/ 10 h 57"/>
                <a:gd name="T24" fmla="*/ 88 w 197"/>
                <a:gd name="T2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57">
                  <a:moveTo>
                    <a:pt x="88" y="0"/>
                  </a:moveTo>
                  <a:cubicBezTo>
                    <a:pt x="101" y="0"/>
                    <a:pt x="122" y="0"/>
                    <a:pt x="122" y="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97" y="10"/>
                    <a:pt x="197" y="10"/>
                    <a:pt x="197" y="10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71" y="30"/>
                    <a:pt x="171" y="30"/>
                    <a:pt x="171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6" y="10"/>
                    <a:pt x="86" y="10"/>
                    <a:pt x="86" y="1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9679588" y="4383290"/>
              <a:ext cx="62695" cy="48958"/>
            </a:xfrm>
            <a:custGeom>
              <a:avLst/>
              <a:gdLst>
                <a:gd name="T0" fmla="*/ 393 w 429"/>
                <a:gd name="T1" fmla="*/ 335 h 335"/>
                <a:gd name="T2" fmla="*/ 429 w 429"/>
                <a:gd name="T3" fmla="*/ 90 h 335"/>
                <a:gd name="T4" fmla="*/ 261 w 429"/>
                <a:gd name="T5" fmla="*/ 90 h 335"/>
                <a:gd name="T6" fmla="*/ 265 w 429"/>
                <a:gd name="T7" fmla="*/ 45 h 335"/>
                <a:gd name="T8" fmla="*/ 372 w 429"/>
                <a:gd name="T9" fmla="*/ 45 h 335"/>
                <a:gd name="T10" fmla="*/ 377 w 429"/>
                <a:gd name="T11" fmla="*/ 0 h 335"/>
                <a:gd name="T12" fmla="*/ 109 w 429"/>
                <a:gd name="T13" fmla="*/ 0 h 335"/>
                <a:gd name="T14" fmla="*/ 102 w 429"/>
                <a:gd name="T15" fmla="*/ 45 h 335"/>
                <a:gd name="T16" fmla="*/ 211 w 429"/>
                <a:gd name="T17" fmla="*/ 45 h 335"/>
                <a:gd name="T18" fmla="*/ 206 w 429"/>
                <a:gd name="T19" fmla="*/ 90 h 335"/>
                <a:gd name="T20" fmla="*/ 36 w 429"/>
                <a:gd name="T21" fmla="*/ 90 h 335"/>
                <a:gd name="T22" fmla="*/ 0 w 429"/>
                <a:gd name="T23" fmla="*/ 335 h 335"/>
                <a:gd name="T24" fmla="*/ 393 w 429"/>
                <a:gd name="T25" fmla="*/ 335 h 335"/>
                <a:gd name="T26" fmla="*/ 178 w 429"/>
                <a:gd name="T27" fmla="*/ 287 h 335"/>
                <a:gd name="T28" fmla="*/ 62 w 429"/>
                <a:gd name="T29" fmla="*/ 287 h 335"/>
                <a:gd name="T30" fmla="*/ 71 w 429"/>
                <a:gd name="T31" fmla="*/ 235 h 335"/>
                <a:gd name="T32" fmla="*/ 185 w 429"/>
                <a:gd name="T33" fmla="*/ 235 h 335"/>
                <a:gd name="T34" fmla="*/ 178 w 429"/>
                <a:gd name="T35" fmla="*/ 287 h 335"/>
                <a:gd name="T36" fmla="*/ 190 w 429"/>
                <a:gd name="T37" fmla="*/ 190 h 335"/>
                <a:gd name="T38" fmla="*/ 76 w 429"/>
                <a:gd name="T39" fmla="*/ 190 h 335"/>
                <a:gd name="T40" fmla="*/ 83 w 429"/>
                <a:gd name="T41" fmla="*/ 135 h 335"/>
                <a:gd name="T42" fmla="*/ 199 w 429"/>
                <a:gd name="T43" fmla="*/ 135 h 335"/>
                <a:gd name="T44" fmla="*/ 190 w 429"/>
                <a:gd name="T45" fmla="*/ 190 h 335"/>
                <a:gd name="T46" fmla="*/ 254 w 429"/>
                <a:gd name="T47" fmla="*/ 135 h 335"/>
                <a:gd name="T48" fmla="*/ 365 w 429"/>
                <a:gd name="T49" fmla="*/ 135 h 335"/>
                <a:gd name="T50" fmla="*/ 358 w 429"/>
                <a:gd name="T51" fmla="*/ 190 h 335"/>
                <a:gd name="T52" fmla="*/ 246 w 429"/>
                <a:gd name="T53" fmla="*/ 190 h 335"/>
                <a:gd name="T54" fmla="*/ 254 w 429"/>
                <a:gd name="T55" fmla="*/ 135 h 335"/>
                <a:gd name="T56" fmla="*/ 232 w 429"/>
                <a:gd name="T57" fmla="*/ 287 h 335"/>
                <a:gd name="T58" fmla="*/ 239 w 429"/>
                <a:gd name="T59" fmla="*/ 235 h 335"/>
                <a:gd name="T60" fmla="*/ 351 w 429"/>
                <a:gd name="T61" fmla="*/ 235 h 335"/>
                <a:gd name="T62" fmla="*/ 343 w 429"/>
                <a:gd name="T63" fmla="*/ 287 h 335"/>
                <a:gd name="T64" fmla="*/ 232 w 429"/>
                <a:gd name="T65" fmla="*/ 28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9" h="335">
                  <a:moveTo>
                    <a:pt x="393" y="335"/>
                  </a:moveTo>
                  <a:lnTo>
                    <a:pt x="429" y="90"/>
                  </a:lnTo>
                  <a:lnTo>
                    <a:pt x="261" y="90"/>
                  </a:lnTo>
                  <a:lnTo>
                    <a:pt x="265" y="45"/>
                  </a:lnTo>
                  <a:lnTo>
                    <a:pt x="372" y="45"/>
                  </a:lnTo>
                  <a:lnTo>
                    <a:pt x="377" y="0"/>
                  </a:lnTo>
                  <a:lnTo>
                    <a:pt x="109" y="0"/>
                  </a:lnTo>
                  <a:lnTo>
                    <a:pt x="102" y="45"/>
                  </a:lnTo>
                  <a:lnTo>
                    <a:pt x="211" y="45"/>
                  </a:lnTo>
                  <a:lnTo>
                    <a:pt x="206" y="90"/>
                  </a:lnTo>
                  <a:lnTo>
                    <a:pt x="36" y="90"/>
                  </a:lnTo>
                  <a:lnTo>
                    <a:pt x="0" y="335"/>
                  </a:lnTo>
                  <a:lnTo>
                    <a:pt x="393" y="335"/>
                  </a:lnTo>
                  <a:close/>
                  <a:moveTo>
                    <a:pt x="178" y="287"/>
                  </a:moveTo>
                  <a:lnTo>
                    <a:pt x="62" y="287"/>
                  </a:lnTo>
                  <a:lnTo>
                    <a:pt x="71" y="235"/>
                  </a:lnTo>
                  <a:lnTo>
                    <a:pt x="185" y="235"/>
                  </a:lnTo>
                  <a:lnTo>
                    <a:pt x="178" y="287"/>
                  </a:lnTo>
                  <a:close/>
                  <a:moveTo>
                    <a:pt x="190" y="190"/>
                  </a:moveTo>
                  <a:lnTo>
                    <a:pt x="76" y="190"/>
                  </a:lnTo>
                  <a:lnTo>
                    <a:pt x="83" y="135"/>
                  </a:lnTo>
                  <a:lnTo>
                    <a:pt x="199" y="135"/>
                  </a:lnTo>
                  <a:lnTo>
                    <a:pt x="190" y="190"/>
                  </a:lnTo>
                  <a:close/>
                  <a:moveTo>
                    <a:pt x="254" y="135"/>
                  </a:moveTo>
                  <a:lnTo>
                    <a:pt x="365" y="135"/>
                  </a:lnTo>
                  <a:lnTo>
                    <a:pt x="358" y="190"/>
                  </a:lnTo>
                  <a:lnTo>
                    <a:pt x="246" y="190"/>
                  </a:lnTo>
                  <a:lnTo>
                    <a:pt x="254" y="135"/>
                  </a:lnTo>
                  <a:close/>
                  <a:moveTo>
                    <a:pt x="232" y="287"/>
                  </a:moveTo>
                  <a:lnTo>
                    <a:pt x="239" y="235"/>
                  </a:lnTo>
                  <a:lnTo>
                    <a:pt x="351" y="235"/>
                  </a:lnTo>
                  <a:lnTo>
                    <a:pt x="343" y="287"/>
                  </a:lnTo>
                  <a:lnTo>
                    <a:pt x="232" y="2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9677542" y="4435024"/>
              <a:ext cx="20022" cy="12130"/>
            </a:xfrm>
            <a:custGeom>
              <a:avLst/>
              <a:gdLst>
                <a:gd name="T0" fmla="*/ 81 w 137"/>
                <a:gd name="T1" fmla="*/ 0 h 83"/>
                <a:gd name="T2" fmla="*/ 52 w 137"/>
                <a:gd name="T3" fmla="*/ 35 h 83"/>
                <a:gd name="T4" fmla="*/ 7 w 137"/>
                <a:gd name="T5" fmla="*/ 35 h 83"/>
                <a:gd name="T6" fmla="*/ 0 w 137"/>
                <a:gd name="T7" fmla="*/ 83 h 83"/>
                <a:gd name="T8" fmla="*/ 71 w 137"/>
                <a:gd name="T9" fmla="*/ 83 h 83"/>
                <a:gd name="T10" fmla="*/ 137 w 137"/>
                <a:gd name="T11" fmla="*/ 0 h 83"/>
                <a:gd name="T12" fmla="*/ 81 w 137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83">
                  <a:moveTo>
                    <a:pt x="81" y="0"/>
                  </a:moveTo>
                  <a:lnTo>
                    <a:pt x="52" y="35"/>
                  </a:lnTo>
                  <a:lnTo>
                    <a:pt x="7" y="35"/>
                  </a:lnTo>
                  <a:lnTo>
                    <a:pt x="0" y="83"/>
                  </a:lnTo>
                  <a:lnTo>
                    <a:pt x="71" y="83"/>
                  </a:lnTo>
                  <a:lnTo>
                    <a:pt x="137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9718316" y="4435024"/>
              <a:ext cx="17683" cy="12130"/>
            </a:xfrm>
            <a:custGeom>
              <a:avLst/>
              <a:gdLst>
                <a:gd name="T0" fmla="*/ 52 w 121"/>
                <a:gd name="T1" fmla="*/ 0 h 83"/>
                <a:gd name="T2" fmla="*/ 74 w 121"/>
                <a:gd name="T3" fmla="*/ 35 h 83"/>
                <a:gd name="T4" fmla="*/ 121 w 121"/>
                <a:gd name="T5" fmla="*/ 35 h 83"/>
                <a:gd name="T6" fmla="*/ 114 w 121"/>
                <a:gd name="T7" fmla="*/ 83 h 83"/>
                <a:gd name="T8" fmla="*/ 41 w 121"/>
                <a:gd name="T9" fmla="*/ 83 h 83"/>
                <a:gd name="T10" fmla="*/ 0 w 121"/>
                <a:gd name="T11" fmla="*/ 0 h 83"/>
                <a:gd name="T12" fmla="*/ 52 w 12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83">
                  <a:moveTo>
                    <a:pt x="52" y="0"/>
                  </a:moveTo>
                  <a:lnTo>
                    <a:pt x="74" y="35"/>
                  </a:lnTo>
                  <a:lnTo>
                    <a:pt x="121" y="35"/>
                  </a:lnTo>
                  <a:lnTo>
                    <a:pt x="114" y="83"/>
                  </a:lnTo>
                  <a:lnTo>
                    <a:pt x="41" y="83"/>
                  </a:lnTo>
                  <a:lnTo>
                    <a:pt x="0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9666874" y="4370137"/>
              <a:ext cx="14907" cy="8623"/>
            </a:xfrm>
            <a:custGeom>
              <a:avLst/>
              <a:gdLst>
                <a:gd name="T0" fmla="*/ 92 w 102"/>
                <a:gd name="T1" fmla="*/ 59 h 59"/>
                <a:gd name="T2" fmla="*/ 0 w 102"/>
                <a:gd name="T3" fmla="*/ 59 h 59"/>
                <a:gd name="T4" fmla="*/ 7 w 102"/>
                <a:gd name="T5" fmla="*/ 0 h 59"/>
                <a:gd name="T6" fmla="*/ 102 w 102"/>
                <a:gd name="T7" fmla="*/ 0 h 59"/>
                <a:gd name="T8" fmla="*/ 92 w 10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9">
                  <a:moveTo>
                    <a:pt x="92" y="59"/>
                  </a:moveTo>
                  <a:lnTo>
                    <a:pt x="0" y="59"/>
                  </a:lnTo>
                  <a:lnTo>
                    <a:pt x="7" y="0"/>
                  </a:lnTo>
                  <a:lnTo>
                    <a:pt x="102" y="0"/>
                  </a:lnTo>
                  <a:lnTo>
                    <a:pt x="92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9662051" y="4403750"/>
              <a:ext cx="14907" cy="9061"/>
            </a:xfrm>
            <a:custGeom>
              <a:avLst/>
              <a:gdLst>
                <a:gd name="T0" fmla="*/ 92 w 102"/>
                <a:gd name="T1" fmla="*/ 62 h 62"/>
                <a:gd name="T2" fmla="*/ 0 w 102"/>
                <a:gd name="T3" fmla="*/ 62 h 62"/>
                <a:gd name="T4" fmla="*/ 9 w 102"/>
                <a:gd name="T5" fmla="*/ 0 h 62"/>
                <a:gd name="T6" fmla="*/ 102 w 102"/>
                <a:gd name="T7" fmla="*/ 0 h 62"/>
                <a:gd name="T8" fmla="*/ 92 w 102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62">
                  <a:moveTo>
                    <a:pt x="92" y="62"/>
                  </a:moveTo>
                  <a:lnTo>
                    <a:pt x="0" y="62"/>
                  </a:lnTo>
                  <a:lnTo>
                    <a:pt x="9" y="0"/>
                  </a:lnTo>
                  <a:lnTo>
                    <a:pt x="102" y="0"/>
                  </a:lnTo>
                  <a:lnTo>
                    <a:pt x="92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9657229" y="4437801"/>
              <a:ext cx="14761" cy="8623"/>
            </a:xfrm>
            <a:custGeom>
              <a:avLst/>
              <a:gdLst>
                <a:gd name="T0" fmla="*/ 94 w 101"/>
                <a:gd name="T1" fmla="*/ 59 h 59"/>
                <a:gd name="T2" fmla="*/ 0 w 101"/>
                <a:gd name="T3" fmla="*/ 59 h 59"/>
                <a:gd name="T4" fmla="*/ 9 w 101"/>
                <a:gd name="T5" fmla="*/ 0 h 59"/>
                <a:gd name="T6" fmla="*/ 101 w 101"/>
                <a:gd name="T7" fmla="*/ 0 h 59"/>
                <a:gd name="T8" fmla="*/ 94 w 101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59">
                  <a:moveTo>
                    <a:pt x="94" y="59"/>
                  </a:moveTo>
                  <a:lnTo>
                    <a:pt x="0" y="59"/>
                  </a:lnTo>
                  <a:lnTo>
                    <a:pt x="9" y="0"/>
                  </a:lnTo>
                  <a:lnTo>
                    <a:pt x="101" y="0"/>
                  </a:lnTo>
                  <a:lnTo>
                    <a:pt x="94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Freeform 12"/>
            <p:cNvSpPr>
              <a:spLocks noEditPoints="1"/>
            </p:cNvSpPr>
            <p:nvPr/>
          </p:nvSpPr>
          <p:spPr bwMode="auto">
            <a:xfrm>
              <a:off x="9748422" y="4366337"/>
              <a:ext cx="73656" cy="36682"/>
            </a:xfrm>
            <a:custGeom>
              <a:avLst/>
              <a:gdLst>
                <a:gd name="T0" fmla="*/ 469 w 504"/>
                <a:gd name="T1" fmla="*/ 251 h 251"/>
                <a:gd name="T2" fmla="*/ 504 w 504"/>
                <a:gd name="T3" fmla="*/ 0 h 251"/>
                <a:gd name="T4" fmla="*/ 36 w 504"/>
                <a:gd name="T5" fmla="*/ 0 h 251"/>
                <a:gd name="T6" fmla="*/ 0 w 504"/>
                <a:gd name="T7" fmla="*/ 251 h 251"/>
                <a:gd name="T8" fmla="*/ 469 w 504"/>
                <a:gd name="T9" fmla="*/ 251 h 251"/>
                <a:gd name="T10" fmla="*/ 215 w 504"/>
                <a:gd name="T11" fmla="*/ 206 h 251"/>
                <a:gd name="T12" fmla="*/ 62 w 504"/>
                <a:gd name="T13" fmla="*/ 206 h 251"/>
                <a:gd name="T14" fmla="*/ 71 w 504"/>
                <a:gd name="T15" fmla="*/ 145 h 251"/>
                <a:gd name="T16" fmla="*/ 225 w 504"/>
                <a:gd name="T17" fmla="*/ 145 h 251"/>
                <a:gd name="T18" fmla="*/ 215 w 504"/>
                <a:gd name="T19" fmla="*/ 206 h 251"/>
                <a:gd name="T20" fmla="*/ 230 w 504"/>
                <a:gd name="T21" fmla="*/ 107 h 251"/>
                <a:gd name="T22" fmla="*/ 76 w 504"/>
                <a:gd name="T23" fmla="*/ 107 h 251"/>
                <a:gd name="T24" fmla="*/ 85 w 504"/>
                <a:gd name="T25" fmla="*/ 42 h 251"/>
                <a:gd name="T26" fmla="*/ 239 w 504"/>
                <a:gd name="T27" fmla="*/ 42 h 251"/>
                <a:gd name="T28" fmla="*/ 230 w 504"/>
                <a:gd name="T29" fmla="*/ 107 h 251"/>
                <a:gd name="T30" fmla="*/ 291 w 504"/>
                <a:gd name="T31" fmla="*/ 42 h 251"/>
                <a:gd name="T32" fmla="*/ 445 w 504"/>
                <a:gd name="T33" fmla="*/ 42 h 251"/>
                <a:gd name="T34" fmla="*/ 435 w 504"/>
                <a:gd name="T35" fmla="*/ 107 h 251"/>
                <a:gd name="T36" fmla="*/ 282 w 504"/>
                <a:gd name="T37" fmla="*/ 107 h 251"/>
                <a:gd name="T38" fmla="*/ 291 w 504"/>
                <a:gd name="T39" fmla="*/ 42 h 251"/>
                <a:gd name="T40" fmla="*/ 267 w 504"/>
                <a:gd name="T41" fmla="*/ 206 h 251"/>
                <a:gd name="T42" fmla="*/ 277 w 504"/>
                <a:gd name="T43" fmla="*/ 145 h 251"/>
                <a:gd name="T44" fmla="*/ 431 w 504"/>
                <a:gd name="T45" fmla="*/ 145 h 251"/>
                <a:gd name="T46" fmla="*/ 421 w 504"/>
                <a:gd name="T47" fmla="*/ 206 h 251"/>
                <a:gd name="T48" fmla="*/ 267 w 504"/>
                <a:gd name="T49" fmla="*/ 20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4" h="251">
                  <a:moveTo>
                    <a:pt x="469" y="251"/>
                  </a:moveTo>
                  <a:lnTo>
                    <a:pt x="504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469" y="251"/>
                  </a:lnTo>
                  <a:close/>
                  <a:moveTo>
                    <a:pt x="215" y="206"/>
                  </a:moveTo>
                  <a:lnTo>
                    <a:pt x="62" y="206"/>
                  </a:lnTo>
                  <a:lnTo>
                    <a:pt x="71" y="145"/>
                  </a:lnTo>
                  <a:lnTo>
                    <a:pt x="225" y="145"/>
                  </a:lnTo>
                  <a:lnTo>
                    <a:pt x="215" y="206"/>
                  </a:lnTo>
                  <a:close/>
                  <a:moveTo>
                    <a:pt x="230" y="107"/>
                  </a:moveTo>
                  <a:lnTo>
                    <a:pt x="76" y="107"/>
                  </a:lnTo>
                  <a:lnTo>
                    <a:pt x="85" y="42"/>
                  </a:lnTo>
                  <a:lnTo>
                    <a:pt x="239" y="42"/>
                  </a:lnTo>
                  <a:lnTo>
                    <a:pt x="230" y="107"/>
                  </a:lnTo>
                  <a:close/>
                  <a:moveTo>
                    <a:pt x="291" y="42"/>
                  </a:moveTo>
                  <a:lnTo>
                    <a:pt x="445" y="42"/>
                  </a:lnTo>
                  <a:lnTo>
                    <a:pt x="435" y="107"/>
                  </a:lnTo>
                  <a:lnTo>
                    <a:pt x="282" y="107"/>
                  </a:lnTo>
                  <a:lnTo>
                    <a:pt x="291" y="42"/>
                  </a:lnTo>
                  <a:close/>
                  <a:moveTo>
                    <a:pt x="267" y="206"/>
                  </a:moveTo>
                  <a:lnTo>
                    <a:pt x="277" y="145"/>
                  </a:lnTo>
                  <a:lnTo>
                    <a:pt x="431" y="145"/>
                  </a:lnTo>
                  <a:lnTo>
                    <a:pt x="421" y="206"/>
                  </a:lnTo>
                  <a:lnTo>
                    <a:pt x="267" y="2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9746376" y="4405211"/>
              <a:ext cx="24552" cy="12130"/>
            </a:xfrm>
            <a:custGeom>
              <a:avLst/>
              <a:gdLst>
                <a:gd name="T0" fmla="*/ 114 w 168"/>
                <a:gd name="T1" fmla="*/ 0 h 83"/>
                <a:gd name="T2" fmla="*/ 85 w 168"/>
                <a:gd name="T3" fmla="*/ 38 h 83"/>
                <a:gd name="T4" fmla="*/ 7 w 168"/>
                <a:gd name="T5" fmla="*/ 38 h 83"/>
                <a:gd name="T6" fmla="*/ 0 w 168"/>
                <a:gd name="T7" fmla="*/ 83 h 83"/>
                <a:gd name="T8" fmla="*/ 114 w 168"/>
                <a:gd name="T9" fmla="*/ 83 h 83"/>
                <a:gd name="T10" fmla="*/ 168 w 168"/>
                <a:gd name="T11" fmla="*/ 0 h 83"/>
                <a:gd name="T12" fmla="*/ 114 w 16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3">
                  <a:moveTo>
                    <a:pt x="114" y="0"/>
                  </a:moveTo>
                  <a:lnTo>
                    <a:pt x="85" y="38"/>
                  </a:lnTo>
                  <a:lnTo>
                    <a:pt x="7" y="38"/>
                  </a:lnTo>
                  <a:lnTo>
                    <a:pt x="0" y="83"/>
                  </a:lnTo>
                  <a:lnTo>
                    <a:pt x="114" y="83"/>
                  </a:lnTo>
                  <a:lnTo>
                    <a:pt x="168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9793726" y="4405211"/>
              <a:ext cx="22068" cy="12130"/>
            </a:xfrm>
            <a:custGeom>
              <a:avLst/>
              <a:gdLst>
                <a:gd name="T0" fmla="*/ 54 w 151"/>
                <a:gd name="T1" fmla="*/ 0 h 83"/>
                <a:gd name="T2" fmla="*/ 73 w 151"/>
                <a:gd name="T3" fmla="*/ 38 h 83"/>
                <a:gd name="T4" fmla="*/ 151 w 151"/>
                <a:gd name="T5" fmla="*/ 38 h 83"/>
                <a:gd name="T6" fmla="*/ 147 w 151"/>
                <a:gd name="T7" fmla="*/ 83 h 83"/>
                <a:gd name="T8" fmla="*/ 36 w 151"/>
                <a:gd name="T9" fmla="*/ 83 h 83"/>
                <a:gd name="T10" fmla="*/ 0 w 151"/>
                <a:gd name="T11" fmla="*/ 0 h 83"/>
                <a:gd name="T12" fmla="*/ 54 w 15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83">
                  <a:moveTo>
                    <a:pt x="54" y="0"/>
                  </a:moveTo>
                  <a:lnTo>
                    <a:pt x="73" y="38"/>
                  </a:lnTo>
                  <a:lnTo>
                    <a:pt x="151" y="38"/>
                  </a:lnTo>
                  <a:lnTo>
                    <a:pt x="147" y="83"/>
                  </a:lnTo>
                  <a:lnTo>
                    <a:pt x="36" y="83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9742284" y="4420118"/>
              <a:ext cx="20314" cy="27037"/>
            </a:xfrm>
            <a:custGeom>
              <a:avLst/>
              <a:gdLst>
                <a:gd name="T0" fmla="*/ 59 w 139"/>
                <a:gd name="T1" fmla="*/ 185 h 185"/>
                <a:gd name="T2" fmla="*/ 0 w 139"/>
                <a:gd name="T3" fmla="*/ 185 h 185"/>
                <a:gd name="T4" fmla="*/ 68 w 139"/>
                <a:gd name="T5" fmla="*/ 106 h 185"/>
                <a:gd name="T6" fmla="*/ 85 w 139"/>
                <a:gd name="T7" fmla="*/ 0 h 185"/>
                <a:gd name="T8" fmla="*/ 139 w 139"/>
                <a:gd name="T9" fmla="*/ 0 h 185"/>
                <a:gd name="T10" fmla="*/ 125 w 139"/>
                <a:gd name="T11" fmla="*/ 106 h 185"/>
                <a:gd name="T12" fmla="*/ 59 w 139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85">
                  <a:moveTo>
                    <a:pt x="59" y="185"/>
                  </a:moveTo>
                  <a:lnTo>
                    <a:pt x="0" y="185"/>
                  </a:lnTo>
                  <a:lnTo>
                    <a:pt x="68" y="106"/>
                  </a:lnTo>
                  <a:lnTo>
                    <a:pt x="85" y="0"/>
                  </a:lnTo>
                  <a:lnTo>
                    <a:pt x="139" y="0"/>
                  </a:lnTo>
                  <a:lnTo>
                    <a:pt x="125" y="106"/>
                  </a:lnTo>
                  <a:lnTo>
                    <a:pt x="59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Freeform 16"/>
            <p:cNvSpPr>
              <a:spLocks/>
            </p:cNvSpPr>
            <p:nvPr/>
          </p:nvSpPr>
          <p:spPr bwMode="auto">
            <a:xfrm>
              <a:off x="9794749" y="4420118"/>
              <a:ext cx="11838" cy="27037"/>
            </a:xfrm>
            <a:custGeom>
              <a:avLst/>
              <a:gdLst>
                <a:gd name="T0" fmla="*/ 55 w 81"/>
                <a:gd name="T1" fmla="*/ 185 h 185"/>
                <a:gd name="T2" fmla="*/ 0 w 81"/>
                <a:gd name="T3" fmla="*/ 185 h 185"/>
                <a:gd name="T4" fmla="*/ 26 w 81"/>
                <a:gd name="T5" fmla="*/ 0 h 185"/>
                <a:gd name="T6" fmla="*/ 81 w 81"/>
                <a:gd name="T7" fmla="*/ 0 h 185"/>
                <a:gd name="T8" fmla="*/ 55 w 81"/>
                <a:gd name="T9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85">
                  <a:moveTo>
                    <a:pt x="55" y="185"/>
                  </a:moveTo>
                  <a:lnTo>
                    <a:pt x="0" y="185"/>
                  </a:lnTo>
                  <a:lnTo>
                    <a:pt x="26" y="0"/>
                  </a:lnTo>
                  <a:lnTo>
                    <a:pt x="81" y="0"/>
                  </a:lnTo>
                  <a:lnTo>
                    <a:pt x="55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Freeform 17"/>
            <p:cNvSpPr>
              <a:spLocks/>
            </p:cNvSpPr>
            <p:nvPr/>
          </p:nvSpPr>
          <p:spPr bwMode="auto">
            <a:xfrm>
              <a:off x="9723139" y="4460015"/>
              <a:ext cx="85494" cy="79356"/>
            </a:xfrm>
            <a:custGeom>
              <a:avLst/>
              <a:gdLst>
                <a:gd name="T0" fmla="*/ 497 w 585"/>
                <a:gd name="T1" fmla="*/ 0 h 543"/>
                <a:gd name="T2" fmla="*/ 431 w 585"/>
                <a:gd name="T3" fmla="*/ 427 h 543"/>
                <a:gd name="T4" fmla="*/ 192 w 585"/>
                <a:gd name="T5" fmla="*/ 0 h 543"/>
                <a:gd name="T6" fmla="*/ 81 w 585"/>
                <a:gd name="T7" fmla="*/ 0 h 543"/>
                <a:gd name="T8" fmla="*/ 0 w 585"/>
                <a:gd name="T9" fmla="*/ 543 h 543"/>
                <a:gd name="T10" fmla="*/ 88 w 585"/>
                <a:gd name="T11" fmla="*/ 543 h 543"/>
                <a:gd name="T12" fmla="*/ 152 w 585"/>
                <a:gd name="T13" fmla="*/ 113 h 543"/>
                <a:gd name="T14" fmla="*/ 391 w 585"/>
                <a:gd name="T15" fmla="*/ 543 h 543"/>
                <a:gd name="T16" fmla="*/ 502 w 585"/>
                <a:gd name="T17" fmla="*/ 543 h 543"/>
                <a:gd name="T18" fmla="*/ 585 w 585"/>
                <a:gd name="T19" fmla="*/ 0 h 543"/>
                <a:gd name="T20" fmla="*/ 497 w 585"/>
                <a:gd name="T21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5" h="543">
                  <a:moveTo>
                    <a:pt x="497" y="0"/>
                  </a:moveTo>
                  <a:lnTo>
                    <a:pt x="431" y="427"/>
                  </a:lnTo>
                  <a:lnTo>
                    <a:pt x="192" y="0"/>
                  </a:lnTo>
                  <a:lnTo>
                    <a:pt x="81" y="0"/>
                  </a:lnTo>
                  <a:lnTo>
                    <a:pt x="0" y="543"/>
                  </a:lnTo>
                  <a:lnTo>
                    <a:pt x="88" y="543"/>
                  </a:lnTo>
                  <a:lnTo>
                    <a:pt x="152" y="113"/>
                  </a:lnTo>
                  <a:lnTo>
                    <a:pt x="391" y="543"/>
                  </a:lnTo>
                  <a:lnTo>
                    <a:pt x="502" y="543"/>
                  </a:lnTo>
                  <a:lnTo>
                    <a:pt x="585" y="0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9656790" y="4460015"/>
              <a:ext cx="68833" cy="79356"/>
            </a:xfrm>
            <a:custGeom>
              <a:avLst/>
              <a:gdLst>
                <a:gd name="T0" fmla="*/ 95 w 199"/>
                <a:gd name="T1" fmla="*/ 36 h 229"/>
                <a:gd name="T2" fmla="*/ 194 w 199"/>
                <a:gd name="T3" fmla="*/ 36 h 229"/>
                <a:gd name="T4" fmla="*/ 199 w 199"/>
                <a:gd name="T5" fmla="*/ 0 h 229"/>
                <a:gd name="T6" fmla="*/ 77 w 199"/>
                <a:gd name="T7" fmla="*/ 0 h 229"/>
                <a:gd name="T8" fmla="*/ 16 w 199"/>
                <a:gd name="T9" fmla="*/ 53 h 229"/>
                <a:gd name="T10" fmla="*/ 0 w 199"/>
                <a:gd name="T11" fmla="*/ 167 h 229"/>
                <a:gd name="T12" fmla="*/ 23 w 199"/>
                <a:gd name="T13" fmla="*/ 200 h 229"/>
                <a:gd name="T14" fmla="*/ 15 w 199"/>
                <a:gd name="T15" fmla="*/ 219 h 229"/>
                <a:gd name="T16" fmla="*/ 45 w 199"/>
                <a:gd name="T17" fmla="*/ 229 h 229"/>
                <a:gd name="T18" fmla="*/ 165 w 199"/>
                <a:gd name="T19" fmla="*/ 229 h 229"/>
                <a:gd name="T20" fmla="*/ 170 w 199"/>
                <a:gd name="T21" fmla="*/ 192 h 229"/>
                <a:gd name="T22" fmla="*/ 73 w 199"/>
                <a:gd name="T23" fmla="*/ 192 h 229"/>
                <a:gd name="T24" fmla="*/ 38 w 199"/>
                <a:gd name="T25" fmla="*/ 159 h 229"/>
                <a:gd name="T26" fmla="*/ 50 w 199"/>
                <a:gd name="T27" fmla="*/ 70 h 229"/>
                <a:gd name="T28" fmla="*/ 95 w 199"/>
                <a:gd name="T29" fmla="*/ 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229">
                  <a:moveTo>
                    <a:pt x="95" y="36"/>
                  </a:moveTo>
                  <a:cubicBezTo>
                    <a:pt x="194" y="36"/>
                    <a:pt x="194" y="36"/>
                    <a:pt x="194" y="36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47" y="0"/>
                    <a:pt x="20" y="24"/>
                    <a:pt x="16" y="53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" y="170"/>
                    <a:pt x="26" y="186"/>
                    <a:pt x="23" y="200"/>
                  </a:cubicBezTo>
                  <a:cubicBezTo>
                    <a:pt x="22" y="207"/>
                    <a:pt x="20" y="214"/>
                    <a:pt x="15" y="219"/>
                  </a:cubicBezTo>
                  <a:cubicBezTo>
                    <a:pt x="24" y="225"/>
                    <a:pt x="32" y="229"/>
                    <a:pt x="45" y="229"/>
                  </a:cubicBezTo>
                  <a:cubicBezTo>
                    <a:pt x="165" y="229"/>
                    <a:pt x="165" y="229"/>
                    <a:pt x="165" y="229"/>
                  </a:cubicBezTo>
                  <a:cubicBezTo>
                    <a:pt x="170" y="192"/>
                    <a:pt x="170" y="192"/>
                    <a:pt x="170" y="192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54" y="192"/>
                    <a:pt x="35" y="181"/>
                    <a:pt x="38" y="159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4" y="45"/>
                    <a:pt x="71" y="36"/>
                    <a:pt x="95" y="36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Oval 19"/>
            <p:cNvSpPr>
              <a:spLocks noChangeArrowheads="1"/>
            </p:cNvSpPr>
            <p:nvPr/>
          </p:nvSpPr>
          <p:spPr bwMode="auto">
            <a:xfrm>
              <a:off x="9643637" y="4518618"/>
              <a:ext cx="19729" cy="197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9173933" y="4477991"/>
              <a:ext cx="461082" cy="63426"/>
            </a:xfrm>
            <a:custGeom>
              <a:avLst/>
              <a:gdLst>
                <a:gd name="T0" fmla="*/ 1295 w 1334"/>
                <a:gd name="T1" fmla="*/ 170 h 183"/>
                <a:gd name="T2" fmla="*/ 730 w 1334"/>
                <a:gd name="T3" fmla="*/ 64 h 183"/>
                <a:gd name="T4" fmla="*/ 118 w 1334"/>
                <a:gd name="T5" fmla="*/ 132 h 183"/>
                <a:gd name="T6" fmla="*/ 0 w 1334"/>
                <a:gd name="T7" fmla="*/ 177 h 183"/>
                <a:gd name="T8" fmla="*/ 72 w 1334"/>
                <a:gd name="T9" fmla="*/ 140 h 183"/>
                <a:gd name="T10" fmla="*/ 723 w 1334"/>
                <a:gd name="T11" fmla="*/ 24 h 183"/>
                <a:gd name="T12" fmla="*/ 1334 w 1334"/>
                <a:gd name="T13" fmla="*/ 183 h 183"/>
                <a:gd name="T14" fmla="*/ 1295 w 1334"/>
                <a:gd name="T15" fmla="*/ 17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4" h="183">
                  <a:moveTo>
                    <a:pt x="1295" y="170"/>
                  </a:moveTo>
                  <a:cubicBezTo>
                    <a:pt x="1224" y="146"/>
                    <a:pt x="1037" y="81"/>
                    <a:pt x="730" y="64"/>
                  </a:cubicBezTo>
                  <a:cubicBezTo>
                    <a:pt x="436" y="47"/>
                    <a:pt x="227" y="99"/>
                    <a:pt x="118" y="132"/>
                  </a:cubicBezTo>
                  <a:cubicBezTo>
                    <a:pt x="100" y="139"/>
                    <a:pt x="0" y="177"/>
                    <a:pt x="0" y="177"/>
                  </a:cubicBezTo>
                  <a:cubicBezTo>
                    <a:pt x="0" y="177"/>
                    <a:pt x="60" y="146"/>
                    <a:pt x="72" y="140"/>
                  </a:cubicBezTo>
                  <a:cubicBezTo>
                    <a:pt x="85" y="132"/>
                    <a:pt x="336" y="0"/>
                    <a:pt x="723" y="24"/>
                  </a:cubicBezTo>
                  <a:cubicBezTo>
                    <a:pt x="1085" y="47"/>
                    <a:pt x="1303" y="163"/>
                    <a:pt x="1334" y="183"/>
                  </a:cubicBezTo>
                  <a:cubicBezTo>
                    <a:pt x="1334" y="183"/>
                    <a:pt x="1310" y="175"/>
                    <a:pt x="1295" y="170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9167649" y="4366337"/>
              <a:ext cx="138251" cy="153304"/>
            </a:xfrm>
            <a:custGeom>
              <a:avLst/>
              <a:gdLst>
                <a:gd name="T0" fmla="*/ 212 w 400"/>
                <a:gd name="T1" fmla="*/ 405 h 442"/>
                <a:gd name="T2" fmla="*/ 231 w 400"/>
                <a:gd name="T3" fmla="*/ 271 h 442"/>
                <a:gd name="T4" fmla="*/ 400 w 400"/>
                <a:gd name="T5" fmla="*/ 0 h 442"/>
                <a:gd name="T6" fmla="*/ 311 w 400"/>
                <a:gd name="T7" fmla="*/ 0 h 442"/>
                <a:gd name="T8" fmla="*/ 195 w 400"/>
                <a:gd name="T9" fmla="*/ 192 h 442"/>
                <a:gd name="T10" fmla="*/ 87 w 400"/>
                <a:gd name="T11" fmla="*/ 0 h 442"/>
                <a:gd name="T12" fmla="*/ 0 w 400"/>
                <a:gd name="T13" fmla="*/ 0 h 442"/>
                <a:gd name="T14" fmla="*/ 148 w 400"/>
                <a:gd name="T15" fmla="*/ 263 h 442"/>
                <a:gd name="T16" fmla="*/ 121 w 400"/>
                <a:gd name="T17" fmla="*/ 442 h 442"/>
                <a:gd name="T18" fmla="*/ 212 w 400"/>
                <a:gd name="T19" fmla="*/ 40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442">
                  <a:moveTo>
                    <a:pt x="212" y="405"/>
                  </a:moveTo>
                  <a:cubicBezTo>
                    <a:pt x="231" y="271"/>
                    <a:pt x="231" y="271"/>
                    <a:pt x="231" y="271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195" y="192"/>
                    <a:pt x="195" y="192"/>
                    <a:pt x="195" y="192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8" y="263"/>
                    <a:pt x="148" y="263"/>
                    <a:pt x="148" y="263"/>
                  </a:cubicBezTo>
                  <a:cubicBezTo>
                    <a:pt x="145" y="288"/>
                    <a:pt x="121" y="442"/>
                    <a:pt x="121" y="442"/>
                  </a:cubicBezTo>
                  <a:cubicBezTo>
                    <a:pt x="121" y="442"/>
                    <a:pt x="148" y="429"/>
                    <a:pt x="212" y="405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9550690" y="4366629"/>
              <a:ext cx="105515" cy="158858"/>
            </a:xfrm>
            <a:custGeom>
              <a:avLst/>
              <a:gdLst>
                <a:gd name="T0" fmla="*/ 183 w 305"/>
                <a:gd name="T1" fmla="*/ 448 h 458"/>
                <a:gd name="T2" fmla="*/ 213 w 305"/>
                <a:gd name="T3" fmla="*/ 428 h 458"/>
                <a:gd name="T4" fmla="*/ 232 w 305"/>
                <a:gd name="T5" fmla="*/ 405 h 458"/>
                <a:gd name="T6" fmla="*/ 246 w 305"/>
                <a:gd name="T7" fmla="*/ 373 h 458"/>
                <a:gd name="T8" fmla="*/ 305 w 305"/>
                <a:gd name="T9" fmla="*/ 0 h 458"/>
                <a:gd name="T10" fmla="*/ 228 w 305"/>
                <a:gd name="T11" fmla="*/ 0 h 458"/>
                <a:gd name="T12" fmla="*/ 181 w 305"/>
                <a:gd name="T13" fmla="*/ 312 h 458"/>
                <a:gd name="T14" fmla="*/ 112 w 305"/>
                <a:gd name="T15" fmla="*/ 397 h 458"/>
                <a:gd name="T16" fmla="*/ 0 w 305"/>
                <a:gd name="T17" fmla="*/ 398 h 458"/>
                <a:gd name="T18" fmla="*/ 160 w 305"/>
                <a:gd name="T19" fmla="*/ 458 h 458"/>
                <a:gd name="T20" fmla="*/ 183 w 305"/>
                <a:gd name="T21" fmla="*/ 44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5" h="458">
                  <a:moveTo>
                    <a:pt x="183" y="448"/>
                  </a:moveTo>
                  <a:cubicBezTo>
                    <a:pt x="194" y="442"/>
                    <a:pt x="204" y="435"/>
                    <a:pt x="213" y="428"/>
                  </a:cubicBezTo>
                  <a:cubicBezTo>
                    <a:pt x="220" y="421"/>
                    <a:pt x="227" y="413"/>
                    <a:pt x="232" y="405"/>
                  </a:cubicBezTo>
                  <a:cubicBezTo>
                    <a:pt x="238" y="396"/>
                    <a:pt x="244" y="386"/>
                    <a:pt x="246" y="373"/>
                  </a:cubicBezTo>
                  <a:cubicBezTo>
                    <a:pt x="250" y="351"/>
                    <a:pt x="305" y="0"/>
                    <a:pt x="305" y="0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28" y="0"/>
                    <a:pt x="185" y="293"/>
                    <a:pt x="181" y="312"/>
                  </a:cubicBezTo>
                  <a:cubicBezTo>
                    <a:pt x="177" y="327"/>
                    <a:pt x="163" y="389"/>
                    <a:pt x="112" y="397"/>
                  </a:cubicBezTo>
                  <a:cubicBezTo>
                    <a:pt x="71" y="403"/>
                    <a:pt x="0" y="398"/>
                    <a:pt x="0" y="398"/>
                  </a:cubicBezTo>
                  <a:cubicBezTo>
                    <a:pt x="70" y="418"/>
                    <a:pt x="122" y="441"/>
                    <a:pt x="160" y="458"/>
                  </a:cubicBezTo>
                  <a:cubicBezTo>
                    <a:pt x="167" y="455"/>
                    <a:pt x="176" y="451"/>
                    <a:pt x="183" y="448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9406593" y="4366629"/>
              <a:ext cx="161781" cy="137082"/>
            </a:xfrm>
            <a:custGeom>
              <a:avLst/>
              <a:gdLst>
                <a:gd name="T0" fmla="*/ 468 w 468"/>
                <a:gd name="T1" fmla="*/ 0 h 395"/>
                <a:gd name="T2" fmla="*/ 387 w 468"/>
                <a:gd name="T3" fmla="*/ 0 h 395"/>
                <a:gd name="T4" fmla="*/ 332 w 468"/>
                <a:gd name="T5" fmla="*/ 358 h 395"/>
                <a:gd name="T6" fmla="*/ 132 w 468"/>
                <a:gd name="T7" fmla="*/ 0 h 395"/>
                <a:gd name="T8" fmla="*/ 49 w 468"/>
                <a:gd name="T9" fmla="*/ 0 h 395"/>
                <a:gd name="T10" fmla="*/ 0 w 468"/>
                <a:gd name="T11" fmla="*/ 326 h 395"/>
                <a:gd name="T12" fmla="*/ 22 w 468"/>
                <a:gd name="T13" fmla="*/ 327 h 395"/>
                <a:gd name="T14" fmla="*/ 74 w 468"/>
                <a:gd name="T15" fmla="*/ 330 h 395"/>
                <a:gd name="T16" fmla="*/ 107 w 468"/>
                <a:gd name="T17" fmla="*/ 109 h 395"/>
                <a:gd name="T18" fmla="*/ 245 w 468"/>
                <a:gd name="T19" fmla="*/ 355 h 395"/>
                <a:gd name="T20" fmla="*/ 408 w 468"/>
                <a:gd name="T21" fmla="*/ 395 h 395"/>
                <a:gd name="T22" fmla="*/ 468 w 468"/>
                <a:gd name="T23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395">
                  <a:moveTo>
                    <a:pt x="468" y="0"/>
                  </a:moveTo>
                  <a:cubicBezTo>
                    <a:pt x="387" y="0"/>
                    <a:pt x="387" y="0"/>
                    <a:pt x="387" y="0"/>
                  </a:cubicBezTo>
                  <a:cubicBezTo>
                    <a:pt x="332" y="358"/>
                    <a:pt x="332" y="358"/>
                    <a:pt x="332" y="358"/>
                  </a:cubicBezTo>
                  <a:cubicBezTo>
                    <a:pt x="301" y="297"/>
                    <a:pt x="132" y="0"/>
                    <a:pt x="132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9" y="326"/>
                    <a:pt x="12" y="326"/>
                    <a:pt x="22" y="327"/>
                  </a:cubicBezTo>
                  <a:cubicBezTo>
                    <a:pt x="39" y="328"/>
                    <a:pt x="57" y="329"/>
                    <a:pt x="74" y="33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07" y="109"/>
                    <a:pt x="191" y="257"/>
                    <a:pt x="245" y="355"/>
                  </a:cubicBezTo>
                  <a:cubicBezTo>
                    <a:pt x="318" y="367"/>
                    <a:pt x="383" y="388"/>
                    <a:pt x="408" y="395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9253435" y="4366629"/>
              <a:ext cx="146874" cy="135621"/>
            </a:xfrm>
            <a:custGeom>
              <a:avLst/>
              <a:gdLst>
                <a:gd name="T0" fmla="*/ 335 w 425"/>
                <a:gd name="T1" fmla="*/ 0 h 391"/>
                <a:gd name="T2" fmla="*/ 226 w 425"/>
                <a:gd name="T3" fmla="*/ 0 h 391"/>
                <a:gd name="T4" fmla="*/ 0 w 425"/>
                <a:gd name="T5" fmla="*/ 391 h 391"/>
                <a:gd name="T6" fmla="*/ 304 w 425"/>
                <a:gd name="T7" fmla="*/ 330 h 391"/>
                <a:gd name="T8" fmla="*/ 150 w 425"/>
                <a:gd name="T9" fmla="*/ 272 h 391"/>
                <a:gd name="T10" fmla="*/ 272 w 425"/>
                <a:gd name="T11" fmla="*/ 60 h 391"/>
                <a:gd name="T12" fmla="*/ 349 w 425"/>
                <a:gd name="T13" fmla="*/ 327 h 391"/>
                <a:gd name="T14" fmla="*/ 389 w 425"/>
                <a:gd name="T15" fmla="*/ 326 h 391"/>
                <a:gd name="T16" fmla="*/ 425 w 425"/>
                <a:gd name="T17" fmla="*/ 326 h 391"/>
                <a:gd name="T18" fmla="*/ 335 w 425"/>
                <a:gd name="T19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5" h="391">
                  <a:moveTo>
                    <a:pt x="335" y="0"/>
                  </a:moveTo>
                  <a:cubicBezTo>
                    <a:pt x="314" y="0"/>
                    <a:pt x="256" y="0"/>
                    <a:pt x="226" y="0"/>
                  </a:cubicBezTo>
                  <a:cubicBezTo>
                    <a:pt x="208" y="32"/>
                    <a:pt x="0" y="391"/>
                    <a:pt x="0" y="391"/>
                  </a:cubicBezTo>
                  <a:cubicBezTo>
                    <a:pt x="138" y="341"/>
                    <a:pt x="268" y="333"/>
                    <a:pt x="304" y="330"/>
                  </a:cubicBezTo>
                  <a:cubicBezTo>
                    <a:pt x="150" y="272"/>
                    <a:pt x="150" y="272"/>
                    <a:pt x="150" y="272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349" y="327"/>
                    <a:pt x="349" y="327"/>
                    <a:pt x="349" y="327"/>
                  </a:cubicBezTo>
                  <a:cubicBezTo>
                    <a:pt x="370" y="326"/>
                    <a:pt x="368" y="326"/>
                    <a:pt x="389" y="326"/>
                  </a:cubicBezTo>
                  <a:cubicBezTo>
                    <a:pt x="397" y="326"/>
                    <a:pt x="417" y="326"/>
                    <a:pt x="425" y="326"/>
                  </a:cubicBezTo>
                  <a:lnTo>
                    <a:pt x="335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9324314" y="4423917"/>
              <a:ext cx="29959" cy="41212"/>
            </a:xfrm>
            <a:custGeom>
              <a:avLst/>
              <a:gdLst>
                <a:gd name="T0" fmla="*/ 205 w 205"/>
                <a:gd name="T1" fmla="*/ 282 h 282"/>
                <a:gd name="T2" fmla="*/ 0 w 205"/>
                <a:gd name="T3" fmla="*/ 213 h 282"/>
                <a:gd name="T4" fmla="*/ 123 w 205"/>
                <a:gd name="T5" fmla="*/ 0 h 282"/>
                <a:gd name="T6" fmla="*/ 205 w 205"/>
                <a:gd name="T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5" h="282">
                  <a:moveTo>
                    <a:pt x="205" y="282"/>
                  </a:moveTo>
                  <a:lnTo>
                    <a:pt x="0" y="213"/>
                  </a:lnTo>
                  <a:lnTo>
                    <a:pt x="123" y="0"/>
                  </a:lnTo>
                  <a:lnTo>
                    <a:pt x="205" y="282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4" name="Freeform 26"/>
            <p:cNvSpPr>
              <a:spLocks noEditPoints="1"/>
            </p:cNvSpPr>
            <p:nvPr/>
          </p:nvSpPr>
          <p:spPr bwMode="auto">
            <a:xfrm>
              <a:off x="9190155" y="4545655"/>
              <a:ext cx="39751" cy="36682"/>
            </a:xfrm>
            <a:custGeom>
              <a:avLst/>
              <a:gdLst>
                <a:gd name="T0" fmla="*/ 24 w 115"/>
                <a:gd name="T1" fmla="*/ 52 h 106"/>
                <a:gd name="T2" fmla="*/ 14 w 115"/>
                <a:gd name="T3" fmla="*/ 33 h 106"/>
                <a:gd name="T4" fmla="*/ 21 w 115"/>
                <a:gd name="T5" fmla="*/ 84 h 106"/>
                <a:gd name="T6" fmla="*/ 7 w 115"/>
                <a:gd name="T7" fmla="*/ 104 h 106"/>
                <a:gd name="T8" fmla="*/ 13 w 115"/>
                <a:gd name="T9" fmla="*/ 81 h 106"/>
                <a:gd name="T10" fmla="*/ 31 w 115"/>
                <a:gd name="T11" fmla="*/ 70 h 106"/>
                <a:gd name="T12" fmla="*/ 38 w 115"/>
                <a:gd name="T13" fmla="*/ 16 h 106"/>
                <a:gd name="T14" fmla="*/ 16 w 115"/>
                <a:gd name="T15" fmla="*/ 11 h 106"/>
                <a:gd name="T16" fmla="*/ 38 w 115"/>
                <a:gd name="T17" fmla="*/ 16 h 106"/>
                <a:gd name="T18" fmla="*/ 33 w 115"/>
                <a:gd name="T19" fmla="*/ 106 h 106"/>
                <a:gd name="T20" fmla="*/ 41 w 115"/>
                <a:gd name="T21" fmla="*/ 94 h 106"/>
                <a:gd name="T22" fmla="*/ 60 w 115"/>
                <a:gd name="T23" fmla="*/ 90 h 106"/>
                <a:gd name="T24" fmla="*/ 83 w 115"/>
                <a:gd name="T25" fmla="*/ 14 h 106"/>
                <a:gd name="T26" fmla="*/ 114 w 115"/>
                <a:gd name="T27" fmla="*/ 24 h 106"/>
                <a:gd name="T28" fmla="*/ 104 w 115"/>
                <a:gd name="T29" fmla="*/ 33 h 106"/>
                <a:gd name="T30" fmla="*/ 49 w 115"/>
                <a:gd name="T31" fmla="*/ 20 h 106"/>
                <a:gd name="T32" fmla="*/ 39 w 115"/>
                <a:gd name="T33" fmla="*/ 32 h 106"/>
                <a:gd name="T34" fmla="*/ 41 w 115"/>
                <a:gd name="T35" fmla="*/ 14 h 106"/>
                <a:gd name="T36" fmla="*/ 68 w 115"/>
                <a:gd name="T37" fmla="*/ 3 h 106"/>
                <a:gd name="T38" fmla="*/ 83 w 115"/>
                <a:gd name="T39" fmla="*/ 14 h 106"/>
                <a:gd name="T40" fmla="*/ 98 w 115"/>
                <a:gd name="T41" fmla="*/ 30 h 106"/>
                <a:gd name="T42" fmla="*/ 83 w 115"/>
                <a:gd name="T43" fmla="*/ 36 h 106"/>
                <a:gd name="T44" fmla="*/ 77 w 115"/>
                <a:gd name="T45" fmla="*/ 46 h 106"/>
                <a:gd name="T46" fmla="*/ 101 w 115"/>
                <a:gd name="T47" fmla="*/ 58 h 106"/>
                <a:gd name="T48" fmla="*/ 98 w 115"/>
                <a:gd name="T49" fmla="*/ 83 h 106"/>
                <a:gd name="T50" fmla="*/ 92 w 115"/>
                <a:gd name="T51" fmla="*/ 89 h 106"/>
                <a:gd name="T52" fmla="*/ 97 w 115"/>
                <a:gd name="T53" fmla="*/ 105 h 106"/>
                <a:gd name="T54" fmla="*/ 75 w 115"/>
                <a:gd name="T55" fmla="*/ 89 h 106"/>
                <a:gd name="T56" fmla="*/ 38 w 115"/>
                <a:gd name="T57" fmla="*/ 83 h 106"/>
                <a:gd name="T58" fmla="*/ 42 w 115"/>
                <a:gd name="T59" fmla="*/ 58 h 106"/>
                <a:gd name="T60" fmla="*/ 69 w 115"/>
                <a:gd name="T61" fmla="*/ 46 h 106"/>
                <a:gd name="T62" fmla="*/ 66 w 115"/>
                <a:gd name="T63" fmla="*/ 36 h 106"/>
                <a:gd name="T64" fmla="*/ 53 w 115"/>
                <a:gd name="T65" fmla="*/ 30 h 106"/>
                <a:gd name="T66" fmla="*/ 84 w 115"/>
                <a:gd name="T67" fmla="*/ 30 h 106"/>
                <a:gd name="T68" fmla="*/ 68 w 115"/>
                <a:gd name="T69" fmla="*/ 52 h 106"/>
                <a:gd name="T70" fmla="*/ 49 w 115"/>
                <a:gd name="T71" fmla="*/ 61 h 106"/>
                <a:gd name="T72" fmla="*/ 65 w 115"/>
                <a:gd name="T73" fmla="*/ 76 h 106"/>
                <a:gd name="T74" fmla="*/ 48 w 115"/>
                <a:gd name="T75" fmla="*/ 68 h 106"/>
                <a:gd name="T76" fmla="*/ 65 w 115"/>
                <a:gd name="T77" fmla="*/ 76 h 106"/>
                <a:gd name="T78" fmla="*/ 94 w 115"/>
                <a:gd name="T79" fmla="*/ 52 h 106"/>
                <a:gd name="T80" fmla="*/ 75 w 115"/>
                <a:gd name="T81" fmla="*/ 61 h 106"/>
                <a:gd name="T82" fmla="*/ 91 w 115"/>
                <a:gd name="T83" fmla="*/ 76 h 106"/>
                <a:gd name="T84" fmla="*/ 74 w 115"/>
                <a:gd name="T85" fmla="*/ 68 h 106"/>
                <a:gd name="T86" fmla="*/ 91 w 115"/>
                <a:gd name="T87" fmla="*/ 7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5" h="106">
                  <a:moveTo>
                    <a:pt x="30" y="45"/>
                  </a:moveTo>
                  <a:cubicBezTo>
                    <a:pt x="28" y="47"/>
                    <a:pt x="26" y="50"/>
                    <a:pt x="24" y="52"/>
                  </a:cubicBezTo>
                  <a:cubicBezTo>
                    <a:pt x="22" y="50"/>
                    <a:pt x="17" y="46"/>
                    <a:pt x="8" y="40"/>
                  </a:cubicBezTo>
                  <a:cubicBezTo>
                    <a:pt x="10" y="38"/>
                    <a:pt x="12" y="36"/>
                    <a:pt x="14" y="33"/>
                  </a:cubicBezTo>
                  <a:cubicBezTo>
                    <a:pt x="22" y="38"/>
                    <a:pt x="27" y="42"/>
                    <a:pt x="30" y="45"/>
                  </a:cubicBezTo>
                  <a:close/>
                  <a:moveTo>
                    <a:pt x="21" y="84"/>
                  </a:moveTo>
                  <a:cubicBezTo>
                    <a:pt x="18" y="87"/>
                    <a:pt x="16" y="90"/>
                    <a:pt x="14" y="93"/>
                  </a:cubicBezTo>
                  <a:cubicBezTo>
                    <a:pt x="12" y="96"/>
                    <a:pt x="9" y="100"/>
                    <a:pt x="7" y="104"/>
                  </a:cubicBezTo>
                  <a:cubicBezTo>
                    <a:pt x="5" y="101"/>
                    <a:pt x="2" y="99"/>
                    <a:pt x="0" y="97"/>
                  </a:cubicBezTo>
                  <a:cubicBezTo>
                    <a:pt x="5" y="93"/>
                    <a:pt x="9" y="87"/>
                    <a:pt x="13" y="81"/>
                  </a:cubicBezTo>
                  <a:cubicBezTo>
                    <a:pt x="18" y="74"/>
                    <a:pt x="22" y="69"/>
                    <a:pt x="25" y="64"/>
                  </a:cubicBezTo>
                  <a:cubicBezTo>
                    <a:pt x="27" y="66"/>
                    <a:pt x="28" y="68"/>
                    <a:pt x="31" y="70"/>
                  </a:cubicBezTo>
                  <a:cubicBezTo>
                    <a:pt x="26" y="76"/>
                    <a:pt x="23" y="80"/>
                    <a:pt x="21" y="84"/>
                  </a:cubicBezTo>
                  <a:close/>
                  <a:moveTo>
                    <a:pt x="38" y="16"/>
                  </a:moveTo>
                  <a:cubicBezTo>
                    <a:pt x="35" y="18"/>
                    <a:pt x="33" y="20"/>
                    <a:pt x="32" y="23"/>
                  </a:cubicBezTo>
                  <a:cubicBezTo>
                    <a:pt x="24" y="16"/>
                    <a:pt x="19" y="12"/>
                    <a:pt x="16" y="11"/>
                  </a:cubicBezTo>
                  <a:cubicBezTo>
                    <a:pt x="18" y="8"/>
                    <a:pt x="20" y="6"/>
                    <a:pt x="21" y="4"/>
                  </a:cubicBezTo>
                  <a:cubicBezTo>
                    <a:pt x="29" y="10"/>
                    <a:pt x="35" y="14"/>
                    <a:pt x="38" y="16"/>
                  </a:cubicBezTo>
                  <a:close/>
                  <a:moveTo>
                    <a:pt x="49" y="97"/>
                  </a:moveTo>
                  <a:cubicBezTo>
                    <a:pt x="43" y="100"/>
                    <a:pt x="38" y="103"/>
                    <a:pt x="33" y="106"/>
                  </a:cubicBezTo>
                  <a:cubicBezTo>
                    <a:pt x="31" y="104"/>
                    <a:pt x="30" y="102"/>
                    <a:pt x="28" y="100"/>
                  </a:cubicBezTo>
                  <a:cubicBezTo>
                    <a:pt x="32" y="98"/>
                    <a:pt x="36" y="96"/>
                    <a:pt x="41" y="94"/>
                  </a:cubicBezTo>
                  <a:cubicBezTo>
                    <a:pt x="45" y="91"/>
                    <a:pt x="50" y="88"/>
                    <a:pt x="54" y="84"/>
                  </a:cubicBezTo>
                  <a:cubicBezTo>
                    <a:pt x="56" y="86"/>
                    <a:pt x="58" y="88"/>
                    <a:pt x="60" y="90"/>
                  </a:cubicBezTo>
                  <a:cubicBezTo>
                    <a:pt x="58" y="91"/>
                    <a:pt x="54" y="93"/>
                    <a:pt x="49" y="97"/>
                  </a:cubicBezTo>
                  <a:close/>
                  <a:moveTo>
                    <a:pt x="83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5" y="18"/>
                    <a:pt x="114" y="21"/>
                    <a:pt x="114" y="24"/>
                  </a:cubicBezTo>
                  <a:cubicBezTo>
                    <a:pt x="113" y="27"/>
                    <a:pt x="113" y="30"/>
                    <a:pt x="113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29"/>
                    <a:pt x="40" y="26"/>
                    <a:pt x="40" y="23"/>
                  </a:cubicBezTo>
                  <a:cubicBezTo>
                    <a:pt x="41" y="20"/>
                    <a:pt x="41" y="17"/>
                    <a:pt x="41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2" y="11"/>
                    <a:pt x="71" y="7"/>
                    <a:pt x="68" y="3"/>
                  </a:cubicBezTo>
                  <a:cubicBezTo>
                    <a:pt x="72" y="2"/>
                    <a:pt x="75" y="1"/>
                    <a:pt x="77" y="0"/>
                  </a:cubicBezTo>
                  <a:cubicBezTo>
                    <a:pt x="80" y="5"/>
                    <a:pt x="82" y="10"/>
                    <a:pt x="83" y="14"/>
                  </a:cubicBezTo>
                  <a:close/>
                  <a:moveTo>
                    <a:pt x="84" y="30"/>
                  </a:moveTo>
                  <a:cubicBezTo>
                    <a:pt x="88" y="30"/>
                    <a:pt x="93" y="30"/>
                    <a:pt x="98" y="30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2" y="37"/>
                    <a:pt x="88" y="36"/>
                    <a:pt x="83" y="36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3" y="50"/>
                    <a:pt x="102" y="54"/>
                    <a:pt x="101" y="58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9" y="75"/>
                    <a:pt x="98" y="79"/>
                    <a:pt x="98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5" y="84"/>
                    <a:pt x="88" y="87"/>
                    <a:pt x="92" y="89"/>
                  </a:cubicBezTo>
                  <a:cubicBezTo>
                    <a:pt x="96" y="92"/>
                    <a:pt x="100" y="95"/>
                    <a:pt x="104" y="98"/>
                  </a:cubicBezTo>
                  <a:cubicBezTo>
                    <a:pt x="101" y="101"/>
                    <a:pt x="99" y="103"/>
                    <a:pt x="97" y="105"/>
                  </a:cubicBezTo>
                  <a:cubicBezTo>
                    <a:pt x="93" y="102"/>
                    <a:pt x="89" y="99"/>
                    <a:pt x="86" y="96"/>
                  </a:cubicBezTo>
                  <a:cubicBezTo>
                    <a:pt x="82" y="93"/>
                    <a:pt x="78" y="91"/>
                    <a:pt x="75" y="89"/>
                  </a:cubicBezTo>
                  <a:cubicBezTo>
                    <a:pt x="78" y="86"/>
                    <a:pt x="79" y="84"/>
                    <a:pt x="80" y="83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9" y="79"/>
                    <a:pt x="40" y="75"/>
                    <a:pt x="40" y="71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3" y="54"/>
                    <a:pt x="43" y="50"/>
                    <a:pt x="43" y="46"/>
                  </a:cubicBezTo>
                  <a:cubicBezTo>
                    <a:pt x="69" y="46"/>
                    <a:pt x="69" y="46"/>
                    <a:pt x="69" y="46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1" y="36"/>
                    <a:pt x="57" y="37"/>
                    <a:pt x="52" y="37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8" y="30"/>
                    <a:pt x="62" y="30"/>
                    <a:pt x="66" y="30"/>
                  </a:cubicBezTo>
                  <a:lnTo>
                    <a:pt x="84" y="30"/>
                  </a:lnTo>
                  <a:close/>
                  <a:moveTo>
                    <a:pt x="67" y="61"/>
                  </a:moveTo>
                  <a:cubicBezTo>
                    <a:pt x="68" y="52"/>
                    <a:pt x="68" y="52"/>
                    <a:pt x="68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49" y="61"/>
                    <a:pt x="49" y="61"/>
                    <a:pt x="49" y="61"/>
                  </a:cubicBezTo>
                  <a:lnTo>
                    <a:pt x="67" y="61"/>
                  </a:lnTo>
                  <a:close/>
                  <a:moveTo>
                    <a:pt x="65" y="76"/>
                  </a:moveTo>
                  <a:cubicBezTo>
                    <a:pt x="66" y="68"/>
                    <a:pt x="66" y="68"/>
                    <a:pt x="66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7" y="76"/>
                    <a:pt x="47" y="76"/>
                    <a:pt x="47" y="76"/>
                  </a:cubicBezTo>
                  <a:lnTo>
                    <a:pt x="65" y="76"/>
                  </a:lnTo>
                  <a:close/>
                  <a:moveTo>
                    <a:pt x="93" y="61"/>
                  </a:moveTo>
                  <a:cubicBezTo>
                    <a:pt x="94" y="52"/>
                    <a:pt x="94" y="52"/>
                    <a:pt x="94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5" y="61"/>
                    <a:pt x="75" y="61"/>
                    <a:pt x="75" y="61"/>
                  </a:cubicBezTo>
                  <a:lnTo>
                    <a:pt x="93" y="61"/>
                  </a:lnTo>
                  <a:close/>
                  <a:moveTo>
                    <a:pt x="91" y="76"/>
                  </a:moveTo>
                  <a:cubicBezTo>
                    <a:pt x="92" y="68"/>
                    <a:pt x="92" y="68"/>
                    <a:pt x="92" y="68"/>
                  </a:cubicBezTo>
                  <a:cubicBezTo>
                    <a:pt x="74" y="68"/>
                    <a:pt x="74" y="68"/>
                    <a:pt x="74" y="68"/>
                  </a:cubicBezTo>
                  <a:cubicBezTo>
                    <a:pt x="72" y="76"/>
                    <a:pt x="72" y="76"/>
                    <a:pt x="72" y="76"/>
                  </a:cubicBezTo>
                  <a:lnTo>
                    <a:pt x="91" y="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27"/>
            <p:cNvSpPr>
              <a:spLocks noEditPoints="1"/>
            </p:cNvSpPr>
            <p:nvPr/>
          </p:nvSpPr>
          <p:spPr bwMode="auto">
            <a:xfrm>
              <a:off x="9285587" y="4546970"/>
              <a:ext cx="36243" cy="34051"/>
            </a:xfrm>
            <a:custGeom>
              <a:avLst/>
              <a:gdLst>
                <a:gd name="T0" fmla="*/ 90 w 105"/>
                <a:gd name="T1" fmla="*/ 32 h 98"/>
                <a:gd name="T2" fmla="*/ 105 w 105"/>
                <a:gd name="T3" fmla="*/ 31 h 98"/>
                <a:gd name="T4" fmla="*/ 103 w 105"/>
                <a:gd name="T5" fmla="*/ 40 h 98"/>
                <a:gd name="T6" fmla="*/ 89 w 105"/>
                <a:gd name="T7" fmla="*/ 39 h 98"/>
                <a:gd name="T8" fmla="*/ 59 w 105"/>
                <a:gd name="T9" fmla="*/ 39 h 98"/>
                <a:gd name="T10" fmla="*/ 53 w 105"/>
                <a:gd name="T11" fmla="*/ 87 h 98"/>
                <a:gd name="T12" fmla="*/ 47 w 105"/>
                <a:gd name="T13" fmla="*/ 95 h 98"/>
                <a:gd name="T14" fmla="*/ 32 w 105"/>
                <a:gd name="T15" fmla="*/ 98 h 98"/>
                <a:gd name="T16" fmla="*/ 29 w 105"/>
                <a:gd name="T17" fmla="*/ 88 h 98"/>
                <a:gd name="T18" fmla="*/ 41 w 105"/>
                <a:gd name="T19" fmla="*/ 87 h 98"/>
                <a:gd name="T20" fmla="*/ 45 w 105"/>
                <a:gd name="T21" fmla="*/ 83 h 98"/>
                <a:gd name="T22" fmla="*/ 51 w 105"/>
                <a:gd name="T23" fmla="*/ 39 h 98"/>
                <a:gd name="T24" fmla="*/ 22 w 105"/>
                <a:gd name="T25" fmla="*/ 39 h 98"/>
                <a:gd name="T26" fmla="*/ 6 w 105"/>
                <a:gd name="T27" fmla="*/ 40 h 98"/>
                <a:gd name="T28" fmla="*/ 7 w 105"/>
                <a:gd name="T29" fmla="*/ 31 h 98"/>
                <a:gd name="T30" fmla="*/ 23 w 105"/>
                <a:gd name="T31" fmla="*/ 32 h 98"/>
                <a:gd name="T32" fmla="*/ 90 w 105"/>
                <a:gd name="T33" fmla="*/ 32 h 98"/>
                <a:gd name="T34" fmla="*/ 22 w 105"/>
                <a:gd name="T35" fmla="*/ 70 h 98"/>
                <a:gd name="T36" fmla="*/ 8 w 105"/>
                <a:gd name="T37" fmla="*/ 88 h 98"/>
                <a:gd name="T38" fmla="*/ 0 w 105"/>
                <a:gd name="T39" fmla="*/ 83 h 98"/>
                <a:gd name="T40" fmla="*/ 15 w 105"/>
                <a:gd name="T41" fmla="*/ 67 h 98"/>
                <a:gd name="T42" fmla="*/ 27 w 105"/>
                <a:gd name="T43" fmla="*/ 49 h 98"/>
                <a:gd name="T44" fmla="*/ 35 w 105"/>
                <a:gd name="T45" fmla="*/ 53 h 98"/>
                <a:gd name="T46" fmla="*/ 22 w 105"/>
                <a:gd name="T47" fmla="*/ 70 h 98"/>
                <a:gd name="T48" fmla="*/ 81 w 105"/>
                <a:gd name="T49" fmla="*/ 1 h 98"/>
                <a:gd name="T50" fmla="*/ 96 w 105"/>
                <a:gd name="T51" fmla="*/ 0 h 98"/>
                <a:gd name="T52" fmla="*/ 94 w 105"/>
                <a:gd name="T53" fmla="*/ 9 h 98"/>
                <a:gd name="T54" fmla="*/ 80 w 105"/>
                <a:gd name="T55" fmla="*/ 8 h 98"/>
                <a:gd name="T56" fmla="*/ 39 w 105"/>
                <a:gd name="T57" fmla="*/ 8 h 98"/>
                <a:gd name="T58" fmla="*/ 23 w 105"/>
                <a:gd name="T59" fmla="*/ 9 h 98"/>
                <a:gd name="T60" fmla="*/ 24 w 105"/>
                <a:gd name="T61" fmla="*/ 0 h 98"/>
                <a:gd name="T62" fmla="*/ 40 w 105"/>
                <a:gd name="T63" fmla="*/ 1 h 98"/>
                <a:gd name="T64" fmla="*/ 81 w 105"/>
                <a:gd name="T65" fmla="*/ 1 h 98"/>
                <a:gd name="T66" fmla="*/ 97 w 105"/>
                <a:gd name="T67" fmla="*/ 81 h 98"/>
                <a:gd name="T68" fmla="*/ 88 w 105"/>
                <a:gd name="T69" fmla="*/ 86 h 98"/>
                <a:gd name="T70" fmla="*/ 68 w 105"/>
                <a:gd name="T71" fmla="*/ 55 h 98"/>
                <a:gd name="T72" fmla="*/ 76 w 105"/>
                <a:gd name="T73" fmla="*/ 50 h 98"/>
                <a:gd name="T74" fmla="*/ 97 w 105"/>
                <a:gd name="T75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98">
                  <a:moveTo>
                    <a:pt x="90" y="32"/>
                  </a:moveTo>
                  <a:cubicBezTo>
                    <a:pt x="94" y="32"/>
                    <a:pt x="99" y="31"/>
                    <a:pt x="105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39"/>
                    <a:pt x="93" y="39"/>
                    <a:pt x="8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2" y="90"/>
                    <a:pt x="50" y="93"/>
                    <a:pt x="47" y="95"/>
                  </a:cubicBezTo>
                  <a:cubicBezTo>
                    <a:pt x="43" y="96"/>
                    <a:pt x="38" y="97"/>
                    <a:pt x="32" y="98"/>
                  </a:cubicBezTo>
                  <a:cubicBezTo>
                    <a:pt x="32" y="95"/>
                    <a:pt x="31" y="91"/>
                    <a:pt x="29" y="88"/>
                  </a:cubicBezTo>
                  <a:cubicBezTo>
                    <a:pt x="34" y="88"/>
                    <a:pt x="38" y="88"/>
                    <a:pt x="41" y="87"/>
                  </a:cubicBezTo>
                  <a:cubicBezTo>
                    <a:pt x="43" y="87"/>
                    <a:pt x="45" y="85"/>
                    <a:pt x="45" y="8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6" y="39"/>
                    <a:pt x="11" y="39"/>
                    <a:pt x="6" y="4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2" y="31"/>
                    <a:pt x="18" y="32"/>
                    <a:pt x="23" y="32"/>
                  </a:cubicBezTo>
                  <a:lnTo>
                    <a:pt x="90" y="32"/>
                  </a:lnTo>
                  <a:close/>
                  <a:moveTo>
                    <a:pt x="22" y="70"/>
                  </a:moveTo>
                  <a:cubicBezTo>
                    <a:pt x="18" y="76"/>
                    <a:pt x="13" y="82"/>
                    <a:pt x="8" y="88"/>
                  </a:cubicBezTo>
                  <a:cubicBezTo>
                    <a:pt x="6" y="86"/>
                    <a:pt x="3" y="84"/>
                    <a:pt x="0" y="83"/>
                  </a:cubicBezTo>
                  <a:cubicBezTo>
                    <a:pt x="5" y="78"/>
                    <a:pt x="10" y="72"/>
                    <a:pt x="15" y="67"/>
                  </a:cubicBezTo>
                  <a:cubicBezTo>
                    <a:pt x="19" y="61"/>
                    <a:pt x="23" y="55"/>
                    <a:pt x="27" y="49"/>
                  </a:cubicBezTo>
                  <a:cubicBezTo>
                    <a:pt x="29" y="51"/>
                    <a:pt x="32" y="52"/>
                    <a:pt x="35" y="53"/>
                  </a:cubicBezTo>
                  <a:cubicBezTo>
                    <a:pt x="31" y="58"/>
                    <a:pt x="27" y="64"/>
                    <a:pt x="22" y="70"/>
                  </a:cubicBezTo>
                  <a:close/>
                  <a:moveTo>
                    <a:pt x="81" y="1"/>
                  </a:moveTo>
                  <a:cubicBezTo>
                    <a:pt x="85" y="1"/>
                    <a:pt x="90" y="1"/>
                    <a:pt x="96" y="0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89" y="9"/>
                    <a:pt x="84" y="8"/>
                    <a:pt x="80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3" y="8"/>
                    <a:pt x="28" y="9"/>
                    <a:pt x="23" y="9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1"/>
                    <a:pt x="34" y="1"/>
                    <a:pt x="40" y="1"/>
                  </a:cubicBezTo>
                  <a:lnTo>
                    <a:pt x="81" y="1"/>
                  </a:lnTo>
                  <a:close/>
                  <a:moveTo>
                    <a:pt x="97" y="81"/>
                  </a:moveTo>
                  <a:cubicBezTo>
                    <a:pt x="93" y="83"/>
                    <a:pt x="90" y="85"/>
                    <a:pt x="88" y="86"/>
                  </a:cubicBezTo>
                  <a:cubicBezTo>
                    <a:pt x="85" y="79"/>
                    <a:pt x="78" y="69"/>
                    <a:pt x="68" y="55"/>
                  </a:cubicBezTo>
                  <a:cubicBezTo>
                    <a:pt x="71" y="54"/>
                    <a:pt x="73" y="52"/>
                    <a:pt x="76" y="50"/>
                  </a:cubicBezTo>
                  <a:cubicBezTo>
                    <a:pt x="85" y="63"/>
                    <a:pt x="92" y="73"/>
                    <a:pt x="97" y="8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6" name="Freeform 28"/>
            <p:cNvSpPr>
              <a:spLocks noEditPoints="1"/>
            </p:cNvSpPr>
            <p:nvPr/>
          </p:nvSpPr>
          <p:spPr bwMode="auto">
            <a:xfrm>
              <a:off x="9380287" y="4545947"/>
              <a:ext cx="35659" cy="36097"/>
            </a:xfrm>
            <a:custGeom>
              <a:avLst/>
              <a:gdLst>
                <a:gd name="T0" fmla="*/ 26 w 103"/>
                <a:gd name="T1" fmla="*/ 35 h 104"/>
                <a:gd name="T2" fmla="*/ 23 w 103"/>
                <a:gd name="T3" fmla="*/ 53 h 104"/>
                <a:gd name="T4" fmla="*/ 19 w 103"/>
                <a:gd name="T5" fmla="*/ 80 h 104"/>
                <a:gd name="T6" fmla="*/ 30 w 103"/>
                <a:gd name="T7" fmla="*/ 69 h 104"/>
                <a:gd name="T8" fmla="*/ 33 w 103"/>
                <a:gd name="T9" fmla="*/ 78 h 104"/>
                <a:gd name="T10" fmla="*/ 21 w 103"/>
                <a:gd name="T11" fmla="*/ 89 h 104"/>
                <a:gd name="T12" fmla="*/ 11 w 103"/>
                <a:gd name="T13" fmla="*/ 99 h 104"/>
                <a:gd name="T14" fmla="*/ 5 w 103"/>
                <a:gd name="T15" fmla="*/ 92 h 104"/>
                <a:gd name="T16" fmla="*/ 10 w 103"/>
                <a:gd name="T17" fmla="*/ 81 h 104"/>
                <a:gd name="T18" fmla="*/ 16 w 103"/>
                <a:gd name="T19" fmla="*/ 42 h 104"/>
                <a:gd name="T20" fmla="*/ 0 w 103"/>
                <a:gd name="T21" fmla="*/ 43 h 104"/>
                <a:gd name="T22" fmla="*/ 1 w 103"/>
                <a:gd name="T23" fmla="*/ 34 h 104"/>
                <a:gd name="T24" fmla="*/ 13 w 103"/>
                <a:gd name="T25" fmla="*/ 35 h 104"/>
                <a:gd name="T26" fmla="*/ 26 w 103"/>
                <a:gd name="T27" fmla="*/ 35 h 104"/>
                <a:gd name="T28" fmla="*/ 34 w 103"/>
                <a:gd name="T29" fmla="*/ 18 h 104"/>
                <a:gd name="T30" fmla="*/ 26 w 103"/>
                <a:gd name="T31" fmla="*/ 24 h 104"/>
                <a:gd name="T32" fmla="*/ 13 w 103"/>
                <a:gd name="T33" fmla="*/ 6 h 104"/>
                <a:gd name="T34" fmla="*/ 20 w 103"/>
                <a:gd name="T35" fmla="*/ 0 h 104"/>
                <a:gd name="T36" fmla="*/ 34 w 103"/>
                <a:gd name="T37" fmla="*/ 18 h 104"/>
                <a:gd name="T38" fmla="*/ 35 w 103"/>
                <a:gd name="T39" fmla="*/ 47 h 104"/>
                <a:gd name="T40" fmla="*/ 51 w 103"/>
                <a:gd name="T41" fmla="*/ 48 h 104"/>
                <a:gd name="T42" fmla="*/ 91 w 103"/>
                <a:gd name="T43" fmla="*/ 48 h 104"/>
                <a:gd name="T44" fmla="*/ 81 w 103"/>
                <a:gd name="T45" fmla="*/ 65 h 104"/>
                <a:gd name="T46" fmla="*/ 66 w 103"/>
                <a:gd name="T47" fmla="*/ 84 h 104"/>
                <a:gd name="T48" fmla="*/ 98 w 103"/>
                <a:gd name="T49" fmla="*/ 94 h 104"/>
                <a:gd name="T50" fmla="*/ 91 w 103"/>
                <a:gd name="T51" fmla="*/ 103 h 104"/>
                <a:gd name="T52" fmla="*/ 59 w 103"/>
                <a:gd name="T53" fmla="*/ 89 h 104"/>
                <a:gd name="T54" fmla="*/ 44 w 103"/>
                <a:gd name="T55" fmla="*/ 97 h 104"/>
                <a:gd name="T56" fmla="*/ 25 w 103"/>
                <a:gd name="T57" fmla="*/ 104 h 104"/>
                <a:gd name="T58" fmla="*/ 20 w 103"/>
                <a:gd name="T59" fmla="*/ 98 h 104"/>
                <a:gd name="T60" fmla="*/ 39 w 103"/>
                <a:gd name="T61" fmla="*/ 92 h 104"/>
                <a:gd name="T62" fmla="*/ 53 w 103"/>
                <a:gd name="T63" fmla="*/ 84 h 104"/>
                <a:gd name="T64" fmla="*/ 41 w 103"/>
                <a:gd name="T65" fmla="*/ 55 h 104"/>
                <a:gd name="T66" fmla="*/ 34 w 103"/>
                <a:gd name="T67" fmla="*/ 55 h 104"/>
                <a:gd name="T68" fmla="*/ 35 w 103"/>
                <a:gd name="T69" fmla="*/ 47 h 104"/>
                <a:gd name="T70" fmla="*/ 81 w 103"/>
                <a:gd name="T71" fmla="*/ 43 h 104"/>
                <a:gd name="T72" fmla="*/ 74 w 103"/>
                <a:gd name="T73" fmla="*/ 37 h 104"/>
                <a:gd name="T74" fmla="*/ 78 w 103"/>
                <a:gd name="T75" fmla="*/ 12 h 104"/>
                <a:gd name="T76" fmla="*/ 58 w 103"/>
                <a:gd name="T77" fmla="*/ 12 h 104"/>
                <a:gd name="T78" fmla="*/ 52 w 103"/>
                <a:gd name="T79" fmla="*/ 31 h 104"/>
                <a:gd name="T80" fmla="*/ 38 w 103"/>
                <a:gd name="T81" fmla="*/ 46 h 104"/>
                <a:gd name="T82" fmla="*/ 32 w 103"/>
                <a:gd name="T83" fmla="*/ 41 h 104"/>
                <a:gd name="T84" fmla="*/ 47 w 103"/>
                <a:gd name="T85" fmla="*/ 23 h 104"/>
                <a:gd name="T86" fmla="*/ 51 w 103"/>
                <a:gd name="T87" fmla="*/ 5 h 104"/>
                <a:gd name="T88" fmla="*/ 88 w 103"/>
                <a:gd name="T89" fmla="*/ 5 h 104"/>
                <a:gd name="T90" fmla="*/ 86 w 103"/>
                <a:gd name="T91" fmla="*/ 18 h 104"/>
                <a:gd name="T92" fmla="*/ 84 w 103"/>
                <a:gd name="T93" fmla="*/ 30 h 104"/>
                <a:gd name="T94" fmla="*/ 86 w 103"/>
                <a:gd name="T95" fmla="*/ 34 h 104"/>
                <a:gd name="T96" fmla="*/ 93 w 103"/>
                <a:gd name="T97" fmla="*/ 35 h 104"/>
                <a:gd name="T98" fmla="*/ 103 w 103"/>
                <a:gd name="T99" fmla="*/ 34 h 104"/>
                <a:gd name="T100" fmla="*/ 102 w 103"/>
                <a:gd name="T101" fmla="*/ 43 h 104"/>
                <a:gd name="T102" fmla="*/ 81 w 103"/>
                <a:gd name="T103" fmla="*/ 43 h 104"/>
                <a:gd name="T104" fmla="*/ 78 w 103"/>
                <a:gd name="T105" fmla="*/ 55 h 104"/>
                <a:gd name="T106" fmla="*/ 50 w 103"/>
                <a:gd name="T107" fmla="*/ 55 h 104"/>
                <a:gd name="T108" fmla="*/ 61 w 103"/>
                <a:gd name="T109" fmla="*/ 78 h 104"/>
                <a:gd name="T110" fmla="*/ 78 w 103"/>
                <a:gd name="T111" fmla="*/ 5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3" h="104">
                  <a:moveTo>
                    <a:pt x="26" y="35"/>
                  </a:moveTo>
                  <a:cubicBezTo>
                    <a:pt x="25" y="40"/>
                    <a:pt x="24" y="46"/>
                    <a:pt x="23" y="53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3" y="76"/>
                    <a:pt x="27" y="73"/>
                    <a:pt x="30" y="69"/>
                  </a:cubicBezTo>
                  <a:cubicBezTo>
                    <a:pt x="31" y="72"/>
                    <a:pt x="32" y="75"/>
                    <a:pt x="33" y="78"/>
                  </a:cubicBezTo>
                  <a:cubicBezTo>
                    <a:pt x="29" y="82"/>
                    <a:pt x="25" y="85"/>
                    <a:pt x="21" y="89"/>
                  </a:cubicBezTo>
                  <a:cubicBezTo>
                    <a:pt x="18" y="92"/>
                    <a:pt x="14" y="95"/>
                    <a:pt x="11" y="99"/>
                  </a:cubicBezTo>
                  <a:cubicBezTo>
                    <a:pt x="9" y="96"/>
                    <a:pt x="8" y="94"/>
                    <a:pt x="5" y="92"/>
                  </a:cubicBezTo>
                  <a:cubicBezTo>
                    <a:pt x="8" y="89"/>
                    <a:pt x="10" y="86"/>
                    <a:pt x="10" y="81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5" y="35"/>
                    <a:pt x="9" y="35"/>
                    <a:pt x="13" y="35"/>
                  </a:cubicBezTo>
                  <a:lnTo>
                    <a:pt x="26" y="35"/>
                  </a:lnTo>
                  <a:close/>
                  <a:moveTo>
                    <a:pt x="34" y="18"/>
                  </a:moveTo>
                  <a:cubicBezTo>
                    <a:pt x="32" y="20"/>
                    <a:pt x="29" y="22"/>
                    <a:pt x="26" y="24"/>
                  </a:cubicBezTo>
                  <a:cubicBezTo>
                    <a:pt x="22" y="17"/>
                    <a:pt x="18" y="11"/>
                    <a:pt x="13" y="6"/>
                  </a:cubicBezTo>
                  <a:cubicBezTo>
                    <a:pt x="15" y="5"/>
                    <a:pt x="17" y="3"/>
                    <a:pt x="20" y="0"/>
                  </a:cubicBezTo>
                  <a:cubicBezTo>
                    <a:pt x="24" y="4"/>
                    <a:pt x="29" y="10"/>
                    <a:pt x="34" y="18"/>
                  </a:cubicBezTo>
                  <a:close/>
                  <a:moveTo>
                    <a:pt x="35" y="47"/>
                  </a:moveTo>
                  <a:cubicBezTo>
                    <a:pt x="40" y="48"/>
                    <a:pt x="45" y="48"/>
                    <a:pt x="5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89" y="53"/>
                    <a:pt x="85" y="59"/>
                    <a:pt x="81" y="65"/>
                  </a:cubicBezTo>
                  <a:cubicBezTo>
                    <a:pt x="77" y="72"/>
                    <a:pt x="72" y="78"/>
                    <a:pt x="66" y="84"/>
                  </a:cubicBezTo>
                  <a:cubicBezTo>
                    <a:pt x="75" y="90"/>
                    <a:pt x="85" y="94"/>
                    <a:pt x="98" y="94"/>
                  </a:cubicBezTo>
                  <a:cubicBezTo>
                    <a:pt x="95" y="97"/>
                    <a:pt x="93" y="100"/>
                    <a:pt x="91" y="103"/>
                  </a:cubicBezTo>
                  <a:cubicBezTo>
                    <a:pt x="79" y="101"/>
                    <a:pt x="68" y="96"/>
                    <a:pt x="59" y="89"/>
                  </a:cubicBezTo>
                  <a:cubicBezTo>
                    <a:pt x="54" y="92"/>
                    <a:pt x="49" y="94"/>
                    <a:pt x="44" y="97"/>
                  </a:cubicBezTo>
                  <a:cubicBezTo>
                    <a:pt x="38" y="100"/>
                    <a:pt x="32" y="102"/>
                    <a:pt x="25" y="104"/>
                  </a:cubicBezTo>
                  <a:cubicBezTo>
                    <a:pt x="25" y="102"/>
                    <a:pt x="23" y="100"/>
                    <a:pt x="20" y="98"/>
                  </a:cubicBezTo>
                  <a:cubicBezTo>
                    <a:pt x="26" y="96"/>
                    <a:pt x="33" y="94"/>
                    <a:pt x="39" y="92"/>
                  </a:cubicBezTo>
                  <a:cubicBezTo>
                    <a:pt x="45" y="89"/>
                    <a:pt x="50" y="86"/>
                    <a:pt x="53" y="84"/>
                  </a:cubicBezTo>
                  <a:cubicBezTo>
                    <a:pt x="48" y="77"/>
                    <a:pt x="44" y="67"/>
                    <a:pt x="41" y="55"/>
                  </a:cubicBezTo>
                  <a:cubicBezTo>
                    <a:pt x="34" y="55"/>
                    <a:pt x="34" y="55"/>
                    <a:pt x="34" y="55"/>
                  </a:cubicBezTo>
                  <a:lnTo>
                    <a:pt x="35" y="47"/>
                  </a:lnTo>
                  <a:close/>
                  <a:moveTo>
                    <a:pt x="81" y="43"/>
                  </a:moveTo>
                  <a:cubicBezTo>
                    <a:pt x="76" y="43"/>
                    <a:pt x="74" y="41"/>
                    <a:pt x="74" y="37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20"/>
                    <a:pt x="55" y="26"/>
                    <a:pt x="52" y="31"/>
                  </a:cubicBezTo>
                  <a:cubicBezTo>
                    <a:pt x="50" y="36"/>
                    <a:pt x="45" y="41"/>
                    <a:pt x="38" y="46"/>
                  </a:cubicBezTo>
                  <a:cubicBezTo>
                    <a:pt x="37" y="44"/>
                    <a:pt x="35" y="42"/>
                    <a:pt x="32" y="41"/>
                  </a:cubicBezTo>
                  <a:cubicBezTo>
                    <a:pt x="40" y="36"/>
                    <a:pt x="45" y="30"/>
                    <a:pt x="47" y="23"/>
                  </a:cubicBezTo>
                  <a:cubicBezTo>
                    <a:pt x="49" y="17"/>
                    <a:pt x="50" y="10"/>
                    <a:pt x="51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7" y="8"/>
                    <a:pt x="86" y="13"/>
                    <a:pt x="86" y="1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2"/>
                    <a:pt x="84" y="34"/>
                    <a:pt x="86" y="34"/>
                  </a:cubicBezTo>
                  <a:cubicBezTo>
                    <a:pt x="87" y="35"/>
                    <a:pt x="90" y="35"/>
                    <a:pt x="93" y="35"/>
                  </a:cubicBezTo>
                  <a:cubicBezTo>
                    <a:pt x="96" y="34"/>
                    <a:pt x="99" y="34"/>
                    <a:pt x="103" y="34"/>
                  </a:cubicBezTo>
                  <a:cubicBezTo>
                    <a:pt x="102" y="37"/>
                    <a:pt x="101" y="40"/>
                    <a:pt x="102" y="43"/>
                  </a:cubicBezTo>
                  <a:lnTo>
                    <a:pt x="81" y="43"/>
                  </a:lnTo>
                  <a:close/>
                  <a:moveTo>
                    <a:pt x="78" y="55"/>
                  </a:moveTo>
                  <a:cubicBezTo>
                    <a:pt x="50" y="55"/>
                    <a:pt x="50" y="55"/>
                    <a:pt x="50" y="55"/>
                  </a:cubicBezTo>
                  <a:cubicBezTo>
                    <a:pt x="51" y="64"/>
                    <a:pt x="54" y="72"/>
                    <a:pt x="61" y="78"/>
                  </a:cubicBezTo>
                  <a:cubicBezTo>
                    <a:pt x="67" y="72"/>
                    <a:pt x="73" y="64"/>
                    <a:pt x="78" y="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7" name="Freeform 29"/>
            <p:cNvSpPr>
              <a:spLocks noEditPoints="1"/>
            </p:cNvSpPr>
            <p:nvPr/>
          </p:nvSpPr>
          <p:spPr bwMode="auto">
            <a:xfrm>
              <a:off x="9475280" y="4546678"/>
              <a:ext cx="36390" cy="35074"/>
            </a:xfrm>
            <a:custGeom>
              <a:avLst/>
              <a:gdLst>
                <a:gd name="T0" fmla="*/ 28 w 105"/>
                <a:gd name="T1" fmla="*/ 35 h 101"/>
                <a:gd name="T2" fmla="*/ 25 w 105"/>
                <a:gd name="T3" fmla="*/ 53 h 101"/>
                <a:gd name="T4" fmla="*/ 21 w 105"/>
                <a:gd name="T5" fmla="*/ 80 h 101"/>
                <a:gd name="T6" fmla="*/ 35 w 105"/>
                <a:gd name="T7" fmla="*/ 66 h 101"/>
                <a:gd name="T8" fmla="*/ 41 w 105"/>
                <a:gd name="T9" fmla="*/ 73 h 101"/>
                <a:gd name="T10" fmla="*/ 26 w 105"/>
                <a:gd name="T11" fmla="*/ 86 h 101"/>
                <a:gd name="T12" fmla="*/ 14 w 105"/>
                <a:gd name="T13" fmla="*/ 97 h 101"/>
                <a:gd name="T14" fmla="*/ 9 w 105"/>
                <a:gd name="T15" fmla="*/ 90 h 101"/>
                <a:gd name="T16" fmla="*/ 13 w 105"/>
                <a:gd name="T17" fmla="*/ 79 h 101"/>
                <a:gd name="T18" fmla="*/ 18 w 105"/>
                <a:gd name="T19" fmla="*/ 42 h 101"/>
                <a:gd name="T20" fmla="*/ 0 w 105"/>
                <a:gd name="T21" fmla="*/ 43 h 101"/>
                <a:gd name="T22" fmla="*/ 1 w 105"/>
                <a:gd name="T23" fmla="*/ 34 h 101"/>
                <a:gd name="T24" fmla="*/ 11 w 105"/>
                <a:gd name="T25" fmla="*/ 35 h 101"/>
                <a:gd name="T26" fmla="*/ 28 w 105"/>
                <a:gd name="T27" fmla="*/ 35 h 101"/>
                <a:gd name="T28" fmla="*/ 37 w 105"/>
                <a:gd name="T29" fmla="*/ 20 h 101"/>
                <a:gd name="T30" fmla="*/ 29 w 105"/>
                <a:gd name="T31" fmla="*/ 26 h 101"/>
                <a:gd name="T32" fmla="*/ 14 w 105"/>
                <a:gd name="T33" fmla="*/ 6 h 101"/>
                <a:gd name="T34" fmla="*/ 22 w 105"/>
                <a:gd name="T35" fmla="*/ 1 h 101"/>
                <a:gd name="T36" fmla="*/ 37 w 105"/>
                <a:gd name="T37" fmla="*/ 20 h 101"/>
                <a:gd name="T38" fmla="*/ 66 w 105"/>
                <a:gd name="T39" fmla="*/ 36 h 101"/>
                <a:gd name="T40" fmla="*/ 69 w 105"/>
                <a:gd name="T41" fmla="*/ 13 h 101"/>
                <a:gd name="T42" fmla="*/ 71 w 105"/>
                <a:gd name="T43" fmla="*/ 0 h 101"/>
                <a:gd name="T44" fmla="*/ 80 w 105"/>
                <a:gd name="T45" fmla="*/ 0 h 101"/>
                <a:gd name="T46" fmla="*/ 78 w 105"/>
                <a:gd name="T47" fmla="*/ 10 h 101"/>
                <a:gd name="T48" fmla="*/ 75 w 105"/>
                <a:gd name="T49" fmla="*/ 36 h 101"/>
                <a:gd name="T50" fmla="*/ 93 w 105"/>
                <a:gd name="T51" fmla="*/ 36 h 101"/>
                <a:gd name="T52" fmla="*/ 105 w 105"/>
                <a:gd name="T53" fmla="*/ 35 h 101"/>
                <a:gd name="T54" fmla="*/ 103 w 105"/>
                <a:gd name="T55" fmla="*/ 44 h 101"/>
                <a:gd name="T56" fmla="*/ 92 w 105"/>
                <a:gd name="T57" fmla="*/ 43 h 101"/>
                <a:gd name="T58" fmla="*/ 74 w 105"/>
                <a:gd name="T59" fmla="*/ 43 h 101"/>
                <a:gd name="T60" fmla="*/ 67 w 105"/>
                <a:gd name="T61" fmla="*/ 88 h 101"/>
                <a:gd name="T62" fmla="*/ 66 w 105"/>
                <a:gd name="T63" fmla="*/ 101 h 101"/>
                <a:gd name="T64" fmla="*/ 57 w 105"/>
                <a:gd name="T65" fmla="*/ 101 h 101"/>
                <a:gd name="T66" fmla="*/ 59 w 105"/>
                <a:gd name="T67" fmla="*/ 88 h 101"/>
                <a:gd name="T68" fmla="*/ 65 w 105"/>
                <a:gd name="T69" fmla="*/ 43 h 101"/>
                <a:gd name="T70" fmla="*/ 48 w 105"/>
                <a:gd name="T71" fmla="*/ 43 h 101"/>
                <a:gd name="T72" fmla="*/ 34 w 105"/>
                <a:gd name="T73" fmla="*/ 44 h 101"/>
                <a:gd name="T74" fmla="*/ 36 w 105"/>
                <a:gd name="T75" fmla="*/ 35 h 101"/>
                <a:gd name="T76" fmla="*/ 48 w 105"/>
                <a:gd name="T77" fmla="*/ 36 h 101"/>
                <a:gd name="T78" fmla="*/ 66 w 105"/>
                <a:gd name="T79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101">
                  <a:moveTo>
                    <a:pt x="28" y="35"/>
                  </a:moveTo>
                  <a:cubicBezTo>
                    <a:pt x="27" y="40"/>
                    <a:pt x="26" y="46"/>
                    <a:pt x="25" y="53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75"/>
                    <a:pt x="32" y="70"/>
                    <a:pt x="35" y="66"/>
                  </a:cubicBezTo>
                  <a:cubicBezTo>
                    <a:pt x="37" y="68"/>
                    <a:pt x="39" y="71"/>
                    <a:pt x="41" y="73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2" y="89"/>
                    <a:pt x="18" y="93"/>
                    <a:pt x="14" y="97"/>
                  </a:cubicBezTo>
                  <a:cubicBezTo>
                    <a:pt x="12" y="94"/>
                    <a:pt x="10" y="92"/>
                    <a:pt x="9" y="90"/>
                  </a:cubicBezTo>
                  <a:cubicBezTo>
                    <a:pt x="11" y="88"/>
                    <a:pt x="13" y="84"/>
                    <a:pt x="13" y="7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6" y="35"/>
                    <a:pt x="9" y="35"/>
                    <a:pt x="11" y="35"/>
                  </a:cubicBezTo>
                  <a:lnTo>
                    <a:pt x="28" y="35"/>
                  </a:lnTo>
                  <a:close/>
                  <a:moveTo>
                    <a:pt x="37" y="20"/>
                  </a:moveTo>
                  <a:cubicBezTo>
                    <a:pt x="34" y="22"/>
                    <a:pt x="32" y="24"/>
                    <a:pt x="29" y="26"/>
                  </a:cubicBezTo>
                  <a:cubicBezTo>
                    <a:pt x="26" y="21"/>
                    <a:pt x="21" y="14"/>
                    <a:pt x="14" y="6"/>
                  </a:cubicBezTo>
                  <a:cubicBezTo>
                    <a:pt x="17" y="5"/>
                    <a:pt x="19" y="3"/>
                    <a:pt x="22" y="1"/>
                  </a:cubicBezTo>
                  <a:cubicBezTo>
                    <a:pt x="25" y="5"/>
                    <a:pt x="30" y="11"/>
                    <a:pt x="37" y="20"/>
                  </a:cubicBezTo>
                  <a:close/>
                  <a:moveTo>
                    <a:pt x="66" y="36"/>
                  </a:moveTo>
                  <a:cubicBezTo>
                    <a:pt x="69" y="13"/>
                    <a:pt x="69" y="13"/>
                    <a:pt x="69" y="13"/>
                  </a:cubicBezTo>
                  <a:cubicBezTo>
                    <a:pt x="70" y="8"/>
                    <a:pt x="71" y="3"/>
                    <a:pt x="7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9" y="4"/>
                    <a:pt x="79" y="7"/>
                    <a:pt x="78" y="10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7" y="36"/>
                    <a:pt x="100" y="36"/>
                    <a:pt x="105" y="35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99" y="43"/>
                    <a:pt x="95" y="43"/>
                    <a:pt x="92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91"/>
                    <a:pt x="66" y="96"/>
                    <a:pt x="66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8" y="96"/>
                    <a:pt x="58" y="91"/>
                    <a:pt x="59" y="88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3" y="43"/>
                    <a:pt x="39" y="43"/>
                    <a:pt x="34" y="4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0" y="36"/>
                    <a:pt x="44" y="36"/>
                    <a:pt x="48" y="36"/>
                  </a:cubicBezTo>
                  <a:lnTo>
                    <a:pt x="66" y="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30"/>
            <p:cNvSpPr>
              <a:spLocks noEditPoints="1"/>
            </p:cNvSpPr>
            <p:nvPr/>
          </p:nvSpPr>
          <p:spPr bwMode="auto">
            <a:xfrm>
              <a:off x="9567935" y="4545655"/>
              <a:ext cx="40189" cy="36682"/>
            </a:xfrm>
            <a:custGeom>
              <a:avLst/>
              <a:gdLst>
                <a:gd name="T0" fmla="*/ 6 w 116"/>
                <a:gd name="T1" fmla="*/ 96 h 106"/>
                <a:gd name="T2" fmla="*/ 18 w 116"/>
                <a:gd name="T3" fmla="*/ 69 h 106"/>
                <a:gd name="T4" fmla="*/ 18 w 116"/>
                <a:gd name="T5" fmla="*/ 83 h 106"/>
                <a:gd name="T6" fmla="*/ 65 w 116"/>
                <a:gd name="T7" fmla="*/ 39 h 106"/>
                <a:gd name="T8" fmla="*/ 41 w 116"/>
                <a:gd name="T9" fmla="*/ 48 h 106"/>
                <a:gd name="T10" fmla="*/ 61 w 116"/>
                <a:gd name="T11" fmla="*/ 58 h 106"/>
                <a:gd name="T12" fmla="*/ 38 w 116"/>
                <a:gd name="T13" fmla="*/ 67 h 106"/>
                <a:gd name="T14" fmla="*/ 29 w 116"/>
                <a:gd name="T15" fmla="*/ 103 h 106"/>
                <a:gd name="T16" fmla="*/ 15 w 116"/>
                <a:gd name="T17" fmla="*/ 95 h 106"/>
                <a:gd name="T18" fmla="*/ 26 w 116"/>
                <a:gd name="T19" fmla="*/ 91 h 106"/>
                <a:gd name="T20" fmla="*/ 7 w 116"/>
                <a:gd name="T21" fmla="*/ 67 h 106"/>
                <a:gd name="T22" fmla="*/ 31 w 116"/>
                <a:gd name="T23" fmla="*/ 59 h 106"/>
                <a:gd name="T24" fmla="*/ 8 w 116"/>
                <a:gd name="T25" fmla="*/ 48 h 106"/>
                <a:gd name="T26" fmla="*/ 24 w 116"/>
                <a:gd name="T27" fmla="*/ 40 h 106"/>
                <a:gd name="T28" fmla="*/ 49 w 116"/>
                <a:gd name="T29" fmla="*/ 23 h 106"/>
                <a:gd name="T30" fmla="*/ 49 w 116"/>
                <a:gd name="T31" fmla="*/ 40 h 106"/>
                <a:gd name="T32" fmla="*/ 67 w 116"/>
                <a:gd name="T33" fmla="*/ 12 h 106"/>
                <a:gd name="T34" fmla="*/ 50 w 116"/>
                <a:gd name="T35" fmla="*/ 21 h 106"/>
                <a:gd name="T36" fmla="*/ 14 w 116"/>
                <a:gd name="T37" fmla="*/ 21 h 106"/>
                <a:gd name="T38" fmla="*/ 30 w 116"/>
                <a:gd name="T39" fmla="*/ 13 h 106"/>
                <a:gd name="T40" fmla="*/ 37 w 116"/>
                <a:gd name="T41" fmla="*/ 3 h 106"/>
                <a:gd name="T42" fmla="*/ 47 w 116"/>
                <a:gd name="T43" fmla="*/ 13 h 106"/>
                <a:gd name="T44" fmla="*/ 24 w 116"/>
                <a:gd name="T45" fmla="*/ 39 h 106"/>
                <a:gd name="T46" fmla="*/ 28 w 116"/>
                <a:gd name="T47" fmla="*/ 24 h 106"/>
                <a:gd name="T48" fmla="*/ 55 w 116"/>
                <a:gd name="T49" fmla="*/ 85 h 106"/>
                <a:gd name="T50" fmla="*/ 40 w 116"/>
                <a:gd name="T51" fmla="*/ 76 h 106"/>
                <a:gd name="T52" fmla="*/ 55 w 116"/>
                <a:gd name="T53" fmla="*/ 85 h 106"/>
                <a:gd name="T54" fmla="*/ 80 w 116"/>
                <a:gd name="T55" fmla="*/ 36 h 106"/>
                <a:gd name="T56" fmla="*/ 113 w 116"/>
                <a:gd name="T57" fmla="*/ 36 h 106"/>
                <a:gd name="T58" fmla="*/ 101 w 116"/>
                <a:gd name="T59" fmla="*/ 44 h 106"/>
                <a:gd name="T60" fmla="*/ 93 w 116"/>
                <a:gd name="T61" fmla="*/ 106 h 106"/>
                <a:gd name="T62" fmla="*/ 86 w 116"/>
                <a:gd name="T63" fmla="*/ 90 h 106"/>
                <a:gd name="T64" fmla="*/ 79 w 116"/>
                <a:gd name="T65" fmla="*/ 44 h 106"/>
                <a:gd name="T66" fmla="*/ 68 w 116"/>
                <a:gd name="T67" fmla="*/ 86 h 106"/>
                <a:gd name="T68" fmla="*/ 48 w 116"/>
                <a:gd name="T69" fmla="*/ 102 h 106"/>
                <a:gd name="T70" fmla="*/ 67 w 116"/>
                <a:gd name="T71" fmla="*/ 60 h 106"/>
                <a:gd name="T72" fmla="*/ 75 w 116"/>
                <a:gd name="T73" fmla="*/ 8 h 106"/>
                <a:gd name="T74" fmla="*/ 116 w 116"/>
                <a:gd name="T75" fmla="*/ 1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" h="106">
                  <a:moveTo>
                    <a:pt x="18" y="83"/>
                  </a:moveTo>
                  <a:cubicBezTo>
                    <a:pt x="15" y="86"/>
                    <a:pt x="11" y="90"/>
                    <a:pt x="6" y="96"/>
                  </a:cubicBezTo>
                  <a:cubicBezTo>
                    <a:pt x="4" y="94"/>
                    <a:pt x="2" y="92"/>
                    <a:pt x="0" y="91"/>
                  </a:cubicBezTo>
                  <a:cubicBezTo>
                    <a:pt x="7" y="84"/>
                    <a:pt x="13" y="77"/>
                    <a:pt x="18" y="69"/>
                  </a:cubicBezTo>
                  <a:cubicBezTo>
                    <a:pt x="20" y="72"/>
                    <a:pt x="23" y="74"/>
                    <a:pt x="25" y="75"/>
                  </a:cubicBezTo>
                  <a:cubicBezTo>
                    <a:pt x="23" y="77"/>
                    <a:pt x="21" y="80"/>
                    <a:pt x="18" y="83"/>
                  </a:cubicBezTo>
                  <a:close/>
                  <a:moveTo>
                    <a:pt x="49" y="40"/>
                  </a:moveTo>
                  <a:cubicBezTo>
                    <a:pt x="54" y="40"/>
                    <a:pt x="59" y="39"/>
                    <a:pt x="65" y="39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58" y="48"/>
                    <a:pt x="51" y="48"/>
                    <a:pt x="41" y="48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48" y="59"/>
                    <a:pt x="56" y="59"/>
                    <a:pt x="61" y="58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55" y="67"/>
                    <a:pt x="47" y="67"/>
                    <a:pt x="38" y="67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8"/>
                    <a:pt x="32" y="101"/>
                    <a:pt x="29" y="103"/>
                  </a:cubicBezTo>
                  <a:cubicBezTo>
                    <a:pt x="26" y="104"/>
                    <a:pt x="22" y="105"/>
                    <a:pt x="18" y="105"/>
                  </a:cubicBezTo>
                  <a:cubicBezTo>
                    <a:pt x="17" y="101"/>
                    <a:pt x="16" y="98"/>
                    <a:pt x="15" y="95"/>
                  </a:cubicBezTo>
                  <a:cubicBezTo>
                    <a:pt x="19" y="95"/>
                    <a:pt x="22" y="95"/>
                    <a:pt x="23" y="95"/>
                  </a:cubicBezTo>
                  <a:cubicBezTo>
                    <a:pt x="25" y="95"/>
                    <a:pt x="26" y="94"/>
                    <a:pt x="26" y="91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0" y="67"/>
                    <a:pt x="13" y="67"/>
                    <a:pt x="7" y="6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4" y="59"/>
                    <a:pt x="22" y="59"/>
                    <a:pt x="31" y="59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1" y="48"/>
                    <a:pt x="13" y="48"/>
                    <a:pt x="8" y="4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14" y="39"/>
                    <a:pt x="19" y="40"/>
                    <a:pt x="24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4" y="32"/>
                    <a:pt x="47" y="27"/>
                    <a:pt x="49" y="23"/>
                  </a:cubicBezTo>
                  <a:cubicBezTo>
                    <a:pt x="51" y="24"/>
                    <a:pt x="54" y="25"/>
                    <a:pt x="58" y="26"/>
                  </a:cubicBezTo>
                  <a:cubicBezTo>
                    <a:pt x="56" y="27"/>
                    <a:pt x="53" y="32"/>
                    <a:pt x="49" y="40"/>
                  </a:cubicBezTo>
                  <a:close/>
                  <a:moveTo>
                    <a:pt x="47" y="13"/>
                  </a:moveTo>
                  <a:cubicBezTo>
                    <a:pt x="54" y="13"/>
                    <a:pt x="61" y="13"/>
                    <a:pt x="67" y="12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59" y="21"/>
                    <a:pt x="54" y="21"/>
                    <a:pt x="5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4" y="21"/>
                    <a:pt x="19" y="21"/>
                    <a:pt x="14" y="2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13"/>
                    <a:pt x="25" y="13"/>
                    <a:pt x="30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0"/>
                    <a:pt x="38" y="6"/>
                    <a:pt x="37" y="3"/>
                  </a:cubicBezTo>
                  <a:cubicBezTo>
                    <a:pt x="40" y="2"/>
                    <a:pt x="43" y="1"/>
                    <a:pt x="47" y="0"/>
                  </a:cubicBezTo>
                  <a:cubicBezTo>
                    <a:pt x="47" y="6"/>
                    <a:pt x="47" y="11"/>
                    <a:pt x="47" y="13"/>
                  </a:cubicBezTo>
                  <a:close/>
                  <a:moveTo>
                    <a:pt x="32" y="36"/>
                  </a:moveTo>
                  <a:cubicBezTo>
                    <a:pt x="29" y="37"/>
                    <a:pt x="26" y="38"/>
                    <a:pt x="24" y="39"/>
                  </a:cubicBezTo>
                  <a:cubicBezTo>
                    <a:pt x="23" y="34"/>
                    <a:pt x="22" y="30"/>
                    <a:pt x="21" y="27"/>
                  </a:cubicBezTo>
                  <a:cubicBezTo>
                    <a:pt x="23" y="26"/>
                    <a:pt x="25" y="24"/>
                    <a:pt x="28" y="24"/>
                  </a:cubicBezTo>
                  <a:cubicBezTo>
                    <a:pt x="30" y="28"/>
                    <a:pt x="31" y="32"/>
                    <a:pt x="32" y="36"/>
                  </a:cubicBezTo>
                  <a:close/>
                  <a:moveTo>
                    <a:pt x="55" y="85"/>
                  </a:moveTo>
                  <a:cubicBezTo>
                    <a:pt x="52" y="87"/>
                    <a:pt x="49" y="89"/>
                    <a:pt x="47" y="91"/>
                  </a:cubicBezTo>
                  <a:cubicBezTo>
                    <a:pt x="45" y="86"/>
                    <a:pt x="43" y="81"/>
                    <a:pt x="40" y="76"/>
                  </a:cubicBezTo>
                  <a:cubicBezTo>
                    <a:pt x="42" y="74"/>
                    <a:pt x="45" y="72"/>
                    <a:pt x="47" y="71"/>
                  </a:cubicBezTo>
                  <a:cubicBezTo>
                    <a:pt x="50" y="75"/>
                    <a:pt x="53" y="80"/>
                    <a:pt x="55" y="85"/>
                  </a:cubicBezTo>
                  <a:close/>
                  <a:moveTo>
                    <a:pt x="83" y="14"/>
                  </a:moveTo>
                  <a:cubicBezTo>
                    <a:pt x="80" y="36"/>
                    <a:pt x="80" y="36"/>
                    <a:pt x="80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6" y="36"/>
                    <a:pt x="110" y="36"/>
                    <a:pt x="113" y="36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08" y="44"/>
                    <a:pt x="104" y="44"/>
                    <a:pt x="101" y="44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4" y="95"/>
                    <a:pt x="94" y="100"/>
                    <a:pt x="93" y="106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5" y="100"/>
                    <a:pt x="86" y="95"/>
                    <a:pt x="86" y="90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51"/>
                    <a:pt x="76" y="59"/>
                    <a:pt x="75" y="65"/>
                  </a:cubicBezTo>
                  <a:cubicBezTo>
                    <a:pt x="73" y="72"/>
                    <a:pt x="71" y="79"/>
                    <a:pt x="68" y="86"/>
                  </a:cubicBezTo>
                  <a:cubicBezTo>
                    <a:pt x="65" y="92"/>
                    <a:pt x="61" y="99"/>
                    <a:pt x="57" y="106"/>
                  </a:cubicBezTo>
                  <a:cubicBezTo>
                    <a:pt x="54" y="105"/>
                    <a:pt x="51" y="103"/>
                    <a:pt x="48" y="102"/>
                  </a:cubicBezTo>
                  <a:cubicBezTo>
                    <a:pt x="54" y="95"/>
                    <a:pt x="58" y="88"/>
                    <a:pt x="61" y="80"/>
                  </a:cubicBezTo>
                  <a:cubicBezTo>
                    <a:pt x="64" y="73"/>
                    <a:pt x="66" y="66"/>
                    <a:pt x="67" y="60"/>
                  </a:cubicBezTo>
                  <a:cubicBezTo>
                    <a:pt x="69" y="55"/>
                    <a:pt x="70" y="46"/>
                    <a:pt x="71" y="35"/>
                  </a:cubicBezTo>
                  <a:cubicBezTo>
                    <a:pt x="73" y="24"/>
                    <a:pt x="74" y="14"/>
                    <a:pt x="75" y="8"/>
                  </a:cubicBezTo>
                  <a:cubicBezTo>
                    <a:pt x="88" y="7"/>
                    <a:pt x="101" y="5"/>
                    <a:pt x="112" y="1"/>
                  </a:cubicBezTo>
                  <a:cubicBezTo>
                    <a:pt x="113" y="6"/>
                    <a:pt x="115" y="9"/>
                    <a:pt x="116" y="11"/>
                  </a:cubicBezTo>
                  <a:cubicBezTo>
                    <a:pt x="112" y="11"/>
                    <a:pt x="101" y="12"/>
                    <a:pt x="83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31"/>
            <p:cNvSpPr>
              <a:spLocks noEditPoints="1"/>
            </p:cNvSpPr>
            <p:nvPr/>
          </p:nvSpPr>
          <p:spPr bwMode="auto">
            <a:xfrm>
              <a:off x="9665851" y="4546970"/>
              <a:ext cx="35951" cy="34051"/>
            </a:xfrm>
            <a:custGeom>
              <a:avLst/>
              <a:gdLst>
                <a:gd name="T0" fmla="*/ 85 w 104"/>
                <a:gd name="T1" fmla="*/ 0 h 98"/>
                <a:gd name="T2" fmla="*/ 80 w 104"/>
                <a:gd name="T3" fmla="*/ 32 h 98"/>
                <a:gd name="T4" fmla="*/ 91 w 104"/>
                <a:gd name="T5" fmla="*/ 32 h 98"/>
                <a:gd name="T6" fmla="*/ 104 w 104"/>
                <a:gd name="T7" fmla="*/ 31 h 98"/>
                <a:gd name="T8" fmla="*/ 103 w 104"/>
                <a:gd name="T9" fmla="*/ 40 h 98"/>
                <a:gd name="T10" fmla="*/ 90 w 104"/>
                <a:gd name="T11" fmla="*/ 40 h 98"/>
                <a:gd name="T12" fmla="*/ 79 w 104"/>
                <a:gd name="T13" fmla="*/ 40 h 98"/>
                <a:gd name="T14" fmla="*/ 75 w 104"/>
                <a:gd name="T15" fmla="*/ 74 h 98"/>
                <a:gd name="T16" fmla="*/ 35 w 104"/>
                <a:gd name="T17" fmla="*/ 74 h 98"/>
                <a:gd name="T18" fmla="*/ 40 w 104"/>
                <a:gd name="T19" fmla="*/ 40 h 98"/>
                <a:gd name="T20" fmla="*/ 23 w 104"/>
                <a:gd name="T21" fmla="*/ 40 h 98"/>
                <a:gd name="T22" fmla="*/ 16 w 104"/>
                <a:gd name="T23" fmla="*/ 90 h 98"/>
                <a:gd name="T24" fmla="*/ 72 w 104"/>
                <a:gd name="T25" fmla="*/ 90 h 98"/>
                <a:gd name="T26" fmla="*/ 89 w 104"/>
                <a:gd name="T27" fmla="*/ 89 h 98"/>
                <a:gd name="T28" fmla="*/ 88 w 104"/>
                <a:gd name="T29" fmla="*/ 98 h 98"/>
                <a:gd name="T30" fmla="*/ 71 w 104"/>
                <a:gd name="T31" fmla="*/ 98 h 98"/>
                <a:gd name="T32" fmla="*/ 4 w 104"/>
                <a:gd name="T33" fmla="*/ 98 h 98"/>
                <a:gd name="T34" fmla="*/ 7 w 104"/>
                <a:gd name="T35" fmla="*/ 84 h 98"/>
                <a:gd name="T36" fmla="*/ 14 w 104"/>
                <a:gd name="T37" fmla="*/ 40 h 98"/>
                <a:gd name="T38" fmla="*/ 0 w 104"/>
                <a:gd name="T39" fmla="*/ 40 h 98"/>
                <a:gd name="T40" fmla="*/ 1 w 104"/>
                <a:gd name="T41" fmla="*/ 31 h 98"/>
                <a:gd name="T42" fmla="*/ 15 w 104"/>
                <a:gd name="T43" fmla="*/ 32 h 98"/>
                <a:gd name="T44" fmla="*/ 18 w 104"/>
                <a:gd name="T45" fmla="*/ 5 h 98"/>
                <a:gd name="T46" fmla="*/ 29 w 104"/>
                <a:gd name="T47" fmla="*/ 5 h 98"/>
                <a:gd name="T48" fmla="*/ 24 w 104"/>
                <a:gd name="T49" fmla="*/ 32 h 98"/>
                <a:gd name="T50" fmla="*/ 41 w 104"/>
                <a:gd name="T51" fmla="*/ 32 h 98"/>
                <a:gd name="T52" fmla="*/ 45 w 104"/>
                <a:gd name="T53" fmla="*/ 0 h 98"/>
                <a:gd name="T54" fmla="*/ 56 w 104"/>
                <a:gd name="T55" fmla="*/ 0 h 98"/>
                <a:gd name="T56" fmla="*/ 51 w 104"/>
                <a:gd name="T57" fmla="*/ 32 h 98"/>
                <a:gd name="T58" fmla="*/ 70 w 104"/>
                <a:gd name="T59" fmla="*/ 32 h 98"/>
                <a:gd name="T60" fmla="*/ 74 w 104"/>
                <a:gd name="T61" fmla="*/ 0 h 98"/>
                <a:gd name="T62" fmla="*/ 85 w 104"/>
                <a:gd name="T63" fmla="*/ 0 h 98"/>
                <a:gd name="T64" fmla="*/ 66 w 104"/>
                <a:gd name="T65" fmla="*/ 66 h 98"/>
                <a:gd name="T66" fmla="*/ 69 w 104"/>
                <a:gd name="T67" fmla="*/ 40 h 98"/>
                <a:gd name="T68" fmla="*/ 50 w 104"/>
                <a:gd name="T69" fmla="*/ 40 h 98"/>
                <a:gd name="T70" fmla="*/ 46 w 104"/>
                <a:gd name="T71" fmla="*/ 66 h 98"/>
                <a:gd name="T72" fmla="*/ 66 w 104"/>
                <a:gd name="T73" fmla="*/ 6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" h="98">
                  <a:moveTo>
                    <a:pt x="85" y="0"/>
                  </a:moveTo>
                  <a:cubicBezTo>
                    <a:pt x="84" y="4"/>
                    <a:pt x="82" y="15"/>
                    <a:pt x="80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4" y="32"/>
                    <a:pt x="98" y="32"/>
                    <a:pt x="104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4" y="40"/>
                    <a:pt x="9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6" y="58"/>
                    <a:pt x="75" y="69"/>
                    <a:pt x="75" y="74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6" y="70"/>
                    <a:pt x="38" y="58"/>
                    <a:pt x="40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8" y="90"/>
                    <a:pt x="84" y="89"/>
                    <a:pt x="89" y="89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2" y="98"/>
                    <a:pt x="77" y="98"/>
                    <a:pt x="71" y="98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6" y="94"/>
                    <a:pt x="7" y="89"/>
                    <a:pt x="7" y="8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0"/>
                    <a:pt x="4" y="40"/>
                    <a:pt x="0" y="40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5" y="32"/>
                    <a:pt x="10" y="32"/>
                    <a:pt x="15" y="32"/>
                  </a:cubicBezTo>
                  <a:cubicBezTo>
                    <a:pt x="17" y="18"/>
                    <a:pt x="18" y="9"/>
                    <a:pt x="18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8"/>
                    <a:pt x="26" y="17"/>
                    <a:pt x="24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4" y="15"/>
                    <a:pt x="45" y="4"/>
                    <a:pt x="45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5" y="4"/>
                    <a:pt x="53" y="14"/>
                    <a:pt x="51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3" y="15"/>
                    <a:pt x="74" y="5"/>
                    <a:pt x="74" y="0"/>
                  </a:cubicBezTo>
                  <a:lnTo>
                    <a:pt x="85" y="0"/>
                  </a:lnTo>
                  <a:close/>
                  <a:moveTo>
                    <a:pt x="66" y="66"/>
                  </a:moveTo>
                  <a:cubicBezTo>
                    <a:pt x="69" y="40"/>
                    <a:pt x="69" y="40"/>
                    <a:pt x="6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46" y="66"/>
                    <a:pt x="46" y="66"/>
                    <a:pt x="46" y="66"/>
                  </a:cubicBezTo>
                  <a:lnTo>
                    <a:pt x="66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0" name="Freeform 32"/>
            <p:cNvSpPr>
              <a:spLocks noEditPoints="1"/>
            </p:cNvSpPr>
            <p:nvPr/>
          </p:nvSpPr>
          <p:spPr bwMode="auto">
            <a:xfrm>
              <a:off x="9759236" y="4546386"/>
              <a:ext cx="35951" cy="35659"/>
            </a:xfrm>
            <a:custGeom>
              <a:avLst/>
              <a:gdLst>
                <a:gd name="T0" fmla="*/ 79 w 104"/>
                <a:gd name="T1" fmla="*/ 58 h 103"/>
                <a:gd name="T2" fmla="*/ 104 w 104"/>
                <a:gd name="T3" fmla="*/ 65 h 103"/>
                <a:gd name="T4" fmla="*/ 97 w 104"/>
                <a:gd name="T5" fmla="*/ 74 h 103"/>
                <a:gd name="T6" fmla="*/ 76 w 104"/>
                <a:gd name="T7" fmla="*/ 66 h 103"/>
                <a:gd name="T8" fmla="*/ 75 w 104"/>
                <a:gd name="T9" fmla="*/ 74 h 103"/>
                <a:gd name="T10" fmla="*/ 73 w 104"/>
                <a:gd name="T11" fmla="*/ 87 h 103"/>
                <a:gd name="T12" fmla="*/ 71 w 104"/>
                <a:gd name="T13" fmla="*/ 101 h 103"/>
                <a:gd name="T14" fmla="*/ 61 w 104"/>
                <a:gd name="T15" fmla="*/ 101 h 103"/>
                <a:gd name="T16" fmla="*/ 64 w 104"/>
                <a:gd name="T17" fmla="*/ 87 h 103"/>
                <a:gd name="T18" fmla="*/ 65 w 104"/>
                <a:gd name="T19" fmla="*/ 75 h 103"/>
                <a:gd name="T20" fmla="*/ 66 w 104"/>
                <a:gd name="T21" fmla="*/ 64 h 103"/>
                <a:gd name="T22" fmla="*/ 72 w 104"/>
                <a:gd name="T23" fmla="*/ 64 h 103"/>
                <a:gd name="T24" fmla="*/ 52 w 104"/>
                <a:gd name="T25" fmla="*/ 51 h 103"/>
                <a:gd name="T26" fmla="*/ 32 w 104"/>
                <a:gd name="T27" fmla="*/ 62 h 103"/>
                <a:gd name="T28" fmla="*/ 5 w 104"/>
                <a:gd name="T29" fmla="*/ 72 h 103"/>
                <a:gd name="T30" fmla="*/ 0 w 104"/>
                <a:gd name="T31" fmla="*/ 65 h 103"/>
                <a:gd name="T32" fmla="*/ 19 w 104"/>
                <a:gd name="T33" fmla="*/ 59 h 103"/>
                <a:gd name="T34" fmla="*/ 39 w 104"/>
                <a:gd name="T35" fmla="*/ 50 h 103"/>
                <a:gd name="T36" fmla="*/ 52 w 104"/>
                <a:gd name="T37" fmla="*/ 40 h 103"/>
                <a:gd name="T38" fmla="*/ 60 w 104"/>
                <a:gd name="T39" fmla="*/ 45 h 103"/>
                <a:gd name="T40" fmla="*/ 58 w 104"/>
                <a:gd name="T41" fmla="*/ 46 h 103"/>
                <a:gd name="T42" fmla="*/ 79 w 104"/>
                <a:gd name="T43" fmla="*/ 58 h 103"/>
                <a:gd name="T44" fmla="*/ 35 w 104"/>
                <a:gd name="T45" fmla="*/ 72 h 103"/>
                <a:gd name="T46" fmla="*/ 33 w 104"/>
                <a:gd name="T47" fmla="*/ 81 h 103"/>
                <a:gd name="T48" fmla="*/ 27 w 104"/>
                <a:gd name="T49" fmla="*/ 91 h 103"/>
                <a:gd name="T50" fmla="*/ 13 w 104"/>
                <a:gd name="T51" fmla="*/ 103 h 103"/>
                <a:gd name="T52" fmla="*/ 7 w 104"/>
                <a:gd name="T53" fmla="*/ 96 h 103"/>
                <a:gd name="T54" fmla="*/ 19 w 104"/>
                <a:gd name="T55" fmla="*/ 88 h 103"/>
                <a:gd name="T56" fmla="*/ 25 w 104"/>
                <a:gd name="T57" fmla="*/ 79 h 103"/>
                <a:gd name="T58" fmla="*/ 27 w 104"/>
                <a:gd name="T59" fmla="*/ 72 h 103"/>
                <a:gd name="T60" fmla="*/ 29 w 104"/>
                <a:gd name="T61" fmla="*/ 64 h 103"/>
                <a:gd name="T62" fmla="*/ 37 w 104"/>
                <a:gd name="T63" fmla="*/ 66 h 103"/>
                <a:gd name="T64" fmla="*/ 35 w 104"/>
                <a:gd name="T65" fmla="*/ 72 h 103"/>
                <a:gd name="T66" fmla="*/ 97 w 104"/>
                <a:gd name="T67" fmla="*/ 15 h 103"/>
                <a:gd name="T68" fmla="*/ 96 w 104"/>
                <a:gd name="T69" fmla="*/ 25 h 103"/>
                <a:gd name="T70" fmla="*/ 95 w 104"/>
                <a:gd name="T71" fmla="*/ 39 h 103"/>
                <a:gd name="T72" fmla="*/ 16 w 104"/>
                <a:gd name="T73" fmla="*/ 39 h 103"/>
                <a:gd name="T74" fmla="*/ 18 w 104"/>
                <a:gd name="T75" fmla="*/ 24 h 103"/>
                <a:gd name="T76" fmla="*/ 20 w 104"/>
                <a:gd name="T77" fmla="*/ 15 h 103"/>
                <a:gd name="T78" fmla="*/ 21 w 104"/>
                <a:gd name="T79" fmla="*/ 0 h 103"/>
                <a:gd name="T80" fmla="*/ 100 w 104"/>
                <a:gd name="T81" fmla="*/ 0 h 103"/>
                <a:gd name="T82" fmla="*/ 97 w 104"/>
                <a:gd name="T83" fmla="*/ 15 h 103"/>
                <a:gd name="T84" fmla="*/ 54 w 104"/>
                <a:gd name="T85" fmla="*/ 16 h 103"/>
                <a:gd name="T86" fmla="*/ 55 w 104"/>
                <a:gd name="T87" fmla="*/ 6 h 103"/>
                <a:gd name="T88" fmla="*/ 30 w 104"/>
                <a:gd name="T89" fmla="*/ 6 h 103"/>
                <a:gd name="T90" fmla="*/ 28 w 104"/>
                <a:gd name="T91" fmla="*/ 16 h 103"/>
                <a:gd name="T92" fmla="*/ 54 w 104"/>
                <a:gd name="T93" fmla="*/ 16 h 103"/>
                <a:gd name="T94" fmla="*/ 51 w 104"/>
                <a:gd name="T95" fmla="*/ 33 h 103"/>
                <a:gd name="T96" fmla="*/ 53 w 104"/>
                <a:gd name="T97" fmla="*/ 22 h 103"/>
                <a:gd name="T98" fmla="*/ 27 w 104"/>
                <a:gd name="T99" fmla="*/ 22 h 103"/>
                <a:gd name="T100" fmla="*/ 26 w 104"/>
                <a:gd name="T101" fmla="*/ 33 h 103"/>
                <a:gd name="T102" fmla="*/ 51 w 104"/>
                <a:gd name="T103" fmla="*/ 33 h 103"/>
                <a:gd name="T104" fmla="*/ 88 w 104"/>
                <a:gd name="T105" fmla="*/ 16 h 103"/>
                <a:gd name="T106" fmla="*/ 90 w 104"/>
                <a:gd name="T107" fmla="*/ 6 h 103"/>
                <a:gd name="T108" fmla="*/ 64 w 104"/>
                <a:gd name="T109" fmla="*/ 6 h 103"/>
                <a:gd name="T110" fmla="*/ 62 w 104"/>
                <a:gd name="T111" fmla="*/ 16 h 103"/>
                <a:gd name="T112" fmla="*/ 88 w 104"/>
                <a:gd name="T113" fmla="*/ 16 h 103"/>
                <a:gd name="T114" fmla="*/ 86 w 104"/>
                <a:gd name="T115" fmla="*/ 33 h 103"/>
                <a:gd name="T116" fmla="*/ 87 w 104"/>
                <a:gd name="T117" fmla="*/ 22 h 103"/>
                <a:gd name="T118" fmla="*/ 61 w 104"/>
                <a:gd name="T119" fmla="*/ 22 h 103"/>
                <a:gd name="T120" fmla="*/ 60 w 104"/>
                <a:gd name="T121" fmla="*/ 33 h 103"/>
                <a:gd name="T122" fmla="*/ 86 w 104"/>
                <a:gd name="T123" fmla="*/ 3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103">
                  <a:moveTo>
                    <a:pt x="79" y="58"/>
                  </a:moveTo>
                  <a:cubicBezTo>
                    <a:pt x="89" y="62"/>
                    <a:pt x="97" y="64"/>
                    <a:pt x="104" y="65"/>
                  </a:cubicBezTo>
                  <a:cubicBezTo>
                    <a:pt x="101" y="67"/>
                    <a:pt x="99" y="70"/>
                    <a:pt x="97" y="74"/>
                  </a:cubicBezTo>
                  <a:cubicBezTo>
                    <a:pt x="90" y="72"/>
                    <a:pt x="83" y="69"/>
                    <a:pt x="76" y="66"/>
                  </a:cubicBezTo>
                  <a:cubicBezTo>
                    <a:pt x="75" y="68"/>
                    <a:pt x="75" y="71"/>
                    <a:pt x="75" y="7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2" y="92"/>
                    <a:pt x="71" y="96"/>
                    <a:pt x="7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2" y="97"/>
                    <a:pt x="63" y="92"/>
                    <a:pt x="64" y="87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2"/>
                    <a:pt x="66" y="68"/>
                    <a:pt x="66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66" y="62"/>
                    <a:pt x="59" y="57"/>
                    <a:pt x="52" y="51"/>
                  </a:cubicBezTo>
                  <a:cubicBezTo>
                    <a:pt x="47" y="54"/>
                    <a:pt x="40" y="58"/>
                    <a:pt x="32" y="62"/>
                  </a:cubicBezTo>
                  <a:cubicBezTo>
                    <a:pt x="24" y="66"/>
                    <a:pt x="15" y="69"/>
                    <a:pt x="5" y="72"/>
                  </a:cubicBezTo>
                  <a:cubicBezTo>
                    <a:pt x="4" y="70"/>
                    <a:pt x="2" y="67"/>
                    <a:pt x="0" y="65"/>
                  </a:cubicBezTo>
                  <a:cubicBezTo>
                    <a:pt x="5" y="64"/>
                    <a:pt x="11" y="62"/>
                    <a:pt x="19" y="59"/>
                  </a:cubicBezTo>
                  <a:cubicBezTo>
                    <a:pt x="26" y="57"/>
                    <a:pt x="33" y="54"/>
                    <a:pt x="39" y="50"/>
                  </a:cubicBezTo>
                  <a:cubicBezTo>
                    <a:pt x="45" y="46"/>
                    <a:pt x="49" y="43"/>
                    <a:pt x="52" y="40"/>
                  </a:cubicBezTo>
                  <a:cubicBezTo>
                    <a:pt x="54" y="42"/>
                    <a:pt x="57" y="43"/>
                    <a:pt x="60" y="45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3" y="51"/>
                    <a:pt x="70" y="55"/>
                    <a:pt x="79" y="58"/>
                  </a:cubicBezTo>
                  <a:close/>
                  <a:moveTo>
                    <a:pt x="35" y="72"/>
                  </a:moveTo>
                  <a:cubicBezTo>
                    <a:pt x="35" y="75"/>
                    <a:pt x="34" y="77"/>
                    <a:pt x="33" y="81"/>
                  </a:cubicBezTo>
                  <a:cubicBezTo>
                    <a:pt x="32" y="84"/>
                    <a:pt x="30" y="87"/>
                    <a:pt x="27" y="91"/>
                  </a:cubicBezTo>
                  <a:cubicBezTo>
                    <a:pt x="24" y="94"/>
                    <a:pt x="19" y="98"/>
                    <a:pt x="13" y="103"/>
                  </a:cubicBezTo>
                  <a:cubicBezTo>
                    <a:pt x="11" y="100"/>
                    <a:pt x="9" y="98"/>
                    <a:pt x="7" y="96"/>
                  </a:cubicBezTo>
                  <a:cubicBezTo>
                    <a:pt x="12" y="93"/>
                    <a:pt x="16" y="90"/>
                    <a:pt x="19" y="88"/>
                  </a:cubicBezTo>
                  <a:cubicBezTo>
                    <a:pt x="22" y="85"/>
                    <a:pt x="24" y="82"/>
                    <a:pt x="25" y="79"/>
                  </a:cubicBezTo>
                  <a:cubicBezTo>
                    <a:pt x="26" y="77"/>
                    <a:pt x="27" y="74"/>
                    <a:pt x="27" y="72"/>
                  </a:cubicBezTo>
                  <a:cubicBezTo>
                    <a:pt x="28" y="71"/>
                    <a:pt x="28" y="68"/>
                    <a:pt x="29" y="64"/>
                  </a:cubicBezTo>
                  <a:cubicBezTo>
                    <a:pt x="32" y="65"/>
                    <a:pt x="35" y="65"/>
                    <a:pt x="37" y="66"/>
                  </a:cubicBezTo>
                  <a:cubicBezTo>
                    <a:pt x="36" y="68"/>
                    <a:pt x="36" y="70"/>
                    <a:pt x="35" y="72"/>
                  </a:cubicBezTo>
                  <a:close/>
                  <a:moveTo>
                    <a:pt x="97" y="15"/>
                  </a:moveTo>
                  <a:cubicBezTo>
                    <a:pt x="96" y="25"/>
                    <a:pt x="96" y="25"/>
                    <a:pt x="96" y="25"/>
                  </a:cubicBezTo>
                  <a:cubicBezTo>
                    <a:pt x="96" y="29"/>
                    <a:pt x="95" y="33"/>
                    <a:pt x="95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7" y="33"/>
                    <a:pt x="18" y="28"/>
                    <a:pt x="18" y="2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9"/>
                    <a:pt x="21" y="4"/>
                    <a:pt x="21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9" y="3"/>
                    <a:pt x="98" y="8"/>
                    <a:pt x="97" y="15"/>
                  </a:cubicBezTo>
                  <a:close/>
                  <a:moveTo>
                    <a:pt x="54" y="16"/>
                  </a:moveTo>
                  <a:cubicBezTo>
                    <a:pt x="55" y="6"/>
                    <a:pt x="55" y="6"/>
                    <a:pt x="55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16"/>
                    <a:pt x="28" y="16"/>
                    <a:pt x="28" y="16"/>
                  </a:cubicBezTo>
                  <a:lnTo>
                    <a:pt x="54" y="16"/>
                  </a:lnTo>
                  <a:close/>
                  <a:moveTo>
                    <a:pt x="51" y="33"/>
                  </a:moveTo>
                  <a:cubicBezTo>
                    <a:pt x="53" y="22"/>
                    <a:pt x="53" y="22"/>
                    <a:pt x="53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33"/>
                    <a:pt x="26" y="33"/>
                    <a:pt x="26" y="33"/>
                  </a:cubicBezTo>
                  <a:lnTo>
                    <a:pt x="51" y="33"/>
                  </a:lnTo>
                  <a:close/>
                  <a:moveTo>
                    <a:pt x="88" y="16"/>
                  </a:moveTo>
                  <a:cubicBezTo>
                    <a:pt x="90" y="6"/>
                    <a:pt x="90" y="6"/>
                    <a:pt x="90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2" y="16"/>
                    <a:pt x="62" y="16"/>
                    <a:pt x="62" y="16"/>
                  </a:cubicBezTo>
                  <a:lnTo>
                    <a:pt x="88" y="16"/>
                  </a:lnTo>
                  <a:close/>
                  <a:moveTo>
                    <a:pt x="86" y="33"/>
                  </a:moveTo>
                  <a:cubicBezTo>
                    <a:pt x="87" y="22"/>
                    <a:pt x="87" y="22"/>
                    <a:pt x="87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86" y="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1" name="Line 33"/>
            <p:cNvSpPr>
              <a:spLocks noChangeShapeType="1"/>
            </p:cNvSpPr>
            <p:nvPr/>
          </p:nvSpPr>
          <p:spPr bwMode="auto">
            <a:xfrm flipH="1">
              <a:off x="9255481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2" name="Line 34"/>
            <p:cNvSpPr>
              <a:spLocks noChangeShapeType="1"/>
            </p:cNvSpPr>
            <p:nvPr/>
          </p:nvSpPr>
          <p:spPr bwMode="auto">
            <a:xfrm flipH="1">
              <a:off x="9348136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3" name="Line 35"/>
            <p:cNvSpPr>
              <a:spLocks noChangeShapeType="1"/>
            </p:cNvSpPr>
            <p:nvPr/>
          </p:nvSpPr>
          <p:spPr bwMode="auto">
            <a:xfrm flipH="1">
              <a:off x="9443129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Line 36"/>
            <p:cNvSpPr>
              <a:spLocks noChangeShapeType="1"/>
            </p:cNvSpPr>
            <p:nvPr/>
          </p:nvSpPr>
          <p:spPr bwMode="auto">
            <a:xfrm flipH="1">
              <a:off x="9538268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5" name="Line 37"/>
            <p:cNvSpPr>
              <a:spLocks noChangeShapeType="1"/>
            </p:cNvSpPr>
            <p:nvPr/>
          </p:nvSpPr>
          <p:spPr bwMode="auto">
            <a:xfrm flipH="1">
              <a:off x="9633700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6" name="Line 38"/>
            <p:cNvSpPr>
              <a:spLocks noChangeShapeType="1"/>
            </p:cNvSpPr>
            <p:nvPr/>
          </p:nvSpPr>
          <p:spPr bwMode="auto">
            <a:xfrm flipH="1">
              <a:off x="9728108" y="4548432"/>
              <a:ext cx="4384" cy="31129"/>
            </a:xfrm>
            <a:prstGeom prst="line">
              <a:avLst/>
            </a:prstGeom>
            <a:noFill/>
            <a:ln w="14288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209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69" name="Picture 3" descr="C:\Documents and Settings\tdz\桌面\未标题-2.png" hidden="1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8187" y="6542476"/>
            <a:ext cx="253639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日期占位符 7"/>
          <p:cNvSpPr>
            <a:spLocks noGrp="1"/>
          </p:cNvSpPr>
          <p:nvPr>
            <p:ph type="dt" sz="half" idx="11"/>
          </p:nvPr>
        </p:nvSpPr>
        <p:spPr>
          <a:xfrm>
            <a:off x="837982" y="6356382"/>
            <a:ext cx="2742486" cy="365125"/>
          </a:xfrm>
          <a:prstGeom prst="rect">
            <a:avLst/>
          </a:prstGeom>
        </p:spPr>
        <p:txBody>
          <a:bodyPr lIns="91420" tIns="45711" rIns="91420" bIns="45711"/>
          <a:lstStyle/>
          <a:p>
            <a:pPr defTabSz="914209"/>
            <a:fld id="{618F58CE-AA9F-44F2-B75A-34227CEABCB3}" type="datetimeFigureOut">
              <a:rPr lang="zh-CN" altLang="en-US" smtClean="0">
                <a:solidFill>
                  <a:prstClr val="black"/>
                </a:solidFill>
              </a:rPr>
              <a:pPr defTabSz="914209"/>
              <a:t>2024/5/10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>
          <a:xfrm>
            <a:off x="4037549" y="6356382"/>
            <a:ext cx="4113728" cy="365125"/>
          </a:xfrm>
          <a:prstGeom prst="rect">
            <a:avLst/>
          </a:prstGeom>
        </p:spPr>
        <p:txBody>
          <a:bodyPr lIns="91420" tIns="45711" rIns="91420" bIns="45711"/>
          <a:lstStyle/>
          <a:p>
            <a:pPr defTabSz="914209"/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74" name="任意多边形 73" hidden="1"/>
          <p:cNvSpPr/>
          <p:nvPr userDrawn="1"/>
        </p:nvSpPr>
        <p:spPr>
          <a:xfrm rot="894806">
            <a:off x="778923" y="139287"/>
            <a:ext cx="540911" cy="828000"/>
          </a:xfrm>
          <a:custGeom>
            <a:avLst/>
            <a:gdLst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2946442 h 4575877"/>
              <a:gd name="connsiteX9" fmla="*/ 1633673 w 2990085"/>
              <a:gd name="connsiteY9" fmla="*/ 3401224 h 4575877"/>
              <a:gd name="connsiteX10" fmla="*/ 1630823 w 2990085"/>
              <a:gd name="connsiteY10" fmla="*/ 3401224 h 4575877"/>
              <a:gd name="connsiteX11" fmla="*/ 1635750 w 2990085"/>
              <a:gd name="connsiteY11" fmla="*/ 3723073 h 4575877"/>
              <a:gd name="connsiteX12" fmla="*/ 1626318 w 2990085"/>
              <a:gd name="connsiteY12" fmla="*/ 4162116 h 4575877"/>
              <a:gd name="connsiteX13" fmla="*/ 1998521 w 2990085"/>
              <a:gd name="connsiteY13" fmla="*/ 4114682 h 4575877"/>
              <a:gd name="connsiteX14" fmla="*/ 2387572 w 2990085"/>
              <a:gd name="connsiteY14" fmla="*/ 3936393 h 4575877"/>
              <a:gd name="connsiteX15" fmla="*/ 2393959 w 2990085"/>
              <a:gd name="connsiteY15" fmla="*/ 4089779 h 4575877"/>
              <a:gd name="connsiteX16" fmla="*/ 2032803 w 2990085"/>
              <a:gd name="connsiteY16" fmla="*/ 4243403 h 4575877"/>
              <a:gd name="connsiteX17" fmla="*/ 1655587 w 2990085"/>
              <a:gd name="connsiteY17" fmla="*/ 4315149 h 4575877"/>
              <a:gd name="connsiteX18" fmla="*/ 1273004 w 2990085"/>
              <a:gd name="connsiteY18" fmla="*/ 4388324 h 4575877"/>
              <a:gd name="connsiteX19" fmla="*/ 806011 w 2990085"/>
              <a:gd name="connsiteY19" fmla="*/ 4575877 h 4575877"/>
              <a:gd name="connsiteX20" fmla="*/ 801054 w 2990085"/>
              <a:gd name="connsiteY20" fmla="*/ 4427857 h 4575877"/>
              <a:gd name="connsiteX21" fmla="*/ 1160457 w 2990085"/>
              <a:gd name="connsiteY21" fmla="*/ 4159821 h 4575877"/>
              <a:gd name="connsiteX22" fmla="*/ 1241769 w 2990085"/>
              <a:gd name="connsiteY22" fmla="*/ 3667174 h 4575877"/>
              <a:gd name="connsiteX23" fmla="*/ 1237922 w 2990085"/>
              <a:gd name="connsiteY23" fmla="*/ 3428438 h 4575877"/>
              <a:gd name="connsiteX24" fmla="*/ 1240031 w 2990085"/>
              <a:gd name="connsiteY24" fmla="*/ 3428438 h 4575877"/>
              <a:gd name="connsiteX25" fmla="*/ 1240031 w 2990085"/>
              <a:gd name="connsiteY25" fmla="*/ 3401224 h 4575877"/>
              <a:gd name="connsiteX26" fmla="*/ 1239219 w 2990085"/>
              <a:gd name="connsiteY26" fmla="*/ 3401224 h 4575877"/>
              <a:gd name="connsiteX27" fmla="*/ 1239219 w 2990085"/>
              <a:gd name="connsiteY27" fmla="*/ 2606619 h 4575877"/>
              <a:gd name="connsiteX28" fmla="*/ 1240448 w 2990085"/>
              <a:gd name="connsiteY28" fmla="*/ 2606619 h 4575877"/>
              <a:gd name="connsiteX29" fmla="*/ 1216781 w 2990085"/>
              <a:gd name="connsiteY29" fmla="*/ 1137952 h 4575877"/>
              <a:gd name="connsiteX30" fmla="*/ 1205031 w 2990085"/>
              <a:gd name="connsiteY30" fmla="*/ 986000 h 4575877"/>
              <a:gd name="connsiteX31" fmla="*/ 1010196 w 2990085"/>
              <a:gd name="connsiteY31" fmla="*/ 923011 h 4575877"/>
              <a:gd name="connsiteX32" fmla="*/ 1010953 w 2990085"/>
              <a:gd name="connsiteY32" fmla="*/ 796446 h 4575877"/>
              <a:gd name="connsiteX33" fmla="*/ 1631355 w 2990085"/>
              <a:gd name="connsiteY33" fmla="*/ 516335 h 4575877"/>
              <a:gd name="connsiteX34" fmla="*/ 1619038 w 2990085"/>
              <a:gd name="connsiteY34" fmla="*/ 1030819 h 4575877"/>
              <a:gd name="connsiteX35" fmla="*/ 1617716 w 2990085"/>
              <a:gd name="connsiteY35" fmla="*/ 1823823 h 4575877"/>
              <a:gd name="connsiteX36" fmla="*/ 1868719 w 2990085"/>
              <a:gd name="connsiteY36" fmla="*/ 1774203 h 4575877"/>
              <a:gd name="connsiteX37" fmla="*/ 2397287 w 2990085"/>
              <a:gd name="connsiteY37" fmla="*/ 1343368 h 4575877"/>
              <a:gd name="connsiteX38" fmla="*/ 2504404 w 2990085"/>
              <a:gd name="connsiteY38" fmla="*/ 645679 h 4575877"/>
              <a:gd name="connsiteX39" fmla="*/ 2200442 w 2990085"/>
              <a:gd name="connsiteY39" fmla="*/ 269996 h 4575877"/>
              <a:gd name="connsiteX40" fmla="*/ 1592464 w 2990085"/>
              <a:gd name="connsiteY40" fmla="*/ 262479 h 4575877"/>
              <a:gd name="connsiteX41" fmla="*/ 774828 w 2990085"/>
              <a:gd name="connsiteY41" fmla="*/ 718607 h 4575877"/>
              <a:gd name="connsiteX42" fmla="*/ 255817 w 2990085"/>
              <a:gd name="connsiteY42" fmla="*/ 1465682 h 4575877"/>
              <a:gd name="connsiteX43" fmla="*/ 203204 w 2990085"/>
              <a:gd name="connsiteY43" fmla="*/ 2206292 h 4575877"/>
              <a:gd name="connsiteX44" fmla="*/ 348810 w 2990085"/>
              <a:gd name="connsiteY44" fmla="*/ 2483428 h 4575877"/>
              <a:gd name="connsiteX45" fmla="*/ 622088 w 2990085"/>
              <a:gd name="connsiteY45" fmla="*/ 2657629 h 4575877"/>
              <a:gd name="connsiteX46" fmla="*/ 800805 w 2990085"/>
              <a:gd name="connsiteY46" fmla="*/ 2811066 h 4575877"/>
              <a:gd name="connsiteX47" fmla="*/ 779502 w 2990085"/>
              <a:gd name="connsiteY47" fmla="*/ 2914384 h 4575877"/>
              <a:gd name="connsiteX48" fmla="*/ 686344 w 2990085"/>
              <a:gd name="connsiteY48" fmla="*/ 2985143 h 4575877"/>
              <a:gd name="connsiteX49" fmla="*/ 347086 w 2990085"/>
              <a:gd name="connsiteY49" fmla="*/ 2854362 h 4575877"/>
              <a:gd name="connsiteX50" fmla="*/ 51924 w 2990085"/>
              <a:gd name="connsiteY50" fmla="*/ 2349974 h 4575877"/>
              <a:gd name="connsiteX51" fmla="*/ 301903 w 2990085"/>
              <a:gd name="connsiteY51" fmla="*/ 1002519 h 4575877"/>
              <a:gd name="connsiteX52" fmla="*/ 1651515 w 2990085"/>
              <a:gd name="connsiteY52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3401224 h 4575877"/>
              <a:gd name="connsiteX9" fmla="*/ 1630823 w 2990085"/>
              <a:gd name="connsiteY9" fmla="*/ 3401224 h 4575877"/>
              <a:gd name="connsiteX10" fmla="*/ 1635750 w 2990085"/>
              <a:gd name="connsiteY10" fmla="*/ 3723073 h 4575877"/>
              <a:gd name="connsiteX11" fmla="*/ 1626318 w 2990085"/>
              <a:gd name="connsiteY11" fmla="*/ 4162116 h 4575877"/>
              <a:gd name="connsiteX12" fmla="*/ 1998521 w 2990085"/>
              <a:gd name="connsiteY12" fmla="*/ 4114682 h 4575877"/>
              <a:gd name="connsiteX13" fmla="*/ 2387572 w 2990085"/>
              <a:gd name="connsiteY13" fmla="*/ 3936393 h 4575877"/>
              <a:gd name="connsiteX14" fmla="*/ 2393959 w 2990085"/>
              <a:gd name="connsiteY14" fmla="*/ 4089779 h 4575877"/>
              <a:gd name="connsiteX15" fmla="*/ 2032803 w 2990085"/>
              <a:gd name="connsiteY15" fmla="*/ 4243403 h 4575877"/>
              <a:gd name="connsiteX16" fmla="*/ 1655587 w 2990085"/>
              <a:gd name="connsiteY16" fmla="*/ 4315149 h 4575877"/>
              <a:gd name="connsiteX17" fmla="*/ 1273004 w 2990085"/>
              <a:gd name="connsiteY17" fmla="*/ 4388324 h 4575877"/>
              <a:gd name="connsiteX18" fmla="*/ 806011 w 2990085"/>
              <a:gd name="connsiteY18" fmla="*/ 4575877 h 4575877"/>
              <a:gd name="connsiteX19" fmla="*/ 801054 w 2990085"/>
              <a:gd name="connsiteY19" fmla="*/ 4427857 h 4575877"/>
              <a:gd name="connsiteX20" fmla="*/ 1160457 w 2990085"/>
              <a:gd name="connsiteY20" fmla="*/ 4159821 h 4575877"/>
              <a:gd name="connsiteX21" fmla="*/ 1241769 w 2990085"/>
              <a:gd name="connsiteY21" fmla="*/ 3667174 h 4575877"/>
              <a:gd name="connsiteX22" fmla="*/ 1237922 w 2990085"/>
              <a:gd name="connsiteY22" fmla="*/ 3428438 h 4575877"/>
              <a:gd name="connsiteX23" fmla="*/ 1240031 w 2990085"/>
              <a:gd name="connsiteY23" fmla="*/ 3428438 h 4575877"/>
              <a:gd name="connsiteX24" fmla="*/ 1240031 w 2990085"/>
              <a:gd name="connsiteY24" fmla="*/ 3401224 h 4575877"/>
              <a:gd name="connsiteX25" fmla="*/ 1239219 w 2990085"/>
              <a:gd name="connsiteY25" fmla="*/ 3401224 h 4575877"/>
              <a:gd name="connsiteX26" fmla="*/ 1239219 w 2990085"/>
              <a:gd name="connsiteY26" fmla="*/ 2606619 h 4575877"/>
              <a:gd name="connsiteX27" fmla="*/ 1240448 w 2990085"/>
              <a:gd name="connsiteY27" fmla="*/ 2606619 h 4575877"/>
              <a:gd name="connsiteX28" fmla="*/ 1216781 w 2990085"/>
              <a:gd name="connsiteY28" fmla="*/ 1137952 h 4575877"/>
              <a:gd name="connsiteX29" fmla="*/ 1205031 w 2990085"/>
              <a:gd name="connsiteY29" fmla="*/ 986000 h 4575877"/>
              <a:gd name="connsiteX30" fmla="*/ 1010196 w 2990085"/>
              <a:gd name="connsiteY30" fmla="*/ 923011 h 4575877"/>
              <a:gd name="connsiteX31" fmla="*/ 1010953 w 2990085"/>
              <a:gd name="connsiteY31" fmla="*/ 796446 h 4575877"/>
              <a:gd name="connsiteX32" fmla="*/ 1631355 w 2990085"/>
              <a:gd name="connsiteY32" fmla="*/ 516335 h 4575877"/>
              <a:gd name="connsiteX33" fmla="*/ 1619038 w 2990085"/>
              <a:gd name="connsiteY33" fmla="*/ 1030819 h 4575877"/>
              <a:gd name="connsiteX34" fmla="*/ 1617716 w 2990085"/>
              <a:gd name="connsiteY34" fmla="*/ 1823823 h 4575877"/>
              <a:gd name="connsiteX35" fmla="*/ 1868719 w 2990085"/>
              <a:gd name="connsiteY35" fmla="*/ 1774203 h 4575877"/>
              <a:gd name="connsiteX36" fmla="*/ 2397287 w 2990085"/>
              <a:gd name="connsiteY36" fmla="*/ 1343368 h 4575877"/>
              <a:gd name="connsiteX37" fmla="*/ 2504404 w 2990085"/>
              <a:gd name="connsiteY37" fmla="*/ 645679 h 4575877"/>
              <a:gd name="connsiteX38" fmla="*/ 2200442 w 2990085"/>
              <a:gd name="connsiteY38" fmla="*/ 269996 h 4575877"/>
              <a:gd name="connsiteX39" fmla="*/ 1592464 w 2990085"/>
              <a:gd name="connsiteY39" fmla="*/ 262479 h 4575877"/>
              <a:gd name="connsiteX40" fmla="*/ 774828 w 2990085"/>
              <a:gd name="connsiteY40" fmla="*/ 718607 h 4575877"/>
              <a:gd name="connsiteX41" fmla="*/ 255817 w 2990085"/>
              <a:gd name="connsiteY41" fmla="*/ 1465682 h 4575877"/>
              <a:gd name="connsiteX42" fmla="*/ 203204 w 2990085"/>
              <a:gd name="connsiteY42" fmla="*/ 2206292 h 4575877"/>
              <a:gd name="connsiteX43" fmla="*/ 348810 w 2990085"/>
              <a:gd name="connsiteY43" fmla="*/ 2483428 h 4575877"/>
              <a:gd name="connsiteX44" fmla="*/ 622088 w 2990085"/>
              <a:gd name="connsiteY44" fmla="*/ 2657629 h 4575877"/>
              <a:gd name="connsiteX45" fmla="*/ 800805 w 2990085"/>
              <a:gd name="connsiteY45" fmla="*/ 2811066 h 4575877"/>
              <a:gd name="connsiteX46" fmla="*/ 779502 w 2990085"/>
              <a:gd name="connsiteY46" fmla="*/ 2914384 h 4575877"/>
              <a:gd name="connsiteX47" fmla="*/ 686344 w 2990085"/>
              <a:gd name="connsiteY47" fmla="*/ 2985143 h 4575877"/>
              <a:gd name="connsiteX48" fmla="*/ 347086 w 2990085"/>
              <a:gd name="connsiteY48" fmla="*/ 2854362 h 4575877"/>
              <a:gd name="connsiteX49" fmla="*/ 51924 w 2990085"/>
              <a:gd name="connsiteY49" fmla="*/ 2349974 h 4575877"/>
              <a:gd name="connsiteX50" fmla="*/ 301903 w 2990085"/>
              <a:gd name="connsiteY50" fmla="*/ 1002519 h 4575877"/>
              <a:gd name="connsiteX51" fmla="*/ 1651515 w 2990085"/>
              <a:gd name="connsiteY51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3673 w 2990085"/>
              <a:gd name="connsiteY7" fmla="*/ 3401224 h 4575877"/>
              <a:gd name="connsiteX8" fmla="*/ 1630823 w 2990085"/>
              <a:gd name="connsiteY8" fmla="*/ 3401224 h 4575877"/>
              <a:gd name="connsiteX9" fmla="*/ 1635750 w 2990085"/>
              <a:gd name="connsiteY9" fmla="*/ 3723073 h 4575877"/>
              <a:gd name="connsiteX10" fmla="*/ 1626318 w 2990085"/>
              <a:gd name="connsiteY10" fmla="*/ 4162116 h 4575877"/>
              <a:gd name="connsiteX11" fmla="*/ 1998521 w 2990085"/>
              <a:gd name="connsiteY11" fmla="*/ 4114682 h 4575877"/>
              <a:gd name="connsiteX12" fmla="*/ 2387572 w 2990085"/>
              <a:gd name="connsiteY12" fmla="*/ 3936393 h 4575877"/>
              <a:gd name="connsiteX13" fmla="*/ 2393959 w 2990085"/>
              <a:gd name="connsiteY13" fmla="*/ 4089779 h 4575877"/>
              <a:gd name="connsiteX14" fmla="*/ 2032803 w 2990085"/>
              <a:gd name="connsiteY14" fmla="*/ 4243403 h 4575877"/>
              <a:gd name="connsiteX15" fmla="*/ 1655587 w 2990085"/>
              <a:gd name="connsiteY15" fmla="*/ 4315149 h 4575877"/>
              <a:gd name="connsiteX16" fmla="*/ 1273004 w 2990085"/>
              <a:gd name="connsiteY16" fmla="*/ 4388324 h 4575877"/>
              <a:gd name="connsiteX17" fmla="*/ 806011 w 2990085"/>
              <a:gd name="connsiteY17" fmla="*/ 4575877 h 4575877"/>
              <a:gd name="connsiteX18" fmla="*/ 801054 w 2990085"/>
              <a:gd name="connsiteY18" fmla="*/ 4427857 h 4575877"/>
              <a:gd name="connsiteX19" fmla="*/ 1160457 w 2990085"/>
              <a:gd name="connsiteY19" fmla="*/ 4159821 h 4575877"/>
              <a:gd name="connsiteX20" fmla="*/ 1241769 w 2990085"/>
              <a:gd name="connsiteY20" fmla="*/ 3667174 h 4575877"/>
              <a:gd name="connsiteX21" fmla="*/ 1237922 w 2990085"/>
              <a:gd name="connsiteY21" fmla="*/ 3428438 h 4575877"/>
              <a:gd name="connsiteX22" fmla="*/ 1240031 w 2990085"/>
              <a:gd name="connsiteY22" fmla="*/ 3428438 h 4575877"/>
              <a:gd name="connsiteX23" fmla="*/ 1240031 w 2990085"/>
              <a:gd name="connsiteY23" fmla="*/ 3401224 h 4575877"/>
              <a:gd name="connsiteX24" fmla="*/ 1239219 w 2990085"/>
              <a:gd name="connsiteY24" fmla="*/ 3401224 h 4575877"/>
              <a:gd name="connsiteX25" fmla="*/ 1239219 w 2990085"/>
              <a:gd name="connsiteY25" fmla="*/ 2606619 h 4575877"/>
              <a:gd name="connsiteX26" fmla="*/ 1240448 w 2990085"/>
              <a:gd name="connsiteY26" fmla="*/ 2606619 h 4575877"/>
              <a:gd name="connsiteX27" fmla="*/ 1216781 w 2990085"/>
              <a:gd name="connsiteY27" fmla="*/ 1137952 h 4575877"/>
              <a:gd name="connsiteX28" fmla="*/ 1205031 w 2990085"/>
              <a:gd name="connsiteY28" fmla="*/ 986000 h 4575877"/>
              <a:gd name="connsiteX29" fmla="*/ 1010196 w 2990085"/>
              <a:gd name="connsiteY29" fmla="*/ 923011 h 4575877"/>
              <a:gd name="connsiteX30" fmla="*/ 1010953 w 2990085"/>
              <a:gd name="connsiteY30" fmla="*/ 796446 h 4575877"/>
              <a:gd name="connsiteX31" fmla="*/ 1631355 w 2990085"/>
              <a:gd name="connsiteY31" fmla="*/ 516335 h 4575877"/>
              <a:gd name="connsiteX32" fmla="*/ 1619038 w 2990085"/>
              <a:gd name="connsiteY32" fmla="*/ 1030819 h 4575877"/>
              <a:gd name="connsiteX33" fmla="*/ 1617716 w 2990085"/>
              <a:gd name="connsiteY33" fmla="*/ 1823823 h 4575877"/>
              <a:gd name="connsiteX34" fmla="*/ 1868719 w 2990085"/>
              <a:gd name="connsiteY34" fmla="*/ 1774203 h 4575877"/>
              <a:gd name="connsiteX35" fmla="*/ 2397287 w 2990085"/>
              <a:gd name="connsiteY35" fmla="*/ 1343368 h 4575877"/>
              <a:gd name="connsiteX36" fmla="*/ 2504404 w 2990085"/>
              <a:gd name="connsiteY36" fmla="*/ 645679 h 4575877"/>
              <a:gd name="connsiteX37" fmla="*/ 2200442 w 2990085"/>
              <a:gd name="connsiteY37" fmla="*/ 269996 h 4575877"/>
              <a:gd name="connsiteX38" fmla="*/ 1592464 w 2990085"/>
              <a:gd name="connsiteY38" fmla="*/ 262479 h 4575877"/>
              <a:gd name="connsiteX39" fmla="*/ 774828 w 2990085"/>
              <a:gd name="connsiteY39" fmla="*/ 718607 h 4575877"/>
              <a:gd name="connsiteX40" fmla="*/ 255817 w 2990085"/>
              <a:gd name="connsiteY40" fmla="*/ 1465682 h 4575877"/>
              <a:gd name="connsiteX41" fmla="*/ 203204 w 2990085"/>
              <a:gd name="connsiteY41" fmla="*/ 2206292 h 4575877"/>
              <a:gd name="connsiteX42" fmla="*/ 348810 w 2990085"/>
              <a:gd name="connsiteY42" fmla="*/ 2483428 h 4575877"/>
              <a:gd name="connsiteX43" fmla="*/ 622088 w 2990085"/>
              <a:gd name="connsiteY43" fmla="*/ 2657629 h 4575877"/>
              <a:gd name="connsiteX44" fmla="*/ 800805 w 2990085"/>
              <a:gd name="connsiteY44" fmla="*/ 2811066 h 4575877"/>
              <a:gd name="connsiteX45" fmla="*/ 779502 w 2990085"/>
              <a:gd name="connsiteY45" fmla="*/ 2914384 h 4575877"/>
              <a:gd name="connsiteX46" fmla="*/ 686344 w 2990085"/>
              <a:gd name="connsiteY46" fmla="*/ 2985143 h 4575877"/>
              <a:gd name="connsiteX47" fmla="*/ 347086 w 2990085"/>
              <a:gd name="connsiteY47" fmla="*/ 2854362 h 4575877"/>
              <a:gd name="connsiteX48" fmla="*/ 51924 w 2990085"/>
              <a:gd name="connsiteY48" fmla="*/ 2349974 h 4575877"/>
              <a:gd name="connsiteX49" fmla="*/ 301903 w 2990085"/>
              <a:gd name="connsiteY49" fmla="*/ 1002519 h 4575877"/>
              <a:gd name="connsiteX50" fmla="*/ 1651515 w 2990085"/>
              <a:gd name="connsiteY50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3401224 h 4575877"/>
              <a:gd name="connsiteX24" fmla="*/ 1239219 w 2990085"/>
              <a:gd name="connsiteY24" fmla="*/ 2606619 h 4575877"/>
              <a:gd name="connsiteX25" fmla="*/ 1240448 w 2990085"/>
              <a:gd name="connsiteY25" fmla="*/ 2606619 h 4575877"/>
              <a:gd name="connsiteX26" fmla="*/ 1216781 w 2990085"/>
              <a:gd name="connsiteY26" fmla="*/ 1137952 h 4575877"/>
              <a:gd name="connsiteX27" fmla="*/ 1205031 w 2990085"/>
              <a:gd name="connsiteY27" fmla="*/ 986000 h 4575877"/>
              <a:gd name="connsiteX28" fmla="*/ 1010196 w 2990085"/>
              <a:gd name="connsiteY28" fmla="*/ 923011 h 4575877"/>
              <a:gd name="connsiteX29" fmla="*/ 1010953 w 2990085"/>
              <a:gd name="connsiteY29" fmla="*/ 796446 h 4575877"/>
              <a:gd name="connsiteX30" fmla="*/ 1631355 w 2990085"/>
              <a:gd name="connsiteY30" fmla="*/ 516335 h 4575877"/>
              <a:gd name="connsiteX31" fmla="*/ 1619038 w 2990085"/>
              <a:gd name="connsiteY31" fmla="*/ 1030819 h 4575877"/>
              <a:gd name="connsiteX32" fmla="*/ 1617716 w 2990085"/>
              <a:gd name="connsiteY32" fmla="*/ 1823823 h 4575877"/>
              <a:gd name="connsiteX33" fmla="*/ 1868719 w 2990085"/>
              <a:gd name="connsiteY33" fmla="*/ 1774203 h 4575877"/>
              <a:gd name="connsiteX34" fmla="*/ 2397287 w 2990085"/>
              <a:gd name="connsiteY34" fmla="*/ 1343368 h 4575877"/>
              <a:gd name="connsiteX35" fmla="*/ 2504404 w 2990085"/>
              <a:gd name="connsiteY35" fmla="*/ 645679 h 4575877"/>
              <a:gd name="connsiteX36" fmla="*/ 2200442 w 2990085"/>
              <a:gd name="connsiteY36" fmla="*/ 269996 h 4575877"/>
              <a:gd name="connsiteX37" fmla="*/ 1592464 w 2990085"/>
              <a:gd name="connsiteY37" fmla="*/ 262479 h 4575877"/>
              <a:gd name="connsiteX38" fmla="*/ 774828 w 2990085"/>
              <a:gd name="connsiteY38" fmla="*/ 718607 h 4575877"/>
              <a:gd name="connsiteX39" fmla="*/ 255817 w 2990085"/>
              <a:gd name="connsiteY39" fmla="*/ 1465682 h 4575877"/>
              <a:gd name="connsiteX40" fmla="*/ 203204 w 2990085"/>
              <a:gd name="connsiteY40" fmla="*/ 2206292 h 4575877"/>
              <a:gd name="connsiteX41" fmla="*/ 348810 w 2990085"/>
              <a:gd name="connsiteY41" fmla="*/ 2483428 h 4575877"/>
              <a:gd name="connsiteX42" fmla="*/ 622088 w 2990085"/>
              <a:gd name="connsiteY42" fmla="*/ 2657629 h 4575877"/>
              <a:gd name="connsiteX43" fmla="*/ 800805 w 2990085"/>
              <a:gd name="connsiteY43" fmla="*/ 2811066 h 4575877"/>
              <a:gd name="connsiteX44" fmla="*/ 779502 w 2990085"/>
              <a:gd name="connsiteY44" fmla="*/ 2914384 h 4575877"/>
              <a:gd name="connsiteX45" fmla="*/ 686344 w 2990085"/>
              <a:gd name="connsiteY45" fmla="*/ 2985143 h 4575877"/>
              <a:gd name="connsiteX46" fmla="*/ 347086 w 2990085"/>
              <a:gd name="connsiteY46" fmla="*/ 2854362 h 4575877"/>
              <a:gd name="connsiteX47" fmla="*/ 51924 w 2990085"/>
              <a:gd name="connsiteY47" fmla="*/ 2349974 h 4575877"/>
              <a:gd name="connsiteX48" fmla="*/ 301903 w 2990085"/>
              <a:gd name="connsiteY48" fmla="*/ 1002519 h 4575877"/>
              <a:gd name="connsiteX49" fmla="*/ 1651515 w 2990085"/>
              <a:gd name="connsiteY49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2606619 h 4575877"/>
              <a:gd name="connsiteX24" fmla="*/ 1240448 w 2990085"/>
              <a:gd name="connsiteY24" fmla="*/ 2606619 h 4575877"/>
              <a:gd name="connsiteX25" fmla="*/ 1216781 w 2990085"/>
              <a:gd name="connsiteY25" fmla="*/ 1137952 h 4575877"/>
              <a:gd name="connsiteX26" fmla="*/ 1205031 w 2990085"/>
              <a:gd name="connsiteY26" fmla="*/ 986000 h 4575877"/>
              <a:gd name="connsiteX27" fmla="*/ 1010196 w 2990085"/>
              <a:gd name="connsiteY27" fmla="*/ 923011 h 4575877"/>
              <a:gd name="connsiteX28" fmla="*/ 1010953 w 2990085"/>
              <a:gd name="connsiteY28" fmla="*/ 796446 h 4575877"/>
              <a:gd name="connsiteX29" fmla="*/ 1631355 w 2990085"/>
              <a:gd name="connsiteY29" fmla="*/ 516335 h 4575877"/>
              <a:gd name="connsiteX30" fmla="*/ 1619038 w 2990085"/>
              <a:gd name="connsiteY30" fmla="*/ 1030819 h 4575877"/>
              <a:gd name="connsiteX31" fmla="*/ 1617716 w 2990085"/>
              <a:gd name="connsiteY31" fmla="*/ 1823823 h 4575877"/>
              <a:gd name="connsiteX32" fmla="*/ 1868719 w 2990085"/>
              <a:gd name="connsiteY32" fmla="*/ 1774203 h 4575877"/>
              <a:gd name="connsiteX33" fmla="*/ 2397287 w 2990085"/>
              <a:gd name="connsiteY33" fmla="*/ 1343368 h 4575877"/>
              <a:gd name="connsiteX34" fmla="*/ 2504404 w 2990085"/>
              <a:gd name="connsiteY34" fmla="*/ 645679 h 4575877"/>
              <a:gd name="connsiteX35" fmla="*/ 2200442 w 2990085"/>
              <a:gd name="connsiteY35" fmla="*/ 269996 h 4575877"/>
              <a:gd name="connsiteX36" fmla="*/ 1592464 w 2990085"/>
              <a:gd name="connsiteY36" fmla="*/ 262479 h 4575877"/>
              <a:gd name="connsiteX37" fmla="*/ 774828 w 2990085"/>
              <a:gd name="connsiteY37" fmla="*/ 718607 h 4575877"/>
              <a:gd name="connsiteX38" fmla="*/ 255817 w 2990085"/>
              <a:gd name="connsiteY38" fmla="*/ 1465682 h 4575877"/>
              <a:gd name="connsiteX39" fmla="*/ 203204 w 2990085"/>
              <a:gd name="connsiteY39" fmla="*/ 2206292 h 4575877"/>
              <a:gd name="connsiteX40" fmla="*/ 348810 w 2990085"/>
              <a:gd name="connsiteY40" fmla="*/ 2483428 h 4575877"/>
              <a:gd name="connsiteX41" fmla="*/ 622088 w 2990085"/>
              <a:gd name="connsiteY41" fmla="*/ 2657629 h 4575877"/>
              <a:gd name="connsiteX42" fmla="*/ 800805 w 2990085"/>
              <a:gd name="connsiteY42" fmla="*/ 2811066 h 4575877"/>
              <a:gd name="connsiteX43" fmla="*/ 779502 w 2990085"/>
              <a:gd name="connsiteY43" fmla="*/ 2914384 h 4575877"/>
              <a:gd name="connsiteX44" fmla="*/ 686344 w 2990085"/>
              <a:gd name="connsiteY44" fmla="*/ 2985143 h 4575877"/>
              <a:gd name="connsiteX45" fmla="*/ 347086 w 2990085"/>
              <a:gd name="connsiteY45" fmla="*/ 2854362 h 4575877"/>
              <a:gd name="connsiteX46" fmla="*/ 51924 w 2990085"/>
              <a:gd name="connsiteY46" fmla="*/ 2349974 h 4575877"/>
              <a:gd name="connsiteX47" fmla="*/ 301903 w 2990085"/>
              <a:gd name="connsiteY47" fmla="*/ 1002519 h 4575877"/>
              <a:gd name="connsiteX48" fmla="*/ 1651515 w 2990085"/>
              <a:gd name="connsiteY48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39219 w 2990085"/>
              <a:gd name="connsiteY22" fmla="*/ 2606619 h 4575877"/>
              <a:gd name="connsiteX23" fmla="*/ 1240448 w 2990085"/>
              <a:gd name="connsiteY23" fmla="*/ 2606619 h 4575877"/>
              <a:gd name="connsiteX24" fmla="*/ 1216781 w 2990085"/>
              <a:gd name="connsiteY24" fmla="*/ 1137952 h 4575877"/>
              <a:gd name="connsiteX25" fmla="*/ 1205031 w 2990085"/>
              <a:gd name="connsiteY25" fmla="*/ 986000 h 4575877"/>
              <a:gd name="connsiteX26" fmla="*/ 1010196 w 2990085"/>
              <a:gd name="connsiteY26" fmla="*/ 923011 h 4575877"/>
              <a:gd name="connsiteX27" fmla="*/ 1010953 w 2990085"/>
              <a:gd name="connsiteY27" fmla="*/ 796446 h 4575877"/>
              <a:gd name="connsiteX28" fmla="*/ 1631355 w 2990085"/>
              <a:gd name="connsiteY28" fmla="*/ 516335 h 4575877"/>
              <a:gd name="connsiteX29" fmla="*/ 1619038 w 2990085"/>
              <a:gd name="connsiteY29" fmla="*/ 1030819 h 4575877"/>
              <a:gd name="connsiteX30" fmla="*/ 1617716 w 2990085"/>
              <a:gd name="connsiteY30" fmla="*/ 1823823 h 4575877"/>
              <a:gd name="connsiteX31" fmla="*/ 1868719 w 2990085"/>
              <a:gd name="connsiteY31" fmla="*/ 1774203 h 4575877"/>
              <a:gd name="connsiteX32" fmla="*/ 2397287 w 2990085"/>
              <a:gd name="connsiteY32" fmla="*/ 1343368 h 4575877"/>
              <a:gd name="connsiteX33" fmla="*/ 2504404 w 2990085"/>
              <a:gd name="connsiteY33" fmla="*/ 645679 h 4575877"/>
              <a:gd name="connsiteX34" fmla="*/ 2200442 w 2990085"/>
              <a:gd name="connsiteY34" fmla="*/ 269996 h 4575877"/>
              <a:gd name="connsiteX35" fmla="*/ 1592464 w 2990085"/>
              <a:gd name="connsiteY35" fmla="*/ 262479 h 4575877"/>
              <a:gd name="connsiteX36" fmla="*/ 774828 w 2990085"/>
              <a:gd name="connsiteY36" fmla="*/ 718607 h 4575877"/>
              <a:gd name="connsiteX37" fmla="*/ 255817 w 2990085"/>
              <a:gd name="connsiteY37" fmla="*/ 1465682 h 4575877"/>
              <a:gd name="connsiteX38" fmla="*/ 203204 w 2990085"/>
              <a:gd name="connsiteY38" fmla="*/ 2206292 h 4575877"/>
              <a:gd name="connsiteX39" fmla="*/ 348810 w 2990085"/>
              <a:gd name="connsiteY39" fmla="*/ 2483428 h 4575877"/>
              <a:gd name="connsiteX40" fmla="*/ 622088 w 2990085"/>
              <a:gd name="connsiteY40" fmla="*/ 2657629 h 4575877"/>
              <a:gd name="connsiteX41" fmla="*/ 800805 w 2990085"/>
              <a:gd name="connsiteY41" fmla="*/ 2811066 h 4575877"/>
              <a:gd name="connsiteX42" fmla="*/ 779502 w 2990085"/>
              <a:gd name="connsiteY42" fmla="*/ 2914384 h 4575877"/>
              <a:gd name="connsiteX43" fmla="*/ 686344 w 2990085"/>
              <a:gd name="connsiteY43" fmla="*/ 2985143 h 4575877"/>
              <a:gd name="connsiteX44" fmla="*/ 347086 w 2990085"/>
              <a:gd name="connsiteY44" fmla="*/ 2854362 h 4575877"/>
              <a:gd name="connsiteX45" fmla="*/ 51924 w 2990085"/>
              <a:gd name="connsiteY45" fmla="*/ 2349974 h 4575877"/>
              <a:gd name="connsiteX46" fmla="*/ 301903 w 2990085"/>
              <a:gd name="connsiteY46" fmla="*/ 1002519 h 4575877"/>
              <a:gd name="connsiteX47" fmla="*/ 1651515 w 2990085"/>
              <a:gd name="connsiteY47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39219 w 2990085"/>
              <a:gd name="connsiteY21" fmla="*/ 2606619 h 4575877"/>
              <a:gd name="connsiteX22" fmla="*/ 1240448 w 2990085"/>
              <a:gd name="connsiteY22" fmla="*/ 2606619 h 4575877"/>
              <a:gd name="connsiteX23" fmla="*/ 1216781 w 2990085"/>
              <a:gd name="connsiteY23" fmla="*/ 1137952 h 4575877"/>
              <a:gd name="connsiteX24" fmla="*/ 1205031 w 2990085"/>
              <a:gd name="connsiteY24" fmla="*/ 986000 h 4575877"/>
              <a:gd name="connsiteX25" fmla="*/ 1010196 w 2990085"/>
              <a:gd name="connsiteY25" fmla="*/ 923011 h 4575877"/>
              <a:gd name="connsiteX26" fmla="*/ 1010953 w 2990085"/>
              <a:gd name="connsiteY26" fmla="*/ 796446 h 4575877"/>
              <a:gd name="connsiteX27" fmla="*/ 1631355 w 2990085"/>
              <a:gd name="connsiteY27" fmla="*/ 516335 h 4575877"/>
              <a:gd name="connsiteX28" fmla="*/ 1619038 w 2990085"/>
              <a:gd name="connsiteY28" fmla="*/ 1030819 h 4575877"/>
              <a:gd name="connsiteX29" fmla="*/ 1617716 w 2990085"/>
              <a:gd name="connsiteY29" fmla="*/ 1823823 h 4575877"/>
              <a:gd name="connsiteX30" fmla="*/ 1868719 w 2990085"/>
              <a:gd name="connsiteY30" fmla="*/ 1774203 h 4575877"/>
              <a:gd name="connsiteX31" fmla="*/ 2397287 w 2990085"/>
              <a:gd name="connsiteY31" fmla="*/ 1343368 h 4575877"/>
              <a:gd name="connsiteX32" fmla="*/ 2504404 w 2990085"/>
              <a:gd name="connsiteY32" fmla="*/ 645679 h 4575877"/>
              <a:gd name="connsiteX33" fmla="*/ 2200442 w 2990085"/>
              <a:gd name="connsiteY33" fmla="*/ 269996 h 4575877"/>
              <a:gd name="connsiteX34" fmla="*/ 1592464 w 2990085"/>
              <a:gd name="connsiteY34" fmla="*/ 262479 h 4575877"/>
              <a:gd name="connsiteX35" fmla="*/ 774828 w 2990085"/>
              <a:gd name="connsiteY35" fmla="*/ 718607 h 4575877"/>
              <a:gd name="connsiteX36" fmla="*/ 255817 w 2990085"/>
              <a:gd name="connsiteY36" fmla="*/ 1465682 h 4575877"/>
              <a:gd name="connsiteX37" fmla="*/ 203204 w 2990085"/>
              <a:gd name="connsiteY37" fmla="*/ 2206292 h 4575877"/>
              <a:gd name="connsiteX38" fmla="*/ 348810 w 2990085"/>
              <a:gd name="connsiteY38" fmla="*/ 2483428 h 4575877"/>
              <a:gd name="connsiteX39" fmla="*/ 622088 w 2990085"/>
              <a:gd name="connsiteY39" fmla="*/ 2657629 h 4575877"/>
              <a:gd name="connsiteX40" fmla="*/ 800805 w 2990085"/>
              <a:gd name="connsiteY40" fmla="*/ 2811066 h 4575877"/>
              <a:gd name="connsiteX41" fmla="*/ 779502 w 2990085"/>
              <a:gd name="connsiteY41" fmla="*/ 2914384 h 4575877"/>
              <a:gd name="connsiteX42" fmla="*/ 686344 w 2990085"/>
              <a:gd name="connsiteY42" fmla="*/ 2985143 h 4575877"/>
              <a:gd name="connsiteX43" fmla="*/ 347086 w 2990085"/>
              <a:gd name="connsiteY43" fmla="*/ 2854362 h 4575877"/>
              <a:gd name="connsiteX44" fmla="*/ 51924 w 2990085"/>
              <a:gd name="connsiteY44" fmla="*/ 2349974 h 4575877"/>
              <a:gd name="connsiteX45" fmla="*/ 301903 w 2990085"/>
              <a:gd name="connsiteY45" fmla="*/ 1002519 h 4575877"/>
              <a:gd name="connsiteX46" fmla="*/ 1651515 w 2990085"/>
              <a:gd name="connsiteY46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9219 w 2990085"/>
              <a:gd name="connsiteY20" fmla="*/ 2606619 h 4575877"/>
              <a:gd name="connsiteX21" fmla="*/ 1240448 w 2990085"/>
              <a:gd name="connsiteY21" fmla="*/ 2606619 h 4575877"/>
              <a:gd name="connsiteX22" fmla="*/ 1216781 w 2990085"/>
              <a:gd name="connsiteY22" fmla="*/ 1137952 h 4575877"/>
              <a:gd name="connsiteX23" fmla="*/ 1205031 w 2990085"/>
              <a:gd name="connsiteY23" fmla="*/ 986000 h 4575877"/>
              <a:gd name="connsiteX24" fmla="*/ 1010196 w 2990085"/>
              <a:gd name="connsiteY24" fmla="*/ 923011 h 4575877"/>
              <a:gd name="connsiteX25" fmla="*/ 1010953 w 2990085"/>
              <a:gd name="connsiteY25" fmla="*/ 796446 h 4575877"/>
              <a:gd name="connsiteX26" fmla="*/ 1631355 w 2990085"/>
              <a:gd name="connsiteY26" fmla="*/ 516335 h 4575877"/>
              <a:gd name="connsiteX27" fmla="*/ 1619038 w 2990085"/>
              <a:gd name="connsiteY27" fmla="*/ 1030819 h 4575877"/>
              <a:gd name="connsiteX28" fmla="*/ 1617716 w 2990085"/>
              <a:gd name="connsiteY28" fmla="*/ 1823823 h 4575877"/>
              <a:gd name="connsiteX29" fmla="*/ 1868719 w 2990085"/>
              <a:gd name="connsiteY29" fmla="*/ 1774203 h 4575877"/>
              <a:gd name="connsiteX30" fmla="*/ 2397287 w 2990085"/>
              <a:gd name="connsiteY30" fmla="*/ 1343368 h 4575877"/>
              <a:gd name="connsiteX31" fmla="*/ 2504404 w 2990085"/>
              <a:gd name="connsiteY31" fmla="*/ 645679 h 4575877"/>
              <a:gd name="connsiteX32" fmla="*/ 2200442 w 2990085"/>
              <a:gd name="connsiteY32" fmla="*/ 269996 h 4575877"/>
              <a:gd name="connsiteX33" fmla="*/ 1592464 w 2990085"/>
              <a:gd name="connsiteY33" fmla="*/ 262479 h 4575877"/>
              <a:gd name="connsiteX34" fmla="*/ 774828 w 2990085"/>
              <a:gd name="connsiteY34" fmla="*/ 718607 h 4575877"/>
              <a:gd name="connsiteX35" fmla="*/ 255817 w 2990085"/>
              <a:gd name="connsiteY35" fmla="*/ 1465682 h 4575877"/>
              <a:gd name="connsiteX36" fmla="*/ 203204 w 2990085"/>
              <a:gd name="connsiteY36" fmla="*/ 2206292 h 4575877"/>
              <a:gd name="connsiteX37" fmla="*/ 348810 w 2990085"/>
              <a:gd name="connsiteY37" fmla="*/ 2483428 h 4575877"/>
              <a:gd name="connsiteX38" fmla="*/ 622088 w 2990085"/>
              <a:gd name="connsiteY38" fmla="*/ 2657629 h 4575877"/>
              <a:gd name="connsiteX39" fmla="*/ 800805 w 2990085"/>
              <a:gd name="connsiteY39" fmla="*/ 2811066 h 4575877"/>
              <a:gd name="connsiteX40" fmla="*/ 779502 w 2990085"/>
              <a:gd name="connsiteY40" fmla="*/ 2914384 h 4575877"/>
              <a:gd name="connsiteX41" fmla="*/ 686344 w 2990085"/>
              <a:gd name="connsiteY41" fmla="*/ 2985143 h 4575877"/>
              <a:gd name="connsiteX42" fmla="*/ 347086 w 2990085"/>
              <a:gd name="connsiteY42" fmla="*/ 2854362 h 4575877"/>
              <a:gd name="connsiteX43" fmla="*/ 51924 w 2990085"/>
              <a:gd name="connsiteY43" fmla="*/ 2349974 h 4575877"/>
              <a:gd name="connsiteX44" fmla="*/ 301903 w 2990085"/>
              <a:gd name="connsiteY44" fmla="*/ 1002519 h 4575877"/>
              <a:gd name="connsiteX45" fmla="*/ 1651515 w 2990085"/>
              <a:gd name="connsiteY45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5750 w 2990085"/>
              <a:gd name="connsiteY7" fmla="*/ 3723073 h 4575877"/>
              <a:gd name="connsiteX8" fmla="*/ 1626318 w 2990085"/>
              <a:gd name="connsiteY8" fmla="*/ 4162116 h 4575877"/>
              <a:gd name="connsiteX9" fmla="*/ 1998521 w 2990085"/>
              <a:gd name="connsiteY9" fmla="*/ 4114682 h 4575877"/>
              <a:gd name="connsiteX10" fmla="*/ 2387572 w 2990085"/>
              <a:gd name="connsiteY10" fmla="*/ 3936393 h 4575877"/>
              <a:gd name="connsiteX11" fmla="*/ 2393959 w 2990085"/>
              <a:gd name="connsiteY11" fmla="*/ 4089779 h 4575877"/>
              <a:gd name="connsiteX12" fmla="*/ 2032803 w 2990085"/>
              <a:gd name="connsiteY12" fmla="*/ 4243403 h 4575877"/>
              <a:gd name="connsiteX13" fmla="*/ 1655587 w 2990085"/>
              <a:gd name="connsiteY13" fmla="*/ 4315149 h 4575877"/>
              <a:gd name="connsiteX14" fmla="*/ 1273004 w 2990085"/>
              <a:gd name="connsiteY14" fmla="*/ 4388324 h 4575877"/>
              <a:gd name="connsiteX15" fmla="*/ 806011 w 2990085"/>
              <a:gd name="connsiteY15" fmla="*/ 4575877 h 4575877"/>
              <a:gd name="connsiteX16" fmla="*/ 801054 w 2990085"/>
              <a:gd name="connsiteY16" fmla="*/ 4427857 h 4575877"/>
              <a:gd name="connsiteX17" fmla="*/ 1160457 w 2990085"/>
              <a:gd name="connsiteY17" fmla="*/ 4159821 h 4575877"/>
              <a:gd name="connsiteX18" fmla="*/ 1241769 w 2990085"/>
              <a:gd name="connsiteY18" fmla="*/ 3667174 h 4575877"/>
              <a:gd name="connsiteX19" fmla="*/ 1239219 w 2990085"/>
              <a:gd name="connsiteY19" fmla="*/ 2606619 h 4575877"/>
              <a:gd name="connsiteX20" fmla="*/ 1240448 w 2990085"/>
              <a:gd name="connsiteY20" fmla="*/ 2606619 h 4575877"/>
              <a:gd name="connsiteX21" fmla="*/ 1216781 w 2990085"/>
              <a:gd name="connsiteY21" fmla="*/ 1137952 h 4575877"/>
              <a:gd name="connsiteX22" fmla="*/ 1205031 w 2990085"/>
              <a:gd name="connsiteY22" fmla="*/ 986000 h 4575877"/>
              <a:gd name="connsiteX23" fmla="*/ 1010196 w 2990085"/>
              <a:gd name="connsiteY23" fmla="*/ 923011 h 4575877"/>
              <a:gd name="connsiteX24" fmla="*/ 1010953 w 2990085"/>
              <a:gd name="connsiteY24" fmla="*/ 796446 h 4575877"/>
              <a:gd name="connsiteX25" fmla="*/ 1631355 w 2990085"/>
              <a:gd name="connsiteY25" fmla="*/ 516335 h 4575877"/>
              <a:gd name="connsiteX26" fmla="*/ 1619038 w 2990085"/>
              <a:gd name="connsiteY26" fmla="*/ 1030819 h 4575877"/>
              <a:gd name="connsiteX27" fmla="*/ 1617716 w 2990085"/>
              <a:gd name="connsiteY27" fmla="*/ 1823823 h 4575877"/>
              <a:gd name="connsiteX28" fmla="*/ 1868719 w 2990085"/>
              <a:gd name="connsiteY28" fmla="*/ 1774203 h 4575877"/>
              <a:gd name="connsiteX29" fmla="*/ 2397287 w 2990085"/>
              <a:gd name="connsiteY29" fmla="*/ 1343368 h 4575877"/>
              <a:gd name="connsiteX30" fmla="*/ 2504404 w 2990085"/>
              <a:gd name="connsiteY30" fmla="*/ 645679 h 4575877"/>
              <a:gd name="connsiteX31" fmla="*/ 2200442 w 2990085"/>
              <a:gd name="connsiteY31" fmla="*/ 269996 h 4575877"/>
              <a:gd name="connsiteX32" fmla="*/ 1592464 w 2990085"/>
              <a:gd name="connsiteY32" fmla="*/ 262479 h 4575877"/>
              <a:gd name="connsiteX33" fmla="*/ 774828 w 2990085"/>
              <a:gd name="connsiteY33" fmla="*/ 718607 h 4575877"/>
              <a:gd name="connsiteX34" fmla="*/ 255817 w 2990085"/>
              <a:gd name="connsiteY34" fmla="*/ 1465682 h 4575877"/>
              <a:gd name="connsiteX35" fmla="*/ 203204 w 2990085"/>
              <a:gd name="connsiteY35" fmla="*/ 2206292 h 4575877"/>
              <a:gd name="connsiteX36" fmla="*/ 348810 w 2990085"/>
              <a:gd name="connsiteY36" fmla="*/ 2483428 h 4575877"/>
              <a:gd name="connsiteX37" fmla="*/ 622088 w 2990085"/>
              <a:gd name="connsiteY37" fmla="*/ 2657629 h 4575877"/>
              <a:gd name="connsiteX38" fmla="*/ 800805 w 2990085"/>
              <a:gd name="connsiteY38" fmla="*/ 2811066 h 4575877"/>
              <a:gd name="connsiteX39" fmla="*/ 779502 w 2990085"/>
              <a:gd name="connsiteY39" fmla="*/ 2914384 h 4575877"/>
              <a:gd name="connsiteX40" fmla="*/ 686344 w 2990085"/>
              <a:gd name="connsiteY40" fmla="*/ 2985143 h 4575877"/>
              <a:gd name="connsiteX41" fmla="*/ 347086 w 2990085"/>
              <a:gd name="connsiteY41" fmla="*/ 2854362 h 4575877"/>
              <a:gd name="connsiteX42" fmla="*/ 51924 w 2990085"/>
              <a:gd name="connsiteY42" fmla="*/ 2349974 h 4575877"/>
              <a:gd name="connsiteX43" fmla="*/ 301903 w 2990085"/>
              <a:gd name="connsiteY43" fmla="*/ 1002519 h 4575877"/>
              <a:gd name="connsiteX44" fmla="*/ 1651515 w 2990085"/>
              <a:gd name="connsiteY44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5750 w 2990085"/>
              <a:gd name="connsiteY6" fmla="*/ 3723073 h 4575877"/>
              <a:gd name="connsiteX7" fmla="*/ 1626318 w 2990085"/>
              <a:gd name="connsiteY7" fmla="*/ 4162116 h 4575877"/>
              <a:gd name="connsiteX8" fmla="*/ 1998521 w 2990085"/>
              <a:gd name="connsiteY8" fmla="*/ 4114682 h 4575877"/>
              <a:gd name="connsiteX9" fmla="*/ 2387572 w 2990085"/>
              <a:gd name="connsiteY9" fmla="*/ 3936393 h 4575877"/>
              <a:gd name="connsiteX10" fmla="*/ 2393959 w 2990085"/>
              <a:gd name="connsiteY10" fmla="*/ 4089779 h 4575877"/>
              <a:gd name="connsiteX11" fmla="*/ 2032803 w 2990085"/>
              <a:gd name="connsiteY11" fmla="*/ 4243403 h 4575877"/>
              <a:gd name="connsiteX12" fmla="*/ 1655587 w 2990085"/>
              <a:gd name="connsiteY12" fmla="*/ 4315149 h 4575877"/>
              <a:gd name="connsiteX13" fmla="*/ 1273004 w 2990085"/>
              <a:gd name="connsiteY13" fmla="*/ 4388324 h 4575877"/>
              <a:gd name="connsiteX14" fmla="*/ 806011 w 2990085"/>
              <a:gd name="connsiteY14" fmla="*/ 4575877 h 4575877"/>
              <a:gd name="connsiteX15" fmla="*/ 801054 w 2990085"/>
              <a:gd name="connsiteY15" fmla="*/ 4427857 h 4575877"/>
              <a:gd name="connsiteX16" fmla="*/ 1160457 w 2990085"/>
              <a:gd name="connsiteY16" fmla="*/ 4159821 h 4575877"/>
              <a:gd name="connsiteX17" fmla="*/ 1241769 w 2990085"/>
              <a:gd name="connsiteY17" fmla="*/ 3667174 h 4575877"/>
              <a:gd name="connsiteX18" fmla="*/ 1239219 w 2990085"/>
              <a:gd name="connsiteY18" fmla="*/ 2606619 h 4575877"/>
              <a:gd name="connsiteX19" fmla="*/ 1240448 w 2990085"/>
              <a:gd name="connsiteY19" fmla="*/ 2606619 h 4575877"/>
              <a:gd name="connsiteX20" fmla="*/ 1216781 w 2990085"/>
              <a:gd name="connsiteY20" fmla="*/ 1137952 h 4575877"/>
              <a:gd name="connsiteX21" fmla="*/ 1205031 w 2990085"/>
              <a:gd name="connsiteY21" fmla="*/ 986000 h 4575877"/>
              <a:gd name="connsiteX22" fmla="*/ 1010196 w 2990085"/>
              <a:gd name="connsiteY22" fmla="*/ 923011 h 4575877"/>
              <a:gd name="connsiteX23" fmla="*/ 1010953 w 2990085"/>
              <a:gd name="connsiteY23" fmla="*/ 796446 h 4575877"/>
              <a:gd name="connsiteX24" fmla="*/ 1631355 w 2990085"/>
              <a:gd name="connsiteY24" fmla="*/ 516335 h 4575877"/>
              <a:gd name="connsiteX25" fmla="*/ 1619038 w 2990085"/>
              <a:gd name="connsiteY25" fmla="*/ 1030819 h 4575877"/>
              <a:gd name="connsiteX26" fmla="*/ 1617716 w 2990085"/>
              <a:gd name="connsiteY26" fmla="*/ 1823823 h 4575877"/>
              <a:gd name="connsiteX27" fmla="*/ 1868719 w 2990085"/>
              <a:gd name="connsiteY27" fmla="*/ 1774203 h 4575877"/>
              <a:gd name="connsiteX28" fmla="*/ 2397287 w 2990085"/>
              <a:gd name="connsiteY28" fmla="*/ 1343368 h 4575877"/>
              <a:gd name="connsiteX29" fmla="*/ 2504404 w 2990085"/>
              <a:gd name="connsiteY29" fmla="*/ 645679 h 4575877"/>
              <a:gd name="connsiteX30" fmla="*/ 2200442 w 2990085"/>
              <a:gd name="connsiteY30" fmla="*/ 269996 h 4575877"/>
              <a:gd name="connsiteX31" fmla="*/ 1592464 w 2990085"/>
              <a:gd name="connsiteY31" fmla="*/ 262479 h 4575877"/>
              <a:gd name="connsiteX32" fmla="*/ 774828 w 2990085"/>
              <a:gd name="connsiteY32" fmla="*/ 718607 h 4575877"/>
              <a:gd name="connsiteX33" fmla="*/ 255817 w 2990085"/>
              <a:gd name="connsiteY33" fmla="*/ 1465682 h 4575877"/>
              <a:gd name="connsiteX34" fmla="*/ 203204 w 2990085"/>
              <a:gd name="connsiteY34" fmla="*/ 2206292 h 4575877"/>
              <a:gd name="connsiteX35" fmla="*/ 348810 w 2990085"/>
              <a:gd name="connsiteY35" fmla="*/ 2483428 h 4575877"/>
              <a:gd name="connsiteX36" fmla="*/ 622088 w 2990085"/>
              <a:gd name="connsiteY36" fmla="*/ 2657629 h 4575877"/>
              <a:gd name="connsiteX37" fmla="*/ 800805 w 2990085"/>
              <a:gd name="connsiteY37" fmla="*/ 2811066 h 4575877"/>
              <a:gd name="connsiteX38" fmla="*/ 779502 w 2990085"/>
              <a:gd name="connsiteY38" fmla="*/ 2914384 h 4575877"/>
              <a:gd name="connsiteX39" fmla="*/ 686344 w 2990085"/>
              <a:gd name="connsiteY39" fmla="*/ 2985143 h 4575877"/>
              <a:gd name="connsiteX40" fmla="*/ 347086 w 2990085"/>
              <a:gd name="connsiteY40" fmla="*/ 2854362 h 4575877"/>
              <a:gd name="connsiteX41" fmla="*/ 51924 w 2990085"/>
              <a:gd name="connsiteY41" fmla="*/ 2349974 h 4575877"/>
              <a:gd name="connsiteX42" fmla="*/ 301903 w 2990085"/>
              <a:gd name="connsiteY42" fmla="*/ 1002519 h 4575877"/>
              <a:gd name="connsiteX43" fmla="*/ 1651515 w 2990085"/>
              <a:gd name="connsiteY43" fmla="*/ 74436 h 457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90085" h="4575877">
                <a:moveTo>
                  <a:pt x="1651515" y="74436"/>
                </a:moveTo>
                <a:cubicBezTo>
                  <a:pt x="2001923" y="-18889"/>
                  <a:pt x="2292418" y="-24460"/>
                  <a:pt x="2523002" y="57726"/>
                </a:cubicBezTo>
                <a:cubicBezTo>
                  <a:pt x="2753585" y="139913"/>
                  <a:pt x="2899346" y="295422"/>
                  <a:pt x="2960293" y="524262"/>
                </a:cubicBezTo>
                <a:cubicBezTo>
                  <a:pt x="3036476" y="810310"/>
                  <a:pt x="2966550" y="1094107"/>
                  <a:pt x="2750515" y="1375655"/>
                </a:cubicBezTo>
                <a:cubicBezTo>
                  <a:pt x="2534478" y="1657199"/>
                  <a:pt x="2226227" y="1851304"/>
                  <a:pt x="1825757" y="1957962"/>
                </a:cubicBezTo>
                <a:cubicBezTo>
                  <a:pt x="1761397" y="1975103"/>
                  <a:pt x="1694293" y="1989146"/>
                  <a:pt x="1624453" y="2000087"/>
                </a:cubicBezTo>
                <a:cubicBezTo>
                  <a:pt x="1592785" y="2294272"/>
                  <a:pt x="1635439" y="3362735"/>
                  <a:pt x="1635750" y="3723073"/>
                </a:cubicBezTo>
                <a:cubicBezTo>
                  <a:pt x="1632335" y="3969049"/>
                  <a:pt x="1629193" y="4115396"/>
                  <a:pt x="1626318" y="4162116"/>
                </a:cubicBezTo>
                <a:cubicBezTo>
                  <a:pt x="1763609" y="4160011"/>
                  <a:pt x="1887678" y="4144203"/>
                  <a:pt x="1998521" y="4114682"/>
                </a:cubicBezTo>
                <a:cubicBezTo>
                  <a:pt x="2127246" y="4080399"/>
                  <a:pt x="2256927" y="4020966"/>
                  <a:pt x="2387572" y="3936393"/>
                </a:cubicBezTo>
                <a:lnTo>
                  <a:pt x="2393959" y="4089779"/>
                </a:lnTo>
                <a:cubicBezTo>
                  <a:pt x="2274760" y="4159815"/>
                  <a:pt x="2154376" y="4211024"/>
                  <a:pt x="2032803" y="4243403"/>
                </a:cubicBezTo>
                <a:cubicBezTo>
                  <a:pt x="1939841" y="4268162"/>
                  <a:pt x="1814099" y="4292074"/>
                  <a:pt x="1655587" y="4315149"/>
                </a:cubicBezTo>
                <a:cubicBezTo>
                  <a:pt x="1507801" y="4335361"/>
                  <a:pt x="1380275" y="4359754"/>
                  <a:pt x="1273004" y="4388324"/>
                </a:cubicBezTo>
                <a:cubicBezTo>
                  <a:pt x="1126405" y="4427368"/>
                  <a:pt x="970743" y="4489885"/>
                  <a:pt x="806011" y="4575877"/>
                </a:cubicBezTo>
                <a:lnTo>
                  <a:pt x="801054" y="4427857"/>
                </a:lnTo>
                <a:cubicBezTo>
                  <a:pt x="983894" y="4352360"/>
                  <a:pt x="1103696" y="4263011"/>
                  <a:pt x="1160457" y="4159821"/>
                </a:cubicBezTo>
                <a:cubicBezTo>
                  <a:pt x="1217214" y="4056636"/>
                  <a:pt x="1244321" y="3892418"/>
                  <a:pt x="1241769" y="3667174"/>
                </a:cubicBezTo>
                <a:cubicBezTo>
                  <a:pt x="1254896" y="3408307"/>
                  <a:pt x="1239439" y="2783378"/>
                  <a:pt x="1239219" y="2606619"/>
                </a:cubicBezTo>
                <a:lnTo>
                  <a:pt x="1240448" y="2606619"/>
                </a:lnTo>
                <a:lnTo>
                  <a:pt x="1216781" y="1137952"/>
                </a:lnTo>
                <a:cubicBezTo>
                  <a:pt x="1218472" y="1072405"/>
                  <a:pt x="1214553" y="1021753"/>
                  <a:pt x="1205031" y="986000"/>
                </a:cubicBezTo>
                <a:cubicBezTo>
                  <a:pt x="1183128" y="903760"/>
                  <a:pt x="1118185" y="882762"/>
                  <a:pt x="1010196" y="923011"/>
                </a:cubicBezTo>
                <a:cubicBezTo>
                  <a:pt x="1010448" y="880823"/>
                  <a:pt x="1010701" y="838634"/>
                  <a:pt x="1010953" y="796446"/>
                </a:cubicBezTo>
                <a:cubicBezTo>
                  <a:pt x="1275080" y="695466"/>
                  <a:pt x="1481880" y="602099"/>
                  <a:pt x="1631355" y="516335"/>
                </a:cubicBezTo>
                <a:cubicBezTo>
                  <a:pt x="1622751" y="599041"/>
                  <a:pt x="1618641" y="770534"/>
                  <a:pt x="1619038" y="1030819"/>
                </a:cubicBezTo>
                <a:cubicBezTo>
                  <a:pt x="1618597" y="1295154"/>
                  <a:pt x="1618157" y="1559488"/>
                  <a:pt x="1617716" y="1823823"/>
                </a:cubicBezTo>
                <a:lnTo>
                  <a:pt x="1868719" y="1774203"/>
                </a:lnTo>
                <a:cubicBezTo>
                  <a:pt x="2089688" y="1726840"/>
                  <a:pt x="2265876" y="1583226"/>
                  <a:pt x="2397287" y="1343368"/>
                </a:cubicBezTo>
                <a:cubicBezTo>
                  <a:pt x="2528693" y="1103506"/>
                  <a:pt x="2564398" y="870943"/>
                  <a:pt x="2504404" y="645679"/>
                </a:cubicBezTo>
                <a:cubicBezTo>
                  <a:pt x="2456790" y="466901"/>
                  <a:pt x="2355470" y="341669"/>
                  <a:pt x="2200442" y="269996"/>
                </a:cubicBezTo>
                <a:cubicBezTo>
                  <a:pt x="2045415" y="198323"/>
                  <a:pt x="1842759" y="195818"/>
                  <a:pt x="1592464" y="262479"/>
                </a:cubicBezTo>
                <a:cubicBezTo>
                  <a:pt x="1299263" y="340567"/>
                  <a:pt x="1026718" y="492610"/>
                  <a:pt x="774828" y="718607"/>
                </a:cubicBezTo>
                <a:cubicBezTo>
                  <a:pt x="522934" y="944610"/>
                  <a:pt x="349932" y="1193633"/>
                  <a:pt x="255817" y="1465682"/>
                </a:cubicBezTo>
                <a:cubicBezTo>
                  <a:pt x="161699" y="1737738"/>
                  <a:pt x="144162" y="1984605"/>
                  <a:pt x="203204" y="2206292"/>
                </a:cubicBezTo>
                <a:cubicBezTo>
                  <a:pt x="233678" y="2320714"/>
                  <a:pt x="282216" y="2413090"/>
                  <a:pt x="348810" y="2483428"/>
                </a:cubicBezTo>
                <a:cubicBezTo>
                  <a:pt x="415407" y="2553758"/>
                  <a:pt x="506504" y="2611828"/>
                  <a:pt x="622088" y="2657629"/>
                </a:cubicBezTo>
                <a:cubicBezTo>
                  <a:pt x="725045" y="2699134"/>
                  <a:pt x="784616" y="2750282"/>
                  <a:pt x="800805" y="2811066"/>
                </a:cubicBezTo>
                <a:cubicBezTo>
                  <a:pt x="809375" y="2843244"/>
                  <a:pt x="802275" y="2877683"/>
                  <a:pt x="779502" y="2914384"/>
                </a:cubicBezTo>
                <a:cubicBezTo>
                  <a:pt x="756727" y="2951080"/>
                  <a:pt x="725673" y="2974669"/>
                  <a:pt x="686344" y="2985143"/>
                </a:cubicBezTo>
                <a:cubicBezTo>
                  <a:pt x="596952" y="3008951"/>
                  <a:pt x="483868" y="2965356"/>
                  <a:pt x="347086" y="2854362"/>
                </a:cubicBezTo>
                <a:cubicBezTo>
                  <a:pt x="210304" y="2743365"/>
                  <a:pt x="111918" y="2575238"/>
                  <a:pt x="51924" y="2349974"/>
                </a:cubicBezTo>
                <a:cubicBezTo>
                  <a:pt x="-66161" y="1906597"/>
                  <a:pt x="17164" y="1457447"/>
                  <a:pt x="301903" y="1002519"/>
                </a:cubicBezTo>
                <a:cubicBezTo>
                  <a:pt x="586642" y="547591"/>
                  <a:pt x="1036512" y="238230"/>
                  <a:pt x="1651515" y="74436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2">
                  <a:lumMod val="75000"/>
                </a:schemeClr>
              </a:gs>
              <a:gs pos="34000">
                <a:schemeClr val="accent2">
                  <a:lumMod val="50000"/>
                </a:schemeClr>
              </a:gs>
              <a:gs pos="81000">
                <a:schemeClr val="accent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63500" dist="2540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20399994" rev="0"/>
            </a:camera>
            <a:lightRig rig="threePt" dir="t"/>
          </a:scene3d>
          <a:sp3d extrusionH="88900">
            <a:bevelT w="19050" h="381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09"/>
            <a:endParaRPr lang="zh-CN" altLang="en-US">
              <a:solidFill>
                <a:prstClr val="white"/>
              </a:solidFill>
              <a:effectLst>
                <a:innerShdw blurRad="63500" dist="2159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6" name="文本框 75" hidden="1"/>
          <p:cNvSpPr txBox="1"/>
          <p:nvPr/>
        </p:nvSpPr>
        <p:spPr>
          <a:xfrm>
            <a:off x="1149991" y="593149"/>
            <a:ext cx="587642" cy="287999"/>
          </a:xfrm>
          <a:custGeom>
            <a:avLst/>
            <a:gdLst>
              <a:gd name="connsiteX0" fmla="*/ 1163985 w 1318021"/>
              <a:gd name="connsiteY0" fmla="*/ 451396 h 632893"/>
              <a:gd name="connsiteX1" fmla="*/ 1233637 w 1318021"/>
              <a:gd name="connsiteY1" fmla="*/ 451396 h 632893"/>
              <a:gd name="connsiteX2" fmla="*/ 1280517 w 1318021"/>
              <a:gd name="connsiteY2" fmla="*/ 479524 h 632893"/>
              <a:gd name="connsiteX3" fmla="*/ 1311325 w 1318021"/>
              <a:gd name="connsiteY3" fmla="*/ 632222 h 632893"/>
              <a:gd name="connsiteX4" fmla="*/ 1203499 w 1318021"/>
              <a:gd name="connsiteY4" fmla="*/ 632222 h 632893"/>
              <a:gd name="connsiteX5" fmla="*/ 862608 w 1318021"/>
              <a:gd name="connsiteY5" fmla="*/ 451396 h 632893"/>
              <a:gd name="connsiteX6" fmla="*/ 964406 w 1318021"/>
              <a:gd name="connsiteY6" fmla="*/ 451396 h 632893"/>
              <a:gd name="connsiteX7" fmla="*/ 936278 w 1318021"/>
              <a:gd name="connsiteY7" fmla="*/ 632222 h 632893"/>
              <a:gd name="connsiteX8" fmla="*/ 828452 w 1318021"/>
              <a:gd name="connsiteY8" fmla="*/ 632222 h 632893"/>
              <a:gd name="connsiteX9" fmla="*/ 946995 w 1318021"/>
              <a:gd name="connsiteY9" fmla="*/ 309415 h 632893"/>
              <a:gd name="connsiteX10" fmla="*/ 946995 w 1318021"/>
              <a:gd name="connsiteY10" fmla="*/ 341562 h 632893"/>
              <a:gd name="connsiteX11" fmla="*/ 1202160 w 1318021"/>
              <a:gd name="connsiteY11" fmla="*/ 341562 h 632893"/>
              <a:gd name="connsiteX12" fmla="*/ 1202160 w 1318021"/>
              <a:gd name="connsiteY12" fmla="*/ 332185 h 632893"/>
              <a:gd name="connsiteX13" fmla="*/ 1168004 w 1318021"/>
              <a:gd name="connsiteY13" fmla="*/ 309415 h 632893"/>
              <a:gd name="connsiteX14" fmla="*/ 391122 w 1318021"/>
              <a:gd name="connsiteY14" fmla="*/ 289323 h 632893"/>
              <a:gd name="connsiteX15" fmla="*/ 506315 w 1318021"/>
              <a:gd name="connsiteY15" fmla="*/ 289323 h 632893"/>
              <a:gd name="connsiteX16" fmla="*/ 475507 w 1318021"/>
              <a:gd name="connsiteY16" fmla="*/ 336204 h 632893"/>
              <a:gd name="connsiteX17" fmla="*/ 391122 w 1318021"/>
              <a:gd name="connsiteY17" fmla="*/ 336204 h 632893"/>
              <a:gd name="connsiteX18" fmla="*/ 123230 w 1318021"/>
              <a:gd name="connsiteY18" fmla="*/ 289323 h 632893"/>
              <a:gd name="connsiteX19" fmla="*/ 241102 w 1318021"/>
              <a:gd name="connsiteY19" fmla="*/ 289323 h 632893"/>
              <a:gd name="connsiteX20" fmla="*/ 207616 w 1318021"/>
              <a:gd name="connsiteY20" fmla="*/ 336204 h 632893"/>
              <a:gd name="connsiteX21" fmla="*/ 123230 w 1318021"/>
              <a:gd name="connsiteY21" fmla="*/ 336204 h 632893"/>
              <a:gd name="connsiteX22" fmla="*/ 391122 w 1318021"/>
              <a:gd name="connsiteY22" fmla="*/ 215653 h 632893"/>
              <a:gd name="connsiteX23" fmla="*/ 506315 w 1318021"/>
              <a:gd name="connsiteY23" fmla="*/ 215653 h 632893"/>
              <a:gd name="connsiteX24" fmla="*/ 474168 w 1318021"/>
              <a:gd name="connsiteY24" fmla="*/ 261194 h 632893"/>
              <a:gd name="connsiteX25" fmla="*/ 391122 w 1318021"/>
              <a:gd name="connsiteY25" fmla="*/ 261194 h 632893"/>
              <a:gd name="connsiteX26" fmla="*/ 123230 w 1318021"/>
              <a:gd name="connsiteY26" fmla="*/ 215653 h 632893"/>
              <a:gd name="connsiteX27" fmla="*/ 241102 w 1318021"/>
              <a:gd name="connsiteY27" fmla="*/ 215653 h 632893"/>
              <a:gd name="connsiteX28" fmla="*/ 209625 w 1318021"/>
              <a:gd name="connsiteY28" fmla="*/ 261194 h 632893"/>
              <a:gd name="connsiteX29" fmla="*/ 123230 w 1318021"/>
              <a:gd name="connsiteY29" fmla="*/ 261194 h 632893"/>
              <a:gd name="connsiteX30" fmla="*/ 946995 w 1318021"/>
              <a:gd name="connsiteY30" fmla="*/ 203598 h 632893"/>
              <a:gd name="connsiteX31" fmla="*/ 946995 w 1318021"/>
              <a:gd name="connsiteY31" fmla="*/ 235745 h 632893"/>
              <a:gd name="connsiteX32" fmla="*/ 1202160 w 1318021"/>
              <a:gd name="connsiteY32" fmla="*/ 235745 h 632893"/>
              <a:gd name="connsiteX33" fmla="*/ 1202160 w 1318021"/>
              <a:gd name="connsiteY33" fmla="*/ 226369 h 632893"/>
              <a:gd name="connsiteX34" fmla="*/ 1168004 w 1318021"/>
              <a:gd name="connsiteY34" fmla="*/ 203598 h 632893"/>
              <a:gd name="connsiteX35" fmla="*/ 871316 w 1318021"/>
              <a:gd name="connsiteY35" fmla="*/ 104478 h 632893"/>
              <a:gd name="connsiteX36" fmla="*/ 975793 w 1318021"/>
              <a:gd name="connsiteY36" fmla="*/ 104478 h 632893"/>
              <a:gd name="connsiteX37" fmla="*/ 962398 w 1318021"/>
              <a:gd name="connsiteY37" fmla="*/ 131267 h 632893"/>
              <a:gd name="connsiteX38" fmla="*/ 1212206 w 1318021"/>
              <a:gd name="connsiteY38" fmla="*/ 131267 h 632893"/>
              <a:gd name="connsiteX39" fmla="*/ 1307977 w 1318021"/>
              <a:gd name="connsiteY39" fmla="*/ 214313 h 632893"/>
              <a:gd name="connsiteX40" fmla="*/ 1308647 w 1318021"/>
              <a:gd name="connsiteY40" fmla="*/ 413892 h 632893"/>
              <a:gd name="connsiteX41" fmla="*/ 1121793 w 1318021"/>
              <a:gd name="connsiteY41" fmla="*/ 413892 h 632893"/>
              <a:gd name="connsiteX42" fmla="*/ 1121793 w 1318021"/>
              <a:gd name="connsiteY42" fmla="*/ 632893 h 632893"/>
              <a:gd name="connsiteX43" fmla="*/ 1009279 w 1318021"/>
              <a:gd name="connsiteY43" fmla="*/ 632223 h 632893"/>
              <a:gd name="connsiteX44" fmla="*/ 1009279 w 1318021"/>
              <a:gd name="connsiteY44" fmla="*/ 467470 h 632893"/>
              <a:gd name="connsiteX45" fmla="*/ 942976 w 1318021"/>
              <a:gd name="connsiteY45" fmla="*/ 413892 h 632893"/>
              <a:gd name="connsiteX46" fmla="*/ 834481 w 1318021"/>
              <a:gd name="connsiteY46" fmla="*/ 413892 h 632893"/>
              <a:gd name="connsiteX47" fmla="*/ 834481 w 1318021"/>
              <a:gd name="connsiteY47" fmla="*/ 377727 h 632893"/>
              <a:gd name="connsiteX48" fmla="*/ 834481 w 1318021"/>
              <a:gd name="connsiteY48" fmla="*/ 341562 h 632893"/>
              <a:gd name="connsiteX49" fmla="*/ 834481 w 1318021"/>
              <a:gd name="connsiteY49" fmla="*/ 249139 h 632893"/>
              <a:gd name="connsiteX50" fmla="*/ 810370 w 1318021"/>
              <a:gd name="connsiteY50" fmla="*/ 265213 h 632893"/>
              <a:gd name="connsiteX51" fmla="*/ 810370 w 1318021"/>
              <a:gd name="connsiteY51" fmla="*/ 162075 h 632893"/>
              <a:gd name="connsiteX52" fmla="*/ 871316 w 1318021"/>
              <a:gd name="connsiteY52" fmla="*/ 104478 h 632893"/>
              <a:gd name="connsiteX53" fmla="*/ 798983 w 1318021"/>
              <a:gd name="connsiteY53" fmla="*/ 0 h 632893"/>
              <a:gd name="connsiteX54" fmla="*/ 1318021 w 1318021"/>
              <a:gd name="connsiteY54" fmla="*/ 0 h 632893"/>
              <a:gd name="connsiteX55" fmla="*/ 1318021 w 1318021"/>
              <a:gd name="connsiteY55" fmla="*/ 83046 h 632893"/>
              <a:gd name="connsiteX56" fmla="*/ 792286 w 1318021"/>
              <a:gd name="connsiteY56" fmla="*/ 83046 h 632893"/>
              <a:gd name="connsiteX57" fmla="*/ 792286 w 1318021"/>
              <a:gd name="connsiteY57" fmla="*/ 567928 h 632893"/>
              <a:gd name="connsiteX58" fmla="*/ 732680 w 1318021"/>
              <a:gd name="connsiteY58" fmla="*/ 632222 h 632893"/>
              <a:gd name="connsiteX59" fmla="*/ 608113 w 1318021"/>
              <a:gd name="connsiteY59" fmla="*/ 632222 h 632893"/>
              <a:gd name="connsiteX60" fmla="*/ 602455 w 1318021"/>
              <a:gd name="connsiteY60" fmla="*/ 632222 h 632893"/>
              <a:gd name="connsiteX61" fmla="*/ 8038 w 1318021"/>
              <a:gd name="connsiteY61" fmla="*/ 632222 h 632893"/>
              <a:gd name="connsiteX62" fmla="*/ 8038 w 1318021"/>
              <a:gd name="connsiteY62" fmla="*/ 562570 h 632893"/>
              <a:gd name="connsiteX63" fmla="*/ 498948 w 1318021"/>
              <a:gd name="connsiteY63" fmla="*/ 562570 h 632893"/>
              <a:gd name="connsiteX64" fmla="*/ 498948 w 1318021"/>
              <a:gd name="connsiteY64" fmla="*/ 556904 h 632893"/>
              <a:gd name="connsiteX65" fmla="*/ 496818 w 1318021"/>
              <a:gd name="connsiteY65" fmla="*/ 555900 h 632893"/>
              <a:gd name="connsiteX66" fmla="*/ 498948 w 1318021"/>
              <a:gd name="connsiteY66" fmla="*/ 555815 h 632893"/>
              <a:gd name="connsiteX67" fmla="*/ 498948 w 1318021"/>
              <a:gd name="connsiteY67" fmla="*/ 553194 h 632893"/>
              <a:gd name="connsiteX68" fmla="*/ 461443 w 1318021"/>
              <a:gd name="connsiteY68" fmla="*/ 531763 h 632893"/>
              <a:gd name="connsiteX69" fmla="*/ 18084 w 1318021"/>
              <a:gd name="connsiteY69" fmla="*/ 531763 h 632893"/>
              <a:gd name="connsiteX70" fmla="*/ 18084 w 1318021"/>
              <a:gd name="connsiteY70" fmla="*/ 452735 h 632893"/>
              <a:gd name="connsiteX71" fmla="*/ 498948 w 1318021"/>
              <a:gd name="connsiteY71" fmla="*/ 452735 h 632893"/>
              <a:gd name="connsiteX72" fmla="*/ 498948 w 1318021"/>
              <a:gd name="connsiteY72" fmla="*/ 443359 h 632893"/>
              <a:gd name="connsiteX73" fmla="*/ 456755 w 1318021"/>
              <a:gd name="connsiteY73" fmla="*/ 419249 h 632893"/>
              <a:gd name="connsiteX74" fmla="*/ 8038 w 1318021"/>
              <a:gd name="connsiteY74" fmla="*/ 419249 h 632893"/>
              <a:gd name="connsiteX75" fmla="*/ 8038 w 1318021"/>
              <a:gd name="connsiteY75" fmla="*/ 348258 h 632893"/>
              <a:gd name="connsiteX76" fmla="*/ 511672 w 1318021"/>
              <a:gd name="connsiteY76" fmla="*/ 348258 h 632893"/>
              <a:gd name="connsiteX77" fmla="*/ 608783 w 1318021"/>
              <a:gd name="connsiteY77" fmla="*/ 446038 h 632893"/>
              <a:gd name="connsiteX78" fmla="*/ 608354 w 1318021"/>
              <a:gd name="connsiteY78" fmla="*/ 565351 h 632893"/>
              <a:gd name="connsiteX79" fmla="*/ 630169 w 1318021"/>
              <a:gd name="connsiteY79" fmla="*/ 564102 h 632893"/>
              <a:gd name="connsiteX80" fmla="*/ 683651 w 1318021"/>
              <a:gd name="connsiteY80" fmla="*/ 533315 h 632893"/>
              <a:gd name="connsiteX81" fmla="*/ 685799 w 1318021"/>
              <a:gd name="connsiteY81" fmla="*/ 111175 h 632893"/>
              <a:gd name="connsiteX82" fmla="*/ 798983 w 1318021"/>
              <a:gd name="connsiteY82" fmla="*/ 0 h 632893"/>
              <a:gd name="connsiteX83" fmla="*/ 0 w 1318021"/>
              <a:gd name="connsiteY83" fmla="*/ 0 h 632893"/>
              <a:gd name="connsiteX84" fmla="*/ 632222 w 1318021"/>
              <a:gd name="connsiteY84" fmla="*/ 0 h 632893"/>
              <a:gd name="connsiteX85" fmla="*/ 632222 w 1318021"/>
              <a:gd name="connsiteY85" fmla="*/ 84386 h 632893"/>
              <a:gd name="connsiteX86" fmla="*/ 369689 w 1318021"/>
              <a:gd name="connsiteY86" fmla="*/ 84386 h 632893"/>
              <a:gd name="connsiteX87" fmla="*/ 369689 w 1318021"/>
              <a:gd name="connsiteY87" fmla="*/ 112514 h 632893"/>
              <a:gd name="connsiteX88" fmla="*/ 523727 w 1318021"/>
              <a:gd name="connsiteY88" fmla="*/ 112514 h 632893"/>
              <a:gd name="connsiteX89" fmla="*/ 620167 w 1318021"/>
              <a:gd name="connsiteY89" fmla="*/ 207615 h 632893"/>
              <a:gd name="connsiteX90" fmla="*/ 620167 w 1318021"/>
              <a:gd name="connsiteY90" fmla="*/ 332184 h 632893"/>
              <a:gd name="connsiteX91" fmla="*/ 522387 w 1318021"/>
              <a:gd name="connsiteY91" fmla="*/ 332184 h 632893"/>
              <a:gd name="connsiteX92" fmla="*/ 522387 w 1318021"/>
              <a:gd name="connsiteY92" fmla="*/ 221010 h 632893"/>
              <a:gd name="connsiteX93" fmla="*/ 483543 w 1318021"/>
              <a:gd name="connsiteY93" fmla="*/ 184844 h 632893"/>
              <a:gd name="connsiteX94" fmla="*/ 369689 w 1318021"/>
              <a:gd name="connsiteY94" fmla="*/ 184844 h 632893"/>
              <a:gd name="connsiteX95" fmla="*/ 369689 w 1318021"/>
              <a:gd name="connsiteY95" fmla="*/ 332184 h 632893"/>
              <a:gd name="connsiteX96" fmla="*/ 260524 w 1318021"/>
              <a:gd name="connsiteY96" fmla="*/ 332184 h 632893"/>
              <a:gd name="connsiteX97" fmla="*/ 260524 w 1318021"/>
              <a:gd name="connsiteY97" fmla="*/ 239762 h 632893"/>
              <a:gd name="connsiteX98" fmla="*/ 200249 w 1318021"/>
              <a:gd name="connsiteY98" fmla="*/ 184844 h 632893"/>
              <a:gd name="connsiteX99" fmla="*/ 101129 w 1318021"/>
              <a:gd name="connsiteY99" fmla="*/ 184844 h 632893"/>
              <a:gd name="connsiteX100" fmla="*/ 101129 w 1318021"/>
              <a:gd name="connsiteY100" fmla="*/ 332184 h 632893"/>
              <a:gd name="connsiteX101" fmla="*/ 4688 w 1318021"/>
              <a:gd name="connsiteY101" fmla="*/ 332184 h 632893"/>
              <a:gd name="connsiteX102" fmla="*/ 4688 w 1318021"/>
              <a:gd name="connsiteY102" fmla="*/ 204936 h 632893"/>
              <a:gd name="connsiteX103" fmla="*/ 92423 w 1318021"/>
              <a:gd name="connsiteY103" fmla="*/ 112514 h 632893"/>
              <a:gd name="connsiteX104" fmla="*/ 260524 w 1318021"/>
              <a:gd name="connsiteY104" fmla="*/ 112514 h 632893"/>
              <a:gd name="connsiteX105" fmla="*/ 198909 w 1318021"/>
              <a:gd name="connsiteY105" fmla="*/ 84386 h 632893"/>
              <a:gd name="connsiteX106" fmla="*/ 0 w 1318021"/>
              <a:gd name="connsiteY106" fmla="*/ 84386 h 63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1318021" h="632893">
                <a:moveTo>
                  <a:pt x="1163985" y="451396"/>
                </a:moveTo>
                <a:lnTo>
                  <a:pt x="1233637" y="451396"/>
                </a:lnTo>
                <a:cubicBezTo>
                  <a:pt x="1259533" y="451396"/>
                  <a:pt x="1275160" y="460772"/>
                  <a:pt x="1280517" y="479524"/>
                </a:cubicBezTo>
                <a:lnTo>
                  <a:pt x="1311325" y="632222"/>
                </a:lnTo>
                <a:lnTo>
                  <a:pt x="1203499" y="632222"/>
                </a:lnTo>
                <a:close/>
                <a:moveTo>
                  <a:pt x="862608" y="451396"/>
                </a:moveTo>
                <a:lnTo>
                  <a:pt x="964406" y="451396"/>
                </a:lnTo>
                <a:lnTo>
                  <a:pt x="936278" y="632222"/>
                </a:lnTo>
                <a:lnTo>
                  <a:pt x="828452" y="632222"/>
                </a:lnTo>
                <a:close/>
                <a:moveTo>
                  <a:pt x="946995" y="309415"/>
                </a:moveTo>
                <a:lnTo>
                  <a:pt x="946995" y="341562"/>
                </a:lnTo>
                <a:lnTo>
                  <a:pt x="1202160" y="341562"/>
                </a:lnTo>
                <a:lnTo>
                  <a:pt x="1202160" y="332185"/>
                </a:lnTo>
                <a:cubicBezTo>
                  <a:pt x="1202160" y="317005"/>
                  <a:pt x="1190775" y="309415"/>
                  <a:pt x="1168004" y="309415"/>
                </a:cubicBezTo>
                <a:close/>
                <a:moveTo>
                  <a:pt x="391122" y="289323"/>
                </a:moveTo>
                <a:lnTo>
                  <a:pt x="506315" y="289323"/>
                </a:lnTo>
                <a:cubicBezTo>
                  <a:pt x="506315" y="320577"/>
                  <a:pt x="496045" y="336204"/>
                  <a:pt x="475507" y="336204"/>
                </a:cubicBezTo>
                <a:lnTo>
                  <a:pt x="391122" y="336204"/>
                </a:lnTo>
                <a:close/>
                <a:moveTo>
                  <a:pt x="123230" y="289323"/>
                </a:moveTo>
                <a:lnTo>
                  <a:pt x="241102" y="289323"/>
                </a:lnTo>
                <a:cubicBezTo>
                  <a:pt x="241102" y="320577"/>
                  <a:pt x="229940" y="336204"/>
                  <a:pt x="207616" y="336204"/>
                </a:cubicBezTo>
                <a:lnTo>
                  <a:pt x="123230" y="336204"/>
                </a:lnTo>
                <a:close/>
                <a:moveTo>
                  <a:pt x="391122" y="215653"/>
                </a:moveTo>
                <a:lnTo>
                  <a:pt x="506315" y="215653"/>
                </a:lnTo>
                <a:cubicBezTo>
                  <a:pt x="506315" y="246014"/>
                  <a:pt x="495599" y="261194"/>
                  <a:pt x="474168" y="261194"/>
                </a:cubicBezTo>
                <a:lnTo>
                  <a:pt x="391122" y="261194"/>
                </a:lnTo>
                <a:close/>
                <a:moveTo>
                  <a:pt x="123230" y="215653"/>
                </a:moveTo>
                <a:lnTo>
                  <a:pt x="241102" y="215653"/>
                </a:lnTo>
                <a:cubicBezTo>
                  <a:pt x="241102" y="246014"/>
                  <a:pt x="230609" y="261194"/>
                  <a:pt x="209625" y="261194"/>
                </a:cubicBezTo>
                <a:lnTo>
                  <a:pt x="123230" y="261194"/>
                </a:lnTo>
                <a:close/>
                <a:moveTo>
                  <a:pt x="946995" y="203598"/>
                </a:moveTo>
                <a:lnTo>
                  <a:pt x="946995" y="235745"/>
                </a:lnTo>
                <a:lnTo>
                  <a:pt x="1202160" y="235745"/>
                </a:lnTo>
                <a:lnTo>
                  <a:pt x="1202160" y="226369"/>
                </a:lnTo>
                <a:cubicBezTo>
                  <a:pt x="1202160" y="211188"/>
                  <a:pt x="1190775" y="203598"/>
                  <a:pt x="1168004" y="203598"/>
                </a:cubicBezTo>
                <a:close/>
                <a:moveTo>
                  <a:pt x="871316" y="104478"/>
                </a:moveTo>
                <a:lnTo>
                  <a:pt x="975793" y="104478"/>
                </a:lnTo>
                <a:lnTo>
                  <a:pt x="962398" y="131267"/>
                </a:lnTo>
                <a:lnTo>
                  <a:pt x="1212206" y="131267"/>
                </a:lnTo>
                <a:cubicBezTo>
                  <a:pt x="1275607" y="131267"/>
                  <a:pt x="1307531" y="158949"/>
                  <a:pt x="1307977" y="214313"/>
                </a:cubicBezTo>
                <a:lnTo>
                  <a:pt x="1308647" y="413892"/>
                </a:lnTo>
                <a:lnTo>
                  <a:pt x="1121793" y="413892"/>
                </a:lnTo>
                <a:lnTo>
                  <a:pt x="1121793" y="632893"/>
                </a:lnTo>
                <a:lnTo>
                  <a:pt x="1009279" y="632223"/>
                </a:lnTo>
                <a:lnTo>
                  <a:pt x="1009279" y="467470"/>
                </a:lnTo>
                <a:cubicBezTo>
                  <a:pt x="1009279" y="431751"/>
                  <a:pt x="987178" y="413892"/>
                  <a:pt x="942976" y="413892"/>
                </a:cubicBezTo>
                <a:lnTo>
                  <a:pt x="834481" y="413892"/>
                </a:lnTo>
                <a:lnTo>
                  <a:pt x="834481" y="377727"/>
                </a:lnTo>
                <a:lnTo>
                  <a:pt x="834481" y="341562"/>
                </a:lnTo>
                <a:lnTo>
                  <a:pt x="834481" y="249139"/>
                </a:lnTo>
                <a:lnTo>
                  <a:pt x="810370" y="265213"/>
                </a:lnTo>
                <a:lnTo>
                  <a:pt x="810370" y="162075"/>
                </a:lnTo>
                <a:cubicBezTo>
                  <a:pt x="833141" y="149573"/>
                  <a:pt x="853456" y="130374"/>
                  <a:pt x="871316" y="104478"/>
                </a:cubicBezTo>
                <a:close/>
                <a:moveTo>
                  <a:pt x="798983" y="0"/>
                </a:moveTo>
                <a:lnTo>
                  <a:pt x="1318021" y="0"/>
                </a:lnTo>
                <a:lnTo>
                  <a:pt x="1318021" y="83046"/>
                </a:lnTo>
                <a:lnTo>
                  <a:pt x="792286" y="83046"/>
                </a:lnTo>
                <a:lnTo>
                  <a:pt x="792286" y="567928"/>
                </a:lnTo>
                <a:cubicBezTo>
                  <a:pt x="791839" y="610791"/>
                  <a:pt x="771971" y="632222"/>
                  <a:pt x="732680" y="632222"/>
                </a:cubicBezTo>
                <a:lnTo>
                  <a:pt x="608113" y="632222"/>
                </a:lnTo>
                <a:lnTo>
                  <a:pt x="602455" y="632222"/>
                </a:lnTo>
                <a:lnTo>
                  <a:pt x="8038" y="632222"/>
                </a:lnTo>
                <a:lnTo>
                  <a:pt x="8038" y="562570"/>
                </a:lnTo>
                <a:lnTo>
                  <a:pt x="498948" y="562570"/>
                </a:lnTo>
                <a:lnTo>
                  <a:pt x="498948" y="556904"/>
                </a:lnTo>
                <a:lnTo>
                  <a:pt x="496818" y="555900"/>
                </a:lnTo>
                <a:lnTo>
                  <a:pt x="498948" y="555815"/>
                </a:lnTo>
                <a:lnTo>
                  <a:pt x="498948" y="553194"/>
                </a:lnTo>
                <a:cubicBezTo>
                  <a:pt x="498948" y="538907"/>
                  <a:pt x="486446" y="531763"/>
                  <a:pt x="461443" y="531763"/>
                </a:cubicBezTo>
                <a:lnTo>
                  <a:pt x="18084" y="531763"/>
                </a:lnTo>
                <a:lnTo>
                  <a:pt x="18084" y="452735"/>
                </a:lnTo>
                <a:lnTo>
                  <a:pt x="498948" y="452735"/>
                </a:lnTo>
                <a:lnTo>
                  <a:pt x="498948" y="443359"/>
                </a:lnTo>
                <a:cubicBezTo>
                  <a:pt x="498948" y="427285"/>
                  <a:pt x="484883" y="419249"/>
                  <a:pt x="456755" y="419249"/>
                </a:cubicBezTo>
                <a:lnTo>
                  <a:pt x="8038" y="419249"/>
                </a:lnTo>
                <a:lnTo>
                  <a:pt x="8038" y="348258"/>
                </a:lnTo>
                <a:lnTo>
                  <a:pt x="511672" y="348258"/>
                </a:lnTo>
                <a:cubicBezTo>
                  <a:pt x="576413" y="348258"/>
                  <a:pt x="608783" y="380851"/>
                  <a:pt x="608783" y="446038"/>
                </a:cubicBezTo>
                <a:lnTo>
                  <a:pt x="608354" y="565351"/>
                </a:lnTo>
                <a:lnTo>
                  <a:pt x="630169" y="564102"/>
                </a:lnTo>
                <a:cubicBezTo>
                  <a:pt x="659384" y="560083"/>
                  <a:pt x="682173" y="551004"/>
                  <a:pt x="683651" y="533315"/>
                </a:cubicBezTo>
                <a:cubicBezTo>
                  <a:pt x="685636" y="429805"/>
                  <a:pt x="685877" y="240776"/>
                  <a:pt x="685799" y="111175"/>
                </a:cubicBezTo>
                <a:cubicBezTo>
                  <a:pt x="685799" y="37058"/>
                  <a:pt x="723527" y="0"/>
                  <a:pt x="798983" y="0"/>
                </a:cubicBezTo>
                <a:close/>
                <a:moveTo>
                  <a:pt x="0" y="0"/>
                </a:moveTo>
                <a:lnTo>
                  <a:pt x="632222" y="0"/>
                </a:lnTo>
                <a:lnTo>
                  <a:pt x="632222" y="84386"/>
                </a:lnTo>
                <a:lnTo>
                  <a:pt x="369689" y="84386"/>
                </a:lnTo>
                <a:lnTo>
                  <a:pt x="369689" y="112514"/>
                </a:lnTo>
                <a:lnTo>
                  <a:pt x="523727" y="112514"/>
                </a:lnTo>
                <a:cubicBezTo>
                  <a:pt x="588020" y="112514"/>
                  <a:pt x="620167" y="144214"/>
                  <a:pt x="620167" y="207615"/>
                </a:cubicBezTo>
                <a:lnTo>
                  <a:pt x="620167" y="332184"/>
                </a:lnTo>
                <a:lnTo>
                  <a:pt x="522387" y="332184"/>
                </a:lnTo>
                <a:lnTo>
                  <a:pt x="522387" y="221010"/>
                </a:lnTo>
                <a:cubicBezTo>
                  <a:pt x="523280" y="196900"/>
                  <a:pt x="510332" y="184844"/>
                  <a:pt x="483543" y="184844"/>
                </a:cubicBezTo>
                <a:lnTo>
                  <a:pt x="369689" y="184844"/>
                </a:lnTo>
                <a:lnTo>
                  <a:pt x="369689" y="332184"/>
                </a:lnTo>
                <a:lnTo>
                  <a:pt x="260524" y="332184"/>
                </a:lnTo>
                <a:lnTo>
                  <a:pt x="260524" y="239762"/>
                </a:lnTo>
                <a:cubicBezTo>
                  <a:pt x="260524" y="203150"/>
                  <a:pt x="240432" y="184844"/>
                  <a:pt x="200249" y="184844"/>
                </a:cubicBezTo>
                <a:lnTo>
                  <a:pt x="101129" y="184844"/>
                </a:lnTo>
                <a:lnTo>
                  <a:pt x="101129" y="332184"/>
                </a:lnTo>
                <a:lnTo>
                  <a:pt x="4688" y="332184"/>
                </a:lnTo>
                <a:lnTo>
                  <a:pt x="4688" y="204936"/>
                </a:lnTo>
                <a:cubicBezTo>
                  <a:pt x="4688" y="143321"/>
                  <a:pt x="33933" y="112514"/>
                  <a:pt x="92423" y="112514"/>
                </a:cubicBezTo>
                <a:lnTo>
                  <a:pt x="260524" y="112514"/>
                </a:lnTo>
                <a:cubicBezTo>
                  <a:pt x="260524" y="93762"/>
                  <a:pt x="239986" y="84386"/>
                  <a:pt x="198909" y="84386"/>
                </a:cubicBezTo>
                <a:lnTo>
                  <a:pt x="0" y="84386"/>
                </a:lnTo>
                <a:close/>
              </a:path>
            </a:pathLst>
          </a:custGeom>
          <a:gradFill>
            <a:gsLst>
              <a:gs pos="81000">
                <a:schemeClr val="accent4">
                  <a:lumMod val="50000"/>
                </a:schemeClr>
              </a:gs>
              <a:gs pos="32130">
                <a:schemeClr val="accent4"/>
              </a:gs>
              <a:gs pos="68000">
                <a:schemeClr val="accent4">
                  <a:lumMod val="75000"/>
                </a:schemeClr>
              </a:gs>
              <a:gs pos="4000">
                <a:schemeClr val="accent4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/>
          <a:scene3d>
            <a:camera prst="orthographicFront">
              <a:rot lat="0" lon="20699996" rev="0"/>
            </a:camera>
            <a:lightRig rig="threePt" dir="t">
              <a:rot lat="0" lon="0" rev="17400000"/>
            </a:lightRig>
          </a:scene3d>
          <a:sp3d extrusionH="76200">
            <a:bevelT w="19050" h="6350" prst="coolSlant"/>
          </a:sp3d>
        </p:spPr>
        <p:txBody>
          <a:bodyPr rot="0" spcFirstLastPara="0" vertOverflow="overflow" horzOverflow="overflow" vert="horz" wrap="square" lIns="91420" tIns="45711" rIns="91420" bIns="4571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209"/>
            <a:endParaRPr lang="zh-CN" altLang="en-US" sz="5500" dirty="0">
              <a:solidFill>
                <a:prstClr val="black"/>
              </a:solidFill>
              <a:latin typeface="汉真广标" panose="02010609000101010101" pitchFamily="49" charset="-122"/>
              <a:ea typeface="汉真广标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2075882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145482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4492801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931890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80" y="2130486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3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555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85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47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32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5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3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71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39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07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75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43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6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833" y="4406939"/>
            <a:ext cx="10360501" cy="1362075"/>
          </a:xfrm>
        </p:spPr>
        <p:txBody>
          <a:bodyPr anchor="t"/>
          <a:lstStyle>
            <a:lvl1pPr algn="l">
              <a:defRPr sz="55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833" y="2906741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9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92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8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81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7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7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98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17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17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581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60" y="1535117"/>
            <a:ext cx="538551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3" indent="0">
              <a:buNone/>
              <a:defRPr sz="2000" b="1"/>
            </a:lvl2pPr>
            <a:lvl3pPr marL="913589" indent="0">
              <a:buNone/>
              <a:defRPr sz="1900" b="1"/>
            </a:lvl3pPr>
            <a:lvl4pPr marL="1370385" indent="0">
              <a:buNone/>
              <a:defRPr sz="1600" b="1"/>
            </a:lvl4pPr>
            <a:lvl5pPr marL="1827180" indent="0">
              <a:buNone/>
              <a:defRPr sz="1600" b="1"/>
            </a:lvl5pPr>
            <a:lvl6pPr marL="2283980" indent="0">
              <a:buNone/>
              <a:defRPr sz="1600" b="1"/>
            </a:lvl6pPr>
            <a:lvl7pPr marL="2740774" indent="0">
              <a:buNone/>
              <a:defRPr sz="1600" b="1"/>
            </a:lvl7pPr>
            <a:lvl8pPr marL="3197567" indent="0">
              <a:buNone/>
              <a:defRPr sz="1600" b="1"/>
            </a:lvl8pPr>
            <a:lvl9pPr marL="365436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60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61" y="1535117"/>
            <a:ext cx="538763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3" indent="0">
              <a:buNone/>
              <a:defRPr sz="2000" b="1"/>
            </a:lvl2pPr>
            <a:lvl3pPr marL="913589" indent="0">
              <a:buNone/>
              <a:defRPr sz="1900" b="1"/>
            </a:lvl3pPr>
            <a:lvl4pPr marL="1370385" indent="0">
              <a:buNone/>
              <a:defRPr sz="1600" b="1"/>
            </a:lvl4pPr>
            <a:lvl5pPr marL="1827180" indent="0">
              <a:buNone/>
              <a:defRPr sz="1600" b="1"/>
            </a:lvl5pPr>
            <a:lvl6pPr marL="2283980" indent="0">
              <a:buNone/>
              <a:defRPr sz="1600" b="1"/>
            </a:lvl6pPr>
            <a:lvl7pPr marL="2740774" indent="0">
              <a:buNone/>
              <a:defRPr sz="1600" b="1"/>
            </a:lvl7pPr>
            <a:lvl8pPr marL="3197567" indent="0">
              <a:buNone/>
              <a:defRPr sz="1600" b="1"/>
            </a:lvl8pPr>
            <a:lvl9pPr marL="365436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61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3985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860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83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61" y="273071"/>
            <a:ext cx="4010039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503" y="273103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61" y="1435123"/>
            <a:ext cx="4010039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793" indent="0">
              <a:buNone/>
              <a:defRPr sz="1200"/>
            </a:lvl2pPr>
            <a:lvl3pPr marL="913589" indent="0">
              <a:buNone/>
              <a:defRPr sz="1100"/>
            </a:lvl3pPr>
            <a:lvl4pPr marL="1370385" indent="0">
              <a:buNone/>
              <a:defRPr sz="900"/>
            </a:lvl4pPr>
            <a:lvl5pPr marL="1827180" indent="0">
              <a:buNone/>
              <a:defRPr sz="900"/>
            </a:lvl5pPr>
            <a:lvl6pPr marL="2283980" indent="0">
              <a:buNone/>
              <a:defRPr sz="900"/>
            </a:lvl6pPr>
            <a:lvl7pPr marL="2740774" indent="0">
              <a:buNone/>
              <a:defRPr sz="900"/>
            </a:lvl7pPr>
            <a:lvl8pPr marL="3197567" indent="0">
              <a:buNone/>
              <a:defRPr sz="900"/>
            </a:lvl8pPr>
            <a:lvl9pPr marL="3654363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61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24" y="4800627"/>
            <a:ext cx="731329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24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93" indent="0">
              <a:buNone/>
              <a:defRPr sz="2800"/>
            </a:lvl2pPr>
            <a:lvl3pPr marL="913589" indent="0">
              <a:buNone/>
              <a:defRPr sz="2400"/>
            </a:lvl3pPr>
            <a:lvl4pPr marL="1370385" indent="0">
              <a:buNone/>
              <a:defRPr sz="2000"/>
            </a:lvl4pPr>
            <a:lvl5pPr marL="1827180" indent="0">
              <a:buNone/>
              <a:defRPr sz="2000"/>
            </a:lvl5pPr>
            <a:lvl6pPr marL="2283980" indent="0">
              <a:buNone/>
              <a:defRPr sz="2000"/>
            </a:lvl6pPr>
            <a:lvl7pPr marL="2740774" indent="0">
              <a:buNone/>
              <a:defRPr sz="2000"/>
            </a:lvl7pPr>
            <a:lvl8pPr marL="3197567" indent="0">
              <a:buNone/>
              <a:defRPr sz="2000"/>
            </a:lvl8pPr>
            <a:lvl9pPr marL="3654363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24" y="5367369"/>
            <a:ext cx="7313295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6793" indent="0">
              <a:buNone/>
              <a:defRPr sz="1200"/>
            </a:lvl2pPr>
            <a:lvl3pPr marL="913589" indent="0">
              <a:buNone/>
              <a:defRPr sz="1100"/>
            </a:lvl3pPr>
            <a:lvl4pPr marL="1370385" indent="0">
              <a:buNone/>
              <a:defRPr sz="900"/>
            </a:lvl4pPr>
            <a:lvl5pPr marL="1827180" indent="0">
              <a:buNone/>
              <a:defRPr sz="900"/>
            </a:lvl5pPr>
            <a:lvl6pPr marL="2283980" indent="0">
              <a:buNone/>
              <a:defRPr sz="900"/>
            </a:lvl6pPr>
            <a:lvl7pPr marL="2740774" indent="0">
              <a:buNone/>
              <a:defRPr sz="900"/>
            </a:lvl7pPr>
            <a:lvl8pPr marL="3197567" indent="0">
              <a:buNone/>
              <a:defRPr sz="900"/>
            </a:lvl8pPr>
            <a:lvl9pPr marL="3654363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676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6256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74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74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3999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607" y="1122363"/>
            <a:ext cx="914161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607" y="3602038"/>
            <a:ext cx="91416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301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3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441" y="1200197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5986" y="1200197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2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633" y="1709743"/>
            <a:ext cx="1051286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633" y="4589472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07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7986" y="1825625"/>
            <a:ext cx="5180251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185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574" y="1681163"/>
            <a:ext cx="51564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574" y="2505075"/>
            <a:ext cx="5156444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3910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2086" y="365126"/>
            <a:ext cx="10512862" cy="562722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0"/>
            <a:ext cx="1065323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886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37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574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574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6767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574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574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611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1044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83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46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71" y="274639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460" y="1535132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63" indent="0">
              <a:buNone/>
              <a:defRPr sz="2700" b="1"/>
            </a:lvl2pPr>
            <a:lvl3pPr marL="1217925" indent="0">
              <a:buNone/>
              <a:defRPr sz="2400" b="1"/>
            </a:lvl3pPr>
            <a:lvl4pPr marL="1826888" indent="0">
              <a:buNone/>
              <a:defRPr sz="2100" b="1"/>
            </a:lvl4pPr>
            <a:lvl5pPr marL="2435851" indent="0">
              <a:buNone/>
              <a:defRPr sz="2100" b="1"/>
            </a:lvl5pPr>
            <a:lvl6pPr marL="3044815" indent="0">
              <a:buNone/>
              <a:defRPr sz="2100" b="1"/>
            </a:lvl6pPr>
            <a:lvl7pPr marL="3653778" indent="0">
              <a:buNone/>
              <a:defRPr sz="2100" b="1"/>
            </a:lvl7pPr>
            <a:lvl8pPr marL="4262741" indent="0">
              <a:buNone/>
              <a:defRPr sz="2100" b="1"/>
            </a:lvl8pPr>
            <a:lvl9pPr marL="4871703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460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1757" y="1535132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63" indent="0">
              <a:buNone/>
              <a:defRPr sz="2700" b="1"/>
            </a:lvl2pPr>
            <a:lvl3pPr marL="1217925" indent="0">
              <a:buNone/>
              <a:defRPr sz="2400" b="1"/>
            </a:lvl3pPr>
            <a:lvl4pPr marL="1826888" indent="0">
              <a:buNone/>
              <a:defRPr sz="2100" b="1"/>
            </a:lvl4pPr>
            <a:lvl5pPr marL="2435851" indent="0">
              <a:buNone/>
              <a:defRPr sz="2100" b="1"/>
            </a:lvl5pPr>
            <a:lvl6pPr marL="3044815" indent="0">
              <a:buNone/>
              <a:defRPr sz="2100" b="1"/>
            </a:lvl6pPr>
            <a:lvl7pPr marL="3653778" indent="0">
              <a:buNone/>
              <a:defRPr sz="2100" b="1"/>
            </a:lvl7pPr>
            <a:lvl8pPr marL="4262741" indent="0">
              <a:buNone/>
              <a:defRPr sz="2100" b="1"/>
            </a:lvl8pPr>
            <a:lvl9pPr marL="4871703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1757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17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9157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3267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4" y="0"/>
            <a:ext cx="12188825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5" tIns="43343" rIns="86685" bIns="43343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44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606" y="1122363"/>
            <a:ext cx="914161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606" y="3602038"/>
            <a:ext cx="91416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5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8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633" y="1709738"/>
            <a:ext cx="1051286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633" y="4589470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9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7985" y="1825625"/>
            <a:ext cx="5180251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1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573" y="1681163"/>
            <a:ext cx="51564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573" y="2505075"/>
            <a:ext cx="5156444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1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16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1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6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573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573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3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573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573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0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3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7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8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62" y="273093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5503" y="27310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462" y="1435124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963" indent="0">
              <a:buNone/>
              <a:defRPr sz="1600"/>
            </a:lvl2pPr>
            <a:lvl3pPr marL="1217925" indent="0">
              <a:buNone/>
              <a:defRPr sz="1300"/>
            </a:lvl3pPr>
            <a:lvl4pPr marL="1826888" indent="0">
              <a:buNone/>
              <a:defRPr sz="1200"/>
            </a:lvl4pPr>
            <a:lvl5pPr marL="2435851" indent="0">
              <a:buNone/>
              <a:defRPr sz="1200"/>
            </a:lvl5pPr>
            <a:lvl6pPr marL="3044815" indent="0">
              <a:buNone/>
              <a:defRPr sz="1200"/>
            </a:lvl6pPr>
            <a:lvl7pPr marL="3653778" indent="0">
              <a:buNone/>
              <a:defRPr sz="1200"/>
            </a:lvl7pPr>
            <a:lvl8pPr marL="4262741" indent="0">
              <a:buNone/>
              <a:defRPr sz="1200"/>
            </a:lvl8pPr>
            <a:lvl9pPr marL="4871703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25" y="4800647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2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963" indent="0">
              <a:buNone/>
              <a:defRPr sz="3700"/>
            </a:lvl2pPr>
            <a:lvl3pPr marL="1217925" indent="0">
              <a:buNone/>
              <a:defRPr sz="3200"/>
            </a:lvl3pPr>
            <a:lvl4pPr marL="1826888" indent="0">
              <a:buNone/>
              <a:defRPr sz="2700"/>
            </a:lvl4pPr>
            <a:lvl5pPr marL="2435851" indent="0">
              <a:buNone/>
              <a:defRPr sz="2700"/>
            </a:lvl5pPr>
            <a:lvl6pPr marL="3044815" indent="0">
              <a:buNone/>
              <a:defRPr sz="2700"/>
            </a:lvl6pPr>
            <a:lvl7pPr marL="3653778" indent="0">
              <a:buNone/>
              <a:defRPr sz="2700"/>
            </a:lvl7pPr>
            <a:lvl8pPr marL="4262741" indent="0">
              <a:buNone/>
              <a:defRPr sz="2700"/>
            </a:lvl8pPr>
            <a:lvl9pPr marL="4871703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25" y="5367392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963" indent="0">
              <a:buNone/>
              <a:defRPr sz="1600"/>
            </a:lvl2pPr>
            <a:lvl3pPr marL="1217925" indent="0">
              <a:buNone/>
              <a:defRPr sz="1300"/>
            </a:lvl3pPr>
            <a:lvl4pPr marL="1826888" indent="0">
              <a:buNone/>
              <a:defRPr sz="1200"/>
            </a:lvl4pPr>
            <a:lvl5pPr marL="2435851" indent="0">
              <a:buNone/>
              <a:defRPr sz="1200"/>
            </a:lvl5pPr>
            <a:lvl6pPr marL="3044815" indent="0">
              <a:buNone/>
              <a:defRPr sz="1200"/>
            </a:lvl6pPr>
            <a:lvl7pPr marL="3653778" indent="0">
              <a:buNone/>
              <a:defRPr sz="1200"/>
            </a:lvl7pPr>
            <a:lvl8pPr marL="4262741" indent="0">
              <a:buNone/>
              <a:defRPr sz="1200"/>
            </a:lvl8pPr>
            <a:lvl9pPr marL="4871703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25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5.xml"/><Relationship Id="rId7" Type="http://schemas.microsoft.com/office/2007/relationships/hdphoto" Target="../media/hdphoto1.wdp"/><Relationship Id="rId12" Type="http://schemas.microsoft.com/office/2007/relationships/hdphoto" Target="../media/hdphoto2.wdp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11" Type="http://schemas.openxmlformats.org/officeDocument/2006/relationships/image" Target="../media/image5.png"/><Relationship Id="rId5" Type="http://schemas.openxmlformats.org/officeDocument/2006/relationships/theme" Target="../theme/theme3.xml"/><Relationship Id="rId10" Type="http://schemas.openxmlformats.org/officeDocument/2006/relationships/image" Target="../media/image4.gif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9.jpe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471" y="274639"/>
            <a:ext cx="10969943" cy="1143000"/>
          </a:xfrm>
          <a:prstGeom prst="rect">
            <a:avLst/>
          </a:prstGeom>
        </p:spPr>
        <p:txBody>
          <a:bodyPr vert="horz" lIns="91347" tIns="45673" rIns="91347" bIns="45673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471" y="1600217"/>
            <a:ext cx="10969943" cy="4525963"/>
          </a:xfrm>
          <a:prstGeom prst="rect">
            <a:avLst/>
          </a:prstGeom>
        </p:spPr>
        <p:txBody>
          <a:bodyPr vert="horz" lIns="91347" tIns="45673" rIns="91347" bIns="45673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453" y="6356390"/>
            <a:ext cx="2844059" cy="365125"/>
          </a:xfrm>
          <a:prstGeom prst="rect">
            <a:avLst/>
          </a:prstGeom>
        </p:spPr>
        <p:txBody>
          <a:bodyPr vert="horz" lIns="91347" tIns="45673" rIns="91347" bIns="4567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25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4533" y="6356390"/>
            <a:ext cx="3859795" cy="365125"/>
          </a:xfrm>
          <a:prstGeom prst="rect">
            <a:avLst/>
          </a:prstGeom>
        </p:spPr>
        <p:txBody>
          <a:bodyPr vert="horz" lIns="91347" tIns="45673" rIns="91347" bIns="4567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5343" y="6356390"/>
            <a:ext cx="2844059" cy="365125"/>
          </a:xfrm>
          <a:prstGeom prst="rect">
            <a:avLst/>
          </a:prstGeom>
        </p:spPr>
        <p:txBody>
          <a:bodyPr vert="horz" lIns="91347" tIns="45673" rIns="91347" bIns="4567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25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79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3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ctr" defTabSz="1217925" rtl="0" eaLnBrk="1" latinLnBrk="0" hangingPunct="1">
        <a:spcBef>
          <a:spcPct val="0"/>
        </a:spcBef>
        <a:buNone/>
        <a:defRPr sz="59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17" indent="-456717" algn="l" defTabSz="1217925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563" indent="-380603" algn="l" defTabSz="1217925" rtl="0" eaLnBrk="1" latinLnBrk="0" hangingPunct="1">
        <a:spcBef>
          <a:spcPct val="20000"/>
        </a:spcBef>
        <a:buFont typeface="Arial" pitchFamily="34" charset="0"/>
        <a:buChar char="–"/>
        <a:defRPr sz="37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2408" indent="-304483" algn="l" defTabSz="121792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374" indent="-304483" algn="l" defTabSz="1217925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334" indent="-304483" algn="l" defTabSz="1217925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9294" indent="-304483" algn="l" defTabSz="121792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257" indent="-304483" algn="l" defTabSz="121792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225" indent="-304483" algn="l" defTabSz="121792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185" indent="-304483" algn="l" defTabSz="121792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63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925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88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851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815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778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741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703" algn="l" defTabSz="121792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5" y="365129"/>
            <a:ext cx="10512862" cy="1325563"/>
          </a:xfrm>
          <a:prstGeom prst="rect">
            <a:avLst/>
          </a:prstGeom>
        </p:spPr>
        <p:txBody>
          <a:bodyPr vert="horz" lIns="92390" tIns="46197" rIns="92390" bIns="4619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5" y="1825625"/>
            <a:ext cx="10512862" cy="4351339"/>
          </a:xfrm>
          <a:prstGeom prst="rect">
            <a:avLst/>
          </a:prstGeom>
        </p:spPr>
        <p:txBody>
          <a:bodyPr vert="horz" lIns="92390" tIns="46197" rIns="92390" bIns="46197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022" y="6356382"/>
            <a:ext cx="2742486" cy="365125"/>
          </a:xfrm>
          <a:prstGeom prst="rect">
            <a:avLst/>
          </a:prstGeom>
        </p:spPr>
        <p:txBody>
          <a:bodyPr vert="horz" lIns="92390" tIns="46197" rIns="92390" bIns="461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6219"/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66219"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52" y="6356382"/>
            <a:ext cx="4113728" cy="365125"/>
          </a:xfrm>
          <a:prstGeom prst="rect">
            <a:avLst/>
          </a:prstGeom>
        </p:spPr>
        <p:txBody>
          <a:bodyPr vert="horz" lIns="92390" tIns="46197" rIns="92390" bIns="461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621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97" y="6356382"/>
            <a:ext cx="2742486" cy="365125"/>
          </a:xfrm>
          <a:prstGeom prst="rect">
            <a:avLst/>
          </a:prstGeom>
        </p:spPr>
        <p:txBody>
          <a:bodyPr vert="horz" lIns="92390" tIns="46197" rIns="92390" bIns="461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6219"/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6621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28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189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975" indent="-227975" algn="l" defTabSz="91189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3919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72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5807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757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7705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3645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9587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5539" indent="-227975" algn="l" defTabSz="91189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5946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1892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841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783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718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5675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1620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7566" algn="l" defTabSz="91189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9" y="-38498"/>
            <a:ext cx="12204925" cy="68915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5" name="图片 4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" y="5357167"/>
            <a:ext cx="12188825" cy="1548368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50" y="5276884"/>
            <a:ext cx="12188825" cy="1626225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606807" y="231783"/>
            <a:ext cx="717325" cy="636460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 userDrawn="1"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223" y="-10484"/>
            <a:ext cx="3221618" cy="15019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0" y="489195"/>
            <a:ext cx="12159726" cy="613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0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</p:sldLayoutIdLst>
  <p:transition spd="slow"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2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3" indent="-228553" algn="l" defTabSz="9142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60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0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7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1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0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7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1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1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9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3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0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1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29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3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0" algn="l" defTabSz="9142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70" y="274639"/>
            <a:ext cx="10969943" cy="1143000"/>
          </a:xfrm>
          <a:prstGeom prst="rect">
            <a:avLst/>
          </a:prstGeom>
        </p:spPr>
        <p:txBody>
          <a:bodyPr vert="horz" lIns="91359" tIns="45679" rIns="91359" bIns="4567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70" y="1600217"/>
            <a:ext cx="10969943" cy="4525963"/>
          </a:xfrm>
          <a:prstGeom prst="rect">
            <a:avLst/>
          </a:prstGeom>
        </p:spPr>
        <p:txBody>
          <a:bodyPr vert="horz" lIns="91359" tIns="45679" rIns="91359" bIns="45679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52" y="6356394"/>
            <a:ext cx="2844059" cy="365125"/>
          </a:xfrm>
          <a:prstGeom prst="rect">
            <a:avLst/>
          </a:prstGeom>
        </p:spPr>
        <p:txBody>
          <a:bodyPr vert="horz" lIns="91359" tIns="45679" rIns="91359" bIns="456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89"/>
            <a:fld id="{35EA24C6-B4BC-43B1-BBF7-E43B2C586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589"/>
              <a:t>5/10/2024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33" y="6356394"/>
            <a:ext cx="3859795" cy="365125"/>
          </a:xfrm>
          <a:prstGeom prst="rect">
            <a:avLst/>
          </a:prstGeom>
        </p:spPr>
        <p:txBody>
          <a:bodyPr vert="horz" lIns="91359" tIns="45679" rIns="91359" bIns="456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8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43" y="6356394"/>
            <a:ext cx="2844059" cy="365125"/>
          </a:xfrm>
          <a:prstGeom prst="rect">
            <a:avLst/>
          </a:prstGeom>
        </p:spPr>
        <p:txBody>
          <a:bodyPr vert="horz" lIns="91359" tIns="45679" rIns="91359" bIns="456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89"/>
            <a:fld id="{FB83D29B-0323-4B08-8148-6B0565546A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58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790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defTabSz="9135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97" indent="-342597" algn="l" defTabSz="91358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91" indent="-285498" algn="l" defTabSz="91358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80" indent="-228397" algn="l" defTabSz="9135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84" indent="-228397" algn="l" defTabSz="91358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80" indent="-228397" algn="l" defTabSz="91358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78" indent="-228397" algn="l" defTabSz="91358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70" indent="-228397" algn="l" defTabSz="91358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67" indent="-228397" algn="l" defTabSz="91358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62" indent="-228397" algn="l" defTabSz="91358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93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89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85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80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80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74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67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63" algn="l" defTabSz="91358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7982" y="6356359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defTabSz="914400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2024/5/10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7549" y="6356359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defTabSz="914400"/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8357" y="6356359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defTabSz="914400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56"/>
            <a:ext cx="12188826" cy="683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7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175" y="365780"/>
            <a:ext cx="10512485" cy="1324636"/>
          </a:xfrm>
          <a:prstGeom prst="rect">
            <a:avLst/>
          </a:prstGeom>
        </p:spPr>
        <p:txBody>
          <a:bodyPr vert="horz" lIns="86685" tIns="43343" rIns="86685" bIns="43343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175" y="1825890"/>
            <a:ext cx="10512485" cy="4351729"/>
          </a:xfrm>
          <a:prstGeom prst="rect">
            <a:avLst/>
          </a:prstGeom>
        </p:spPr>
        <p:txBody>
          <a:bodyPr vert="horz" lIns="86685" tIns="43343" rIns="86685" bIns="43343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175" y="6356755"/>
            <a:ext cx="2741733" cy="364275"/>
          </a:xfrm>
          <a:prstGeom prst="rect">
            <a:avLst/>
          </a:prstGeom>
        </p:spPr>
        <p:txBody>
          <a:bodyPr vert="horz" lIns="86685" tIns="43343" rIns="86685" bIns="4334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7365" y="6356755"/>
            <a:ext cx="4114105" cy="364275"/>
          </a:xfrm>
          <a:prstGeom prst="rect">
            <a:avLst/>
          </a:prstGeom>
        </p:spPr>
        <p:txBody>
          <a:bodyPr vert="horz" lIns="86685" tIns="43343" rIns="86685" bIns="4334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8927" y="6356755"/>
            <a:ext cx="2741733" cy="364275"/>
          </a:xfrm>
          <a:prstGeom prst="rect">
            <a:avLst/>
          </a:prstGeom>
        </p:spPr>
        <p:txBody>
          <a:bodyPr vert="horz" lIns="86685" tIns="43343" rIns="86685" bIns="4334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88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866851" rtl="0" eaLnBrk="1" latinLnBrk="0" hangingPunct="1">
        <a:lnSpc>
          <a:spcPct val="90000"/>
        </a:lnSpc>
        <a:spcBef>
          <a:spcPct val="0"/>
        </a:spcBef>
        <a:buNone/>
        <a:defRPr sz="42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13" indent="-216713" algn="l" defTabSz="866851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083564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990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415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841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7266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692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4118" indent="-216713" algn="l" defTabSz="86685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426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851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277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702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7128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554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979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405" algn="l" defTabSz="86685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7982" y="6356357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2024/5/10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7549" y="6356357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8357" y="6356357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6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9.jpe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microsoft.com/office/2007/relationships/hdphoto" Target="../media/hdphoto5.wdp"/><Relationship Id="rId7" Type="http://schemas.openxmlformats.org/officeDocument/2006/relationships/image" Target="../media/image3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gif"/><Relationship Id="rId5" Type="http://schemas.microsoft.com/office/2007/relationships/hdphoto" Target="../media/hdphoto6.wdp"/><Relationship Id="rId10" Type="http://schemas.openxmlformats.org/officeDocument/2006/relationships/image" Target="../media/image35.gif"/><Relationship Id="rId4" Type="http://schemas.openxmlformats.org/officeDocument/2006/relationships/image" Target="../media/image30.png"/><Relationship Id="rId9" Type="http://schemas.openxmlformats.org/officeDocument/2006/relationships/image" Target="../media/image34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microsoft.com/office/2007/relationships/hdphoto" Target="../media/hdphoto5.wdp"/><Relationship Id="rId7" Type="http://schemas.openxmlformats.org/officeDocument/2006/relationships/image" Target="../media/image3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gif"/><Relationship Id="rId5" Type="http://schemas.microsoft.com/office/2007/relationships/hdphoto" Target="../media/hdphoto6.wdp"/><Relationship Id="rId10" Type="http://schemas.openxmlformats.org/officeDocument/2006/relationships/image" Target="../media/image35.gif"/><Relationship Id="rId4" Type="http://schemas.openxmlformats.org/officeDocument/2006/relationships/image" Target="../media/image30.png"/><Relationship Id="rId9" Type="http://schemas.openxmlformats.org/officeDocument/2006/relationships/image" Target="../media/image34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56"/>
            <a:ext cx="12188826" cy="683758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92" y="4684611"/>
            <a:ext cx="1529659" cy="111540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871" y="728625"/>
            <a:ext cx="1703298" cy="1350714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4702392" y="5705973"/>
            <a:ext cx="465345" cy="472063"/>
            <a:chOff x="4796805" y="-215900"/>
            <a:chExt cx="2093913" cy="2122488"/>
          </a:xfrm>
          <a:solidFill>
            <a:schemeClr val="bg1"/>
          </a:solidFill>
        </p:grpSpPr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4796805" y="-215900"/>
              <a:ext cx="2093913" cy="2122488"/>
            </a:xfrm>
            <a:custGeom>
              <a:avLst/>
              <a:gdLst>
                <a:gd name="T0" fmla="*/ 1391 w 2783"/>
                <a:gd name="T1" fmla="*/ 0 h 2783"/>
                <a:gd name="T2" fmla="*/ 0 w 2783"/>
                <a:gd name="T3" fmla="*/ 1391 h 2783"/>
                <a:gd name="T4" fmla="*/ 1391 w 2783"/>
                <a:gd name="T5" fmla="*/ 2783 h 2783"/>
                <a:gd name="T6" fmla="*/ 2783 w 2783"/>
                <a:gd name="T7" fmla="*/ 1391 h 2783"/>
                <a:gd name="T8" fmla="*/ 1391 w 2783"/>
                <a:gd name="T9" fmla="*/ 0 h 2783"/>
                <a:gd name="T10" fmla="*/ 1391 w 2783"/>
                <a:gd name="T11" fmla="*/ 55 h 2783"/>
                <a:gd name="T12" fmla="*/ 55 w 2783"/>
                <a:gd name="T13" fmla="*/ 1391 h 2783"/>
                <a:gd name="T14" fmla="*/ 1391 w 2783"/>
                <a:gd name="T15" fmla="*/ 2728 h 2783"/>
                <a:gd name="T16" fmla="*/ 2728 w 2783"/>
                <a:gd name="T17" fmla="*/ 1391 h 2783"/>
                <a:gd name="T18" fmla="*/ 1391 w 2783"/>
                <a:gd name="T19" fmla="*/ 55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3" h="2783">
                  <a:moveTo>
                    <a:pt x="1391" y="0"/>
                  </a:moveTo>
                  <a:cubicBezTo>
                    <a:pt x="623" y="0"/>
                    <a:pt x="0" y="623"/>
                    <a:pt x="0" y="1391"/>
                  </a:cubicBezTo>
                  <a:cubicBezTo>
                    <a:pt x="0" y="2160"/>
                    <a:pt x="623" y="2783"/>
                    <a:pt x="1391" y="2783"/>
                  </a:cubicBezTo>
                  <a:cubicBezTo>
                    <a:pt x="2160" y="2783"/>
                    <a:pt x="2783" y="2160"/>
                    <a:pt x="2783" y="1391"/>
                  </a:cubicBezTo>
                  <a:cubicBezTo>
                    <a:pt x="2783" y="623"/>
                    <a:pt x="2160" y="0"/>
                    <a:pt x="1391" y="0"/>
                  </a:cubicBezTo>
                  <a:close/>
                  <a:moveTo>
                    <a:pt x="1391" y="55"/>
                  </a:moveTo>
                  <a:cubicBezTo>
                    <a:pt x="654" y="55"/>
                    <a:pt x="55" y="654"/>
                    <a:pt x="55" y="1391"/>
                  </a:cubicBezTo>
                  <a:cubicBezTo>
                    <a:pt x="55" y="2129"/>
                    <a:pt x="654" y="2728"/>
                    <a:pt x="1391" y="2728"/>
                  </a:cubicBezTo>
                  <a:cubicBezTo>
                    <a:pt x="2129" y="2728"/>
                    <a:pt x="2728" y="2129"/>
                    <a:pt x="2728" y="1391"/>
                  </a:cubicBezTo>
                  <a:cubicBezTo>
                    <a:pt x="2728" y="654"/>
                    <a:pt x="2129" y="55"/>
                    <a:pt x="1391" y="55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C4261D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5168280" y="0"/>
              <a:ext cx="1360488" cy="1641475"/>
            </a:xfrm>
            <a:custGeom>
              <a:avLst/>
              <a:gdLst>
                <a:gd name="T0" fmla="*/ 870 w 1809"/>
                <a:gd name="T1" fmla="*/ 879 h 2152"/>
                <a:gd name="T2" fmla="*/ 870 w 1809"/>
                <a:gd name="T3" fmla="*/ 2152 h 2152"/>
                <a:gd name="T4" fmla="*/ 1809 w 1809"/>
                <a:gd name="T5" fmla="*/ 1820 h 2152"/>
                <a:gd name="T6" fmla="*/ 1809 w 1809"/>
                <a:gd name="T7" fmla="*/ 547 h 2152"/>
                <a:gd name="T8" fmla="*/ 870 w 1809"/>
                <a:gd name="T9" fmla="*/ 879 h 2152"/>
                <a:gd name="T10" fmla="*/ 785 w 1809"/>
                <a:gd name="T11" fmla="*/ 961 h 2152"/>
                <a:gd name="T12" fmla="*/ 785 w 1809"/>
                <a:gd name="T13" fmla="*/ 1138 h 2152"/>
                <a:gd name="T14" fmla="*/ 613 w 1809"/>
                <a:gd name="T15" fmla="*/ 1053 h 2152"/>
                <a:gd name="T16" fmla="*/ 613 w 1809"/>
                <a:gd name="T17" fmla="*/ 864 h 2152"/>
                <a:gd name="T18" fmla="*/ 785 w 1809"/>
                <a:gd name="T19" fmla="*/ 961 h 2152"/>
                <a:gd name="T20" fmla="*/ 1555 w 1809"/>
                <a:gd name="T21" fmla="*/ 410 h 2152"/>
                <a:gd name="T22" fmla="*/ 1507 w 1809"/>
                <a:gd name="T23" fmla="*/ 386 h 2152"/>
                <a:gd name="T24" fmla="*/ 602 w 1809"/>
                <a:gd name="T25" fmla="*/ 700 h 2152"/>
                <a:gd name="T26" fmla="*/ 576 w 1809"/>
                <a:gd name="T27" fmla="*/ 724 h 2152"/>
                <a:gd name="T28" fmla="*/ 576 w 1809"/>
                <a:gd name="T29" fmla="*/ 2017 h 2152"/>
                <a:gd name="T30" fmla="*/ 822 w 1809"/>
                <a:gd name="T31" fmla="*/ 2149 h 2152"/>
                <a:gd name="T32" fmla="*/ 822 w 1809"/>
                <a:gd name="T33" fmla="*/ 879 h 2152"/>
                <a:gd name="T34" fmla="*/ 622 w 1809"/>
                <a:gd name="T35" fmla="*/ 772 h 2152"/>
                <a:gd name="T36" fmla="*/ 625 w 1809"/>
                <a:gd name="T37" fmla="*/ 772 h 2152"/>
                <a:gd name="T38" fmla="*/ 1531 w 1809"/>
                <a:gd name="T39" fmla="*/ 457 h 2152"/>
                <a:gd name="T40" fmla="*/ 1555 w 1809"/>
                <a:gd name="T41" fmla="*/ 410 h 2152"/>
                <a:gd name="T42" fmla="*/ 209 w 1809"/>
                <a:gd name="T43" fmla="*/ 581 h 2152"/>
                <a:gd name="T44" fmla="*/ 209 w 1809"/>
                <a:gd name="T45" fmla="*/ 758 h 2152"/>
                <a:gd name="T46" fmla="*/ 37 w 1809"/>
                <a:gd name="T47" fmla="*/ 673 h 2152"/>
                <a:gd name="T48" fmla="*/ 37 w 1809"/>
                <a:gd name="T49" fmla="*/ 484 h 2152"/>
                <a:gd name="T50" fmla="*/ 209 w 1809"/>
                <a:gd name="T51" fmla="*/ 581 h 2152"/>
                <a:gd name="T52" fmla="*/ 978 w 1809"/>
                <a:gd name="T53" fmla="*/ 30 h 2152"/>
                <a:gd name="T54" fmla="*/ 931 w 1809"/>
                <a:gd name="T55" fmla="*/ 6 h 2152"/>
                <a:gd name="T56" fmla="*/ 25 w 1809"/>
                <a:gd name="T57" fmla="*/ 321 h 2152"/>
                <a:gd name="T58" fmla="*/ 0 w 1809"/>
                <a:gd name="T59" fmla="*/ 344 h 2152"/>
                <a:gd name="T60" fmla="*/ 0 w 1809"/>
                <a:gd name="T61" fmla="*/ 1638 h 2152"/>
                <a:gd name="T62" fmla="*/ 246 w 1809"/>
                <a:gd name="T63" fmla="*/ 1770 h 2152"/>
                <a:gd name="T64" fmla="*/ 246 w 1809"/>
                <a:gd name="T65" fmla="*/ 500 h 2152"/>
                <a:gd name="T66" fmla="*/ 46 w 1809"/>
                <a:gd name="T67" fmla="*/ 393 h 2152"/>
                <a:gd name="T68" fmla="*/ 49 w 1809"/>
                <a:gd name="T69" fmla="*/ 392 h 2152"/>
                <a:gd name="T70" fmla="*/ 954 w 1809"/>
                <a:gd name="T71" fmla="*/ 77 h 2152"/>
                <a:gd name="T72" fmla="*/ 978 w 1809"/>
                <a:gd name="T73" fmla="*/ 30 h 2152"/>
                <a:gd name="T74" fmla="*/ 497 w 1809"/>
                <a:gd name="T75" fmla="*/ 781 h 2152"/>
                <a:gd name="T76" fmla="*/ 497 w 1809"/>
                <a:gd name="T77" fmla="*/ 958 h 2152"/>
                <a:gd name="T78" fmla="*/ 325 w 1809"/>
                <a:gd name="T79" fmla="*/ 873 h 2152"/>
                <a:gd name="T80" fmla="*/ 325 w 1809"/>
                <a:gd name="T81" fmla="*/ 684 h 2152"/>
                <a:gd name="T82" fmla="*/ 497 w 1809"/>
                <a:gd name="T83" fmla="*/ 781 h 2152"/>
                <a:gd name="T84" fmla="*/ 1266 w 1809"/>
                <a:gd name="T85" fmla="*/ 230 h 2152"/>
                <a:gd name="T86" fmla="*/ 1219 w 1809"/>
                <a:gd name="T87" fmla="*/ 206 h 2152"/>
                <a:gd name="T88" fmla="*/ 313 w 1809"/>
                <a:gd name="T89" fmla="*/ 520 h 2152"/>
                <a:gd name="T90" fmla="*/ 288 w 1809"/>
                <a:gd name="T91" fmla="*/ 544 h 2152"/>
                <a:gd name="T92" fmla="*/ 288 w 1809"/>
                <a:gd name="T93" fmla="*/ 1837 h 2152"/>
                <a:gd name="T94" fmla="*/ 534 w 1809"/>
                <a:gd name="T95" fmla="*/ 1969 h 2152"/>
                <a:gd name="T96" fmla="*/ 534 w 1809"/>
                <a:gd name="T97" fmla="*/ 699 h 2152"/>
                <a:gd name="T98" fmla="*/ 334 w 1809"/>
                <a:gd name="T99" fmla="*/ 592 h 2152"/>
                <a:gd name="T100" fmla="*/ 337 w 1809"/>
                <a:gd name="T101" fmla="*/ 592 h 2152"/>
                <a:gd name="T102" fmla="*/ 1243 w 1809"/>
                <a:gd name="T103" fmla="*/ 277 h 2152"/>
                <a:gd name="T104" fmla="*/ 1266 w 1809"/>
                <a:gd name="T105" fmla="*/ 230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09" h="2152">
                  <a:moveTo>
                    <a:pt x="870" y="879"/>
                  </a:moveTo>
                  <a:lnTo>
                    <a:pt x="870" y="2152"/>
                  </a:lnTo>
                  <a:lnTo>
                    <a:pt x="1809" y="1820"/>
                  </a:lnTo>
                  <a:lnTo>
                    <a:pt x="1809" y="547"/>
                  </a:lnTo>
                  <a:lnTo>
                    <a:pt x="870" y="879"/>
                  </a:lnTo>
                  <a:close/>
                  <a:moveTo>
                    <a:pt x="785" y="961"/>
                  </a:moveTo>
                  <a:lnTo>
                    <a:pt x="785" y="1138"/>
                  </a:lnTo>
                  <a:cubicBezTo>
                    <a:pt x="699" y="1121"/>
                    <a:pt x="613" y="1053"/>
                    <a:pt x="613" y="1053"/>
                  </a:cubicBezTo>
                  <a:lnTo>
                    <a:pt x="613" y="864"/>
                  </a:lnTo>
                  <a:cubicBezTo>
                    <a:pt x="719" y="950"/>
                    <a:pt x="785" y="961"/>
                    <a:pt x="785" y="961"/>
                  </a:cubicBezTo>
                  <a:close/>
                  <a:moveTo>
                    <a:pt x="1555" y="410"/>
                  </a:moveTo>
                  <a:cubicBezTo>
                    <a:pt x="1548" y="390"/>
                    <a:pt x="1527" y="379"/>
                    <a:pt x="1507" y="386"/>
                  </a:cubicBezTo>
                  <a:lnTo>
                    <a:pt x="602" y="700"/>
                  </a:lnTo>
                  <a:cubicBezTo>
                    <a:pt x="590" y="704"/>
                    <a:pt x="580" y="713"/>
                    <a:pt x="576" y="724"/>
                  </a:cubicBezTo>
                  <a:lnTo>
                    <a:pt x="576" y="2017"/>
                  </a:lnTo>
                  <a:cubicBezTo>
                    <a:pt x="608" y="2080"/>
                    <a:pt x="741" y="2149"/>
                    <a:pt x="822" y="2149"/>
                  </a:cubicBezTo>
                  <a:lnTo>
                    <a:pt x="822" y="879"/>
                  </a:lnTo>
                  <a:cubicBezTo>
                    <a:pt x="779" y="873"/>
                    <a:pt x="682" y="822"/>
                    <a:pt x="622" y="772"/>
                  </a:cubicBezTo>
                  <a:cubicBezTo>
                    <a:pt x="623" y="772"/>
                    <a:pt x="624" y="772"/>
                    <a:pt x="625" y="772"/>
                  </a:cubicBezTo>
                  <a:lnTo>
                    <a:pt x="1531" y="457"/>
                  </a:lnTo>
                  <a:cubicBezTo>
                    <a:pt x="1550" y="450"/>
                    <a:pt x="1561" y="429"/>
                    <a:pt x="1555" y="410"/>
                  </a:cubicBezTo>
                  <a:close/>
                  <a:moveTo>
                    <a:pt x="209" y="581"/>
                  </a:moveTo>
                  <a:lnTo>
                    <a:pt x="209" y="758"/>
                  </a:lnTo>
                  <a:cubicBezTo>
                    <a:pt x="123" y="742"/>
                    <a:pt x="37" y="673"/>
                    <a:pt x="37" y="673"/>
                  </a:cubicBezTo>
                  <a:lnTo>
                    <a:pt x="37" y="484"/>
                  </a:lnTo>
                  <a:cubicBezTo>
                    <a:pt x="143" y="570"/>
                    <a:pt x="209" y="581"/>
                    <a:pt x="209" y="581"/>
                  </a:cubicBezTo>
                  <a:close/>
                  <a:moveTo>
                    <a:pt x="978" y="30"/>
                  </a:moveTo>
                  <a:cubicBezTo>
                    <a:pt x="972" y="11"/>
                    <a:pt x="951" y="0"/>
                    <a:pt x="931" y="6"/>
                  </a:cubicBezTo>
                  <a:lnTo>
                    <a:pt x="25" y="321"/>
                  </a:lnTo>
                  <a:cubicBezTo>
                    <a:pt x="14" y="325"/>
                    <a:pt x="3" y="334"/>
                    <a:pt x="0" y="344"/>
                  </a:cubicBezTo>
                  <a:lnTo>
                    <a:pt x="0" y="1638"/>
                  </a:lnTo>
                  <a:cubicBezTo>
                    <a:pt x="32" y="1700"/>
                    <a:pt x="165" y="1770"/>
                    <a:pt x="246" y="1770"/>
                  </a:cubicBezTo>
                  <a:lnTo>
                    <a:pt x="246" y="500"/>
                  </a:lnTo>
                  <a:cubicBezTo>
                    <a:pt x="203" y="493"/>
                    <a:pt x="106" y="443"/>
                    <a:pt x="46" y="393"/>
                  </a:cubicBezTo>
                  <a:cubicBezTo>
                    <a:pt x="47" y="393"/>
                    <a:pt x="48" y="392"/>
                    <a:pt x="49" y="392"/>
                  </a:cubicBezTo>
                  <a:lnTo>
                    <a:pt x="954" y="77"/>
                  </a:lnTo>
                  <a:cubicBezTo>
                    <a:pt x="974" y="71"/>
                    <a:pt x="985" y="50"/>
                    <a:pt x="978" y="30"/>
                  </a:cubicBezTo>
                  <a:close/>
                  <a:moveTo>
                    <a:pt x="497" y="781"/>
                  </a:moveTo>
                  <a:lnTo>
                    <a:pt x="497" y="958"/>
                  </a:lnTo>
                  <a:cubicBezTo>
                    <a:pt x="411" y="941"/>
                    <a:pt x="325" y="873"/>
                    <a:pt x="325" y="873"/>
                  </a:cubicBezTo>
                  <a:lnTo>
                    <a:pt x="325" y="684"/>
                  </a:lnTo>
                  <a:cubicBezTo>
                    <a:pt x="431" y="770"/>
                    <a:pt x="497" y="781"/>
                    <a:pt x="497" y="781"/>
                  </a:cubicBezTo>
                  <a:close/>
                  <a:moveTo>
                    <a:pt x="1266" y="230"/>
                  </a:moveTo>
                  <a:cubicBezTo>
                    <a:pt x="1260" y="210"/>
                    <a:pt x="1239" y="199"/>
                    <a:pt x="1219" y="206"/>
                  </a:cubicBezTo>
                  <a:lnTo>
                    <a:pt x="313" y="520"/>
                  </a:lnTo>
                  <a:cubicBezTo>
                    <a:pt x="302" y="524"/>
                    <a:pt x="291" y="533"/>
                    <a:pt x="288" y="544"/>
                  </a:cubicBezTo>
                  <a:lnTo>
                    <a:pt x="288" y="1837"/>
                  </a:lnTo>
                  <a:cubicBezTo>
                    <a:pt x="320" y="1900"/>
                    <a:pt x="453" y="1969"/>
                    <a:pt x="534" y="1969"/>
                  </a:cubicBezTo>
                  <a:lnTo>
                    <a:pt x="534" y="699"/>
                  </a:lnTo>
                  <a:cubicBezTo>
                    <a:pt x="491" y="693"/>
                    <a:pt x="394" y="642"/>
                    <a:pt x="334" y="592"/>
                  </a:cubicBezTo>
                  <a:cubicBezTo>
                    <a:pt x="335" y="592"/>
                    <a:pt x="336" y="592"/>
                    <a:pt x="337" y="592"/>
                  </a:cubicBezTo>
                  <a:lnTo>
                    <a:pt x="1243" y="277"/>
                  </a:lnTo>
                  <a:cubicBezTo>
                    <a:pt x="1262" y="270"/>
                    <a:pt x="1273" y="249"/>
                    <a:pt x="1266" y="230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C4261D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301329" y="5705973"/>
            <a:ext cx="465345" cy="472063"/>
            <a:chOff x="7772329" y="-1123557"/>
            <a:chExt cx="465708" cy="472063"/>
          </a:xfrm>
          <a:solidFill>
            <a:schemeClr val="bg1"/>
          </a:solidFill>
        </p:grpSpPr>
        <p:sp>
          <p:nvSpPr>
            <p:cNvPr id="20" name="Freeform 5"/>
            <p:cNvSpPr>
              <a:spLocks noEditPoints="1"/>
            </p:cNvSpPr>
            <p:nvPr/>
          </p:nvSpPr>
          <p:spPr bwMode="auto">
            <a:xfrm>
              <a:off x="7866603" y="-1084628"/>
              <a:ext cx="277160" cy="398943"/>
            </a:xfrm>
            <a:custGeom>
              <a:avLst/>
              <a:gdLst>
                <a:gd name="T0" fmla="*/ 370 w 780"/>
                <a:gd name="T1" fmla="*/ 732 h 1139"/>
                <a:gd name="T2" fmla="*/ 498 w 780"/>
                <a:gd name="T3" fmla="*/ 660 h 1139"/>
                <a:gd name="T4" fmla="*/ 578 w 780"/>
                <a:gd name="T5" fmla="*/ 682 h 1139"/>
                <a:gd name="T6" fmla="*/ 653 w 780"/>
                <a:gd name="T7" fmla="*/ 535 h 1139"/>
                <a:gd name="T8" fmla="*/ 709 w 780"/>
                <a:gd name="T9" fmla="*/ 494 h 1139"/>
                <a:gd name="T10" fmla="*/ 711 w 780"/>
                <a:gd name="T11" fmla="*/ 316 h 1139"/>
                <a:gd name="T12" fmla="*/ 657 w 780"/>
                <a:gd name="T13" fmla="*/ 274 h 1139"/>
                <a:gd name="T14" fmla="*/ 596 w 780"/>
                <a:gd name="T15" fmla="*/ 128 h 1139"/>
                <a:gd name="T16" fmla="*/ 531 w 780"/>
                <a:gd name="T17" fmla="*/ 141 h 1139"/>
                <a:gd name="T18" fmla="*/ 409 w 780"/>
                <a:gd name="T19" fmla="*/ 69 h 1139"/>
                <a:gd name="T20" fmla="*/ 380 w 780"/>
                <a:gd name="T21" fmla="*/ 69 h 1139"/>
                <a:gd name="T22" fmla="*/ 289 w 780"/>
                <a:gd name="T23" fmla="*/ 140 h 1139"/>
                <a:gd name="T24" fmla="*/ 260 w 780"/>
                <a:gd name="T25" fmla="*/ 132 h 1139"/>
                <a:gd name="T26" fmla="*/ 187 w 780"/>
                <a:gd name="T27" fmla="*/ 138 h 1139"/>
                <a:gd name="T28" fmla="*/ 80 w 780"/>
                <a:gd name="T29" fmla="*/ 280 h 1139"/>
                <a:gd name="T30" fmla="*/ 99 w 780"/>
                <a:gd name="T31" fmla="*/ 346 h 1139"/>
                <a:gd name="T32" fmla="*/ 64 w 780"/>
                <a:gd name="T33" fmla="*/ 501 h 1139"/>
                <a:gd name="T34" fmla="*/ 181 w 780"/>
                <a:gd name="T35" fmla="*/ 609 h 1139"/>
                <a:gd name="T36" fmla="*/ 194 w 780"/>
                <a:gd name="T37" fmla="*/ 676 h 1139"/>
                <a:gd name="T38" fmla="*/ 272 w 780"/>
                <a:gd name="T39" fmla="*/ 657 h 1139"/>
                <a:gd name="T40" fmla="*/ 294 w 780"/>
                <a:gd name="T41" fmla="*/ 726 h 1139"/>
                <a:gd name="T42" fmla="*/ 221 w 780"/>
                <a:gd name="T43" fmla="*/ 731 h 1139"/>
                <a:gd name="T44" fmla="*/ 121 w 780"/>
                <a:gd name="T45" fmla="*/ 608 h 1139"/>
                <a:gd name="T46" fmla="*/ 7 w 780"/>
                <a:gd name="T47" fmla="*/ 519 h 1139"/>
                <a:gd name="T48" fmla="*/ 51 w 780"/>
                <a:gd name="T49" fmla="*/ 381 h 1139"/>
                <a:gd name="T50" fmla="*/ 64 w 780"/>
                <a:gd name="T51" fmla="*/ 223 h 1139"/>
                <a:gd name="T52" fmla="*/ 127 w 780"/>
                <a:gd name="T53" fmla="*/ 138 h 1139"/>
                <a:gd name="T54" fmla="*/ 276 w 780"/>
                <a:gd name="T55" fmla="*/ 75 h 1139"/>
                <a:gd name="T56" fmla="*/ 298 w 780"/>
                <a:gd name="T57" fmla="*/ 81 h 1139"/>
                <a:gd name="T58" fmla="*/ 394 w 780"/>
                <a:gd name="T59" fmla="*/ 0 h 1139"/>
                <a:gd name="T60" fmla="*/ 508 w 780"/>
                <a:gd name="T61" fmla="*/ 85 h 1139"/>
                <a:gd name="T62" fmla="*/ 638 w 780"/>
                <a:gd name="T63" fmla="*/ 87 h 1139"/>
                <a:gd name="T64" fmla="*/ 675 w 780"/>
                <a:gd name="T65" fmla="*/ 217 h 1139"/>
                <a:gd name="T66" fmla="*/ 758 w 780"/>
                <a:gd name="T67" fmla="*/ 353 h 1139"/>
                <a:gd name="T68" fmla="*/ 756 w 780"/>
                <a:gd name="T69" fmla="*/ 459 h 1139"/>
                <a:gd name="T70" fmla="*/ 670 w 780"/>
                <a:gd name="T71" fmla="*/ 592 h 1139"/>
                <a:gd name="T72" fmla="*/ 578 w 780"/>
                <a:gd name="T73" fmla="*/ 741 h 1139"/>
                <a:gd name="T74" fmla="*/ 498 w 780"/>
                <a:gd name="T75" fmla="*/ 719 h 1139"/>
                <a:gd name="T76" fmla="*/ 385 w 780"/>
                <a:gd name="T77" fmla="*/ 801 h 1139"/>
                <a:gd name="T78" fmla="*/ 388 w 780"/>
                <a:gd name="T79" fmla="*/ 615 h 1139"/>
                <a:gd name="T80" fmla="*/ 388 w 780"/>
                <a:gd name="T81" fmla="*/ 650 h 1139"/>
                <a:gd name="T82" fmla="*/ 626 w 780"/>
                <a:gd name="T83" fmla="*/ 413 h 1139"/>
                <a:gd name="T84" fmla="*/ 388 w 780"/>
                <a:gd name="T85" fmla="*/ 583 h 1139"/>
                <a:gd name="T86" fmla="*/ 559 w 780"/>
                <a:gd name="T87" fmla="*/ 413 h 1139"/>
                <a:gd name="T88" fmla="*/ 533 w 780"/>
                <a:gd name="T89" fmla="*/ 780 h 1139"/>
                <a:gd name="T90" fmla="*/ 432 w 780"/>
                <a:gd name="T91" fmla="*/ 838 h 1139"/>
                <a:gd name="T92" fmla="*/ 515 w 780"/>
                <a:gd name="T93" fmla="*/ 1003 h 1139"/>
                <a:gd name="T94" fmla="*/ 669 w 780"/>
                <a:gd name="T95" fmla="*/ 1091 h 1139"/>
                <a:gd name="T96" fmla="*/ 283 w 780"/>
                <a:gd name="T97" fmla="*/ 792 h 1139"/>
                <a:gd name="T98" fmla="*/ 195 w 780"/>
                <a:gd name="T99" fmla="*/ 783 h 1139"/>
                <a:gd name="T100" fmla="*/ 136 w 780"/>
                <a:gd name="T101" fmla="*/ 1118 h 1139"/>
                <a:gd name="T102" fmla="*/ 361 w 780"/>
                <a:gd name="T103" fmla="*/ 1103 h 1139"/>
                <a:gd name="T104" fmla="*/ 385 w 780"/>
                <a:gd name="T105" fmla="*/ 848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0" h="1139">
                  <a:moveTo>
                    <a:pt x="272" y="657"/>
                  </a:moveTo>
                  <a:cubicBezTo>
                    <a:pt x="300" y="657"/>
                    <a:pt x="328" y="671"/>
                    <a:pt x="343" y="693"/>
                  </a:cubicBezTo>
                  <a:lnTo>
                    <a:pt x="370" y="732"/>
                  </a:lnTo>
                  <a:cubicBezTo>
                    <a:pt x="379" y="745"/>
                    <a:pt x="391" y="745"/>
                    <a:pt x="400" y="733"/>
                  </a:cubicBezTo>
                  <a:lnTo>
                    <a:pt x="428" y="694"/>
                  </a:lnTo>
                  <a:cubicBezTo>
                    <a:pt x="443" y="673"/>
                    <a:pt x="470" y="660"/>
                    <a:pt x="498" y="660"/>
                  </a:cubicBezTo>
                  <a:cubicBezTo>
                    <a:pt x="507" y="660"/>
                    <a:pt x="516" y="661"/>
                    <a:pt x="524" y="664"/>
                  </a:cubicBezTo>
                  <a:lnTo>
                    <a:pt x="569" y="680"/>
                  </a:lnTo>
                  <a:cubicBezTo>
                    <a:pt x="572" y="681"/>
                    <a:pt x="575" y="682"/>
                    <a:pt x="578" y="682"/>
                  </a:cubicBezTo>
                  <a:cubicBezTo>
                    <a:pt x="591" y="682"/>
                    <a:pt x="593" y="670"/>
                    <a:pt x="593" y="663"/>
                  </a:cubicBezTo>
                  <a:lnTo>
                    <a:pt x="593" y="615"/>
                  </a:lnTo>
                  <a:cubicBezTo>
                    <a:pt x="593" y="580"/>
                    <a:pt x="620" y="545"/>
                    <a:pt x="653" y="535"/>
                  </a:cubicBezTo>
                  <a:lnTo>
                    <a:pt x="699" y="521"/>
                  </a:lnTo>
                  <a:cubicBezTo>
                    <a:pt x="706" y="519"/>
                    <a:pt x="711" y="515"/>
                    <a:pt x="713" y="511"/>
                  </a:cubicBezTo>
                  <a:cubicBezTo>
                    <a:pt x="715" y="506"/>
                    <a:pt x="713" y="500"/>
                    <a:pt x="709" y="494"/>
                  </a:cubicBezTo>
                  <a:lnTo>
                    <a:pt x="680" y="455"/>
                  </a:lnTo>
                  <a:cubicBezTo>
                    <a:pt x="660" y="426"/>
                    <a:pt x="660" y="383"/>
                    <a:pt x="682" y="355"/>
                  </a:cubicBezTo>
                  <a:lnTo>
                    <a:pt x="711" y="316"/>
                  </a:lnTo>
                  <a:cubicBezTo>
                    <a:pt x="716" y="311"/>
                    <a:pt x="717" y="304"/>
                    <a:pt x="716" y="300"/>
                  </a:cubicBezTo>
                  <a:cubicBezTo>
                    <a:pt x="715" y="295"/>
                    <a:pt x="710" y="291"/>
                    <a:pt x="703" y="288"/>
                  </a:cubicBezTo>
                  <a:lnTo>
                    <a:pt x="657" y="274"/>
                  </a:lnTo>
                  <a:cubicBezTo>
                    <a:pt x="624" y="263"/>
                    <a:pt x="598" y="227"/>
                    <a:pt x="599" y="192"/>
                  </a:cubicBezTo>
                  <a:lnTo>
                    <a:pt x="600" y="144"/>
                  </a:lnTo>
                  <a:cubicBezTo>
                    <a:pt x="601" y="137"/>
                    <a:pt x="599" y="132"/>
                    <a:pt x="596" y="128"/>
                  </a:cubicBezTo>
                  <a:cubicBezTo>
                    <a:pt x="593" y="125"/>
                    <a:pt x="588" y="125"/>
                    <a:pt x="585" y="125"/>
                  </a:cubicBezTo>
                  <a:cubicBezTo>
                    <a:pt x="583" y="125"/>
                    <a:pt x="580" y="125"/>
                    <a:pt x="577" y="126"/>
                  </a:cubicBezTo>
                  <a:lnTo>
                    <a:pt x="531" y="141"/>
                  </a:lnTo>
                  <a:cubicBezTo>
                    <a:pt x="524" y="143"/>
                    <a:pt x="516" y="144"/>
                    <a:pt x="508" y="144"/>
                  </a:cubicBezTo>
                  <a:cubicBezTo>
                    <a:pt x="479" y="144"/>
                    <a:pt x="451" y="130"/>
                    <a:pt x="436" y="108"/>
                  </a:cubicBezTo>
                  <a:lnTo>
                    <a:pt x="409" y="69"/>
                  </a:lnTo>
                  <a:cubicBezTo>
                    <a:pt x="405" y="63"/>
                    <a:pt x="400" y="59"/>
                    <a:pt x="394" y="59"/>
                  </a:cubicBezTo>
                  <a:cubicBezTo>
                    <a:pt x="388" y="59"/>
                    <a:pt x="386" y="59"/>
                    <a:pt x="381" y="67"/>
                  </a:cubicBezTo>
                  <a:lnTo>
                    <a:pt x="380" y="69"/>
                  </a:lnTo>
                  <a:cubicBezTo>
                    <a:pt x="368" y="87"/>
                    <a:pt x="352" y="110"/>
                    <a:pt x="339" y="123"/>
                  </a:cubicBezTo>
                  <a:cubicBezTo>
                    <a:pt x="331" y="131"/>
                    <a:pt x="318" y="141"/>
                    <a:pt x="301" y="141"/>
                  </a:cubicBezTo>
                  <a:cubicBezTo>
                    <a:pt x="296" y="141"/>
                    <a:pt x="292" y="141"/>
                    <a:pt x="289" y="140"/>
                  </a:cubicBezTo>
                  <a:lnTo>
                    <a:pt x="285" y="140"/>
                  </a:lnTo>
                  <a:lnTo>
                    <a:pt x="282" y="138"/>
                  </a:lnTo>
                  <a:cubicBezTo>
                    <a:pt x="276" y="136"/>
                    <a:pt x="268" y="134"/>
                    <a:pt x="260" y="132"/>
                  </a:cubicBezTo>
                  <a:cubicBezTo>
                    <a:pt x="248" y="128"/>
                    <a:pt x="227" y="122"/>
                    <a:pt x="224" y="122"/>
                  </a:cubicBezTo>
                  <a:cubicBezTo>
                    <a:pt x="215" y="120"/>
                    <a:pt x="205" y="118"/>
                    <a:pt x="202" y="118"/>
                  </a:cubicBezTo>
                  <a:cubicBezTo>
                    <a:pt x="191" y="118"/>
                    <a:pt x="187" y="128"/>
                    <a:pt x="187" y="138"/>
                  </a:cubicBezTo>
                  <a:lnTo>
                    <a:pt x="187" y="186"/>
                  </a:lnTo>
                  <a:cubicBezTo>
                    <a:pt x="187" y="221"/>
                    <a:pt x="160" y="256"/>
                    <a:pt x="126" y="266"/>
                  </a:cubicBezTo>
                  <a:lnTo>
                    <a:pt x="80" y="280"/>
                  </a:lnTo>
                  <a:cubicBezTo>
                    <a:pt x="73" y="282"/>
                    <a:pt x="68" y="286"/>
                    <a:pt x="67" y="290"/>
                  </a:cubicBezTo>
                  <a:cubicBezTo>
                    <a:pt x="65" y="295"/>
                    <a:pt x="67" y="301"/>
                    <a:pt x="71" y="307"/>
                  </a:cubicBezTo>
                  <a:lnTo>
                    <a:pt x="99" y="346"/>
                  </a:lnTo>
                  <a:cubicBezTo>
                    <a:pt x="120" y="375"/>
                    <a:pt x="119" y="419"/>
                    <a:pt x="98" y="446"/>
                  </a:cubicBezTo>
                  <a:lnTo>
                    <a:pt x="68" y="485"/>
                  </a:lnTo>
                  <a:cubicBezTo>
                    <a:pt x="64" y="490"/>
                    <a:pt x="62" y="496"/>
                    <a:pt x="64" y="501"/>
                  </a:cubicBezTo>
                  <a:cubicBezTo>
                    <a:pt x="65" y="506"/>
                    <a:pt x="70" y="510"/>
                    <a:pt x="77" y="513"/>
                  </a:cubicBezTo>
                  <a:lnTo>
                    <a:pt x="123" y="527"/>
                  </a:lnTo>
                  <a:cubicBezTo>
                    <a:pt x="156" y="538"/>
                    <a:pt x="181" y="574"/>
                    <a:pt x="181" y="609"/>
                  </a:cubicBezTo>
                  <a:lnTo>
                    <a:pt x="179" y="657"/>
                  </a:lnTo>
                  <a:cubicBezTo>
                    <a:pt x="179" y="664"/>
                    <a:pt x="181" y="669"/>
                    <a:pt x="184" y="672"/>
                  </a:cubicBezTo>
                  <a:cubicBezTo>
                    <a:pt x="187" y="676"/>
                    <a:pt x="191" y="676"/>
                    <a:pt x="194" y="676"/>
                  </a:cubicBezTo>
                  <a:cubicBezTo>
                    <a:pt x="197" y="676"/>
                    <a:pt x="200" y="676"/>
                    <a:pt x="203" y="675"/>
                  </a:cubicBezTo>
                  <a:lnTo>
                    <a:pt x="248" y="660"/>
                  </a:lnTo>
                  <a:cubicBezTo>
                    <a:pt x="256" y="658"/>
                    <a:pt x="264" y="657"/>
                    <a:pt x="272" y="657"/>
                  </a:cubicBezTo>
                  <a:close/>
                  <a:moveTo>
                    <a:pt x="385" y="801"/>
                  </a:moveTo>
                  <a:cubicBezTo>
                    <a:pt x="360" y="801"/>
                    <a:pt x="337" y="788"/>
                    <a:pt x="322" y="765"/>
                  </a:cubicBezTo>
                  <a:lnTo>
                    <a:pt x="294" y="726"/>
                  </a:lnTo>
                  <a:cubicBezTo>
                    <a:pt x="291" y="721"/>
                    <a:pt x="282" y="716"/>
                    <a:pt x="272" y="716"/>
                  </a:cubicBezTo>
                  <a:cubicBezTo>
                    <a:pt x="270" y="716"/>
                    <a:pt x="268" y="716"/>
                    <a:pt x="266" y="716"/>
                  </a:cubicBezTo>
                  <a:lnTo>
                    <a:pt x="221" y="731"/>
                  </a:lnTo>
                  <a:cubicBezTo>
                    <a:pt x="192" y="741"/>
                    <a:pt x="161" y="734"/>
                    <a:pt x="141" y="714"/>
                  </a:cubicBezTo>
                  <a:cubicBezTo>
                    <a:pt x="127" y="699"/>
                    <a:pt x="119" y="678"/>
                    <a:pt x="120" y="656"/>
                  </a:cubicBezTo>
                  <a:lnTo>
                    <a:pt x="121" y="608"/>
                  </a:lnTo>
                  <a:cubicBezTo>
                    <a:pt x="122" y="599"/>
                    <a:pt x="113" y="586"/>
                    <a:pt x="104" y="584"/>
                  </a:cubicBezTo>
                  <a:lnTo>
                    <a:pt x="59" y="569"/>
                  </a:lnTo>
                  <a:cubicBezTo>
                    <a:pt x="33" y="560"/>
                    <a:pt x="14" y="542"/>
                    <a:pt x="7" y="519"/>
                  </a:cubicBezTo>
                  <a:cubicBezTo>
                    <a:pt x="0" y="496"/>
                    <a:pt x="5" y="470"/>
                    <a:pt x="22" y="448"/>
                  </a:cubicBezTo>
                  <a:lnTo>
                    <a:pt x="51" y="410"/>
                  </a:lnTo>
                  <a:cubicBezTo>
                    <a:pt x="56" y="403"/>
                    <a:pt x="57" y="388"/>
                    <a:pt x="51" y="381"/>
                  </a:cubicBezTo>
                  <a:lnTo>
                    <a:pt x="23" y="342"/>
                  </a:lnTo>
                  <a:cubicBezTo>
                    <a:pt x="7" y="320"/>
                    <a:pt x="3" y="295"/>
                    <a:pt x="11" y="271"/>
                  </a:cubicBezTo>
                  <a:cubicBezTo>
                    <a:pt x="19" y="248"/>
                    <a:pt x="38" y="230"/>
                    <a:pt x="64" y="223"/>
                  </a:cubicBezTo>
                  <a:lnTo>
                    <a:pt x="110" y="209"/>
                  </a:lnTo>
                  <a:cubicBezTo>
                    <a:pt x="118" y="207"/>
                    <a:pt x="127" y="195"/>
                    <a:pt x="127" y="186"/>
                  </a:cubicBezTo>
                  <a:lnTo>
                    <a:pt x="127" y="138"/>
                  </a:lnTo>
                  <a:cubicBezTo>
                    <a:pt x="127" y="93"/>
                    <a:pt x="160" y="59"/>
                    <a:pt x="202" y="59"/>
                  </a:cubicBezTo>
                  <a:cubicBezTo>
                    <a:pt x="212" y="59"/>
                    <a:pt x="228" y="62"/>
                    <a:pt x="236" y="64"/>
                  </a:cubicBezTo>
                  <a:cubicBezTo>
                    <a:pt x="240" y="65"/>
                    <a:pt x="252" y="68"/>
                    <a:pt x="276" y="75"/>
                  </a:cubicBezTo>
                  <a:cubicBezTo>
                    <a:pt x="284" y="77"/>
                    <a:pt x="292" y="79"/>
                    <a:pt x="297" y="81"/>
                  </a:cubicBezTo>
                  <a:lnTo>
                    <a:pt x="298" y="81"/>
                  </a:lnTo>
                  <a:cubicBezTo>
                    <a:pt x="298" y="81"/>
                    <a:pt x="298" y="81"/>
                    <a:pt x="298" y="81"/>
                  </a:cubicBezTo>
                  <a:cubicBezTo>
                    <a:pt x="305" y="74"/>
                    <a:pt x="315" y="60"/>
                    <a:pt x="330" y="37"/>
                  </a:cubicBezTo>
                  <a:lnTo>
                    <a:pt x="331" y="35"/>
                  </a:lnTo>
                  <a:cubicBezTo>
                    <a:pt x="346" y="12"/>
                    <a:pt x="367" y="0"/>
                    <a:pt x="394" y="0"/>
                  </a:cubicBezTo>
                  <a:cubicBezTo>
                    <a:pt x="420" y="0"/>
                    <a:pt x="443" y="13"/>
                    <a:pt x="458" y="36"/>
                  </a:cubicBezTo>
                  <a:lnTo>
                    <a:pt x="485" y="75"/>
                  </a:lnTo>
                  <a:cubicBezTo>
                    <a:pt x="489" y="80"/>
                    <a:pt x="498" y="85"/>
                    <a:pt x="508" y="85"/>
                  </a:cubicBezTo>
                  <a:cubicBezTo>
                    <a:pt x="510" y="85"/>
                    <a:pt x="512" y="85"/>
                    <a:pt x="513" y="85"/>
                  </a:cubicBezTo>
                  <a:lnTo>
                    <a:pt x="559" y="70"/>
                  </a:lnTo>
                  <a:cubicBezTo>
                    <a:pt x="588" y="60"/>
                    <a:pt x="619" y="67"/>
                    <a:pt x="638" y="87"/>
                  </a:cubicBezTo>
                  <a:cubicBezTo>
                    <a:pt x="653" y="102"/>
                    <a:pt x="660" y="123"/>
                    <a:pt x="659" y="145"/>
                  </a:cubicBezTo>
                  <a:lnTo>
                    <a:pt x="658" y="193"/>
                  </a:lnTo>
                  <a:cubicBezTo>
                    <a:pt x="658" y="202"/>
                    <a:pt x="667" y="215"/>
                    <a:pt x="675" y="217"/>
                  </a:cubicBezTo>
                  <a:lnTo>
                    <a:pt x="721" y="232"/>
                  </a:lnTo>
                  <a:cubicBezTo>
                    <a:pt x="746" y="241"/>
                    <a:pt x="765" y="259"/>
                    <a:pt x="772" y="282"/>
                  </a:cubicBezTo>
                  <a:cubicBezTo>
                    <a:pt x="780" y="306"/>
                    <a:pt x="774" y="331"/>
                    <a:pt x="758" y="353"/>
                  </a:cubicBezTo>
                  <a:lnTo>
                    <a:pt x="729" y="391"/>
                  </a:lnTo>
                  <a:cubicBezTo>
                    <a:pt x="723" y="398"/>
                    <a:pt x="723" y="413"/>
                    <a:pt x="728" y="420"/>
                  </a:cubicBezTo>
                  <a:lnTo>
                    <a:pt x="756" y="459"/>
                  </a:lnTo>
                  <a:cubicBezTo>
                    <a:pt x="772" y="481"/>
                    <a:pt x="777" y="507"/>
                    <a:pt x="769" y="530"/>
                  </a:cubicBezTo>
                  <a:cubicBezTo>
                    <a:pt x="761" y="553"/>
                    <a:pt x="742" y="570"/>
                    <a:pt x="716" y="578"/>
                  </a:cubicBezTo>
                  <a:lnTo>
                    <a:pt x="670" y="592"/>
                  </a:lnTo>
                  <a:cubicBezTo>
                    <a:pt x="661" y="594"/>
                    <a:pt x="652" y="606"/>
                    <a:pt x="652" y="615"/>
                  </a:cubicBezTo>
                  <a:lnTo>
                    <a:pt x="652" y="663"/>
                  </a:lnTo>
                  <a:cubicBezTo>
                    <a:pt x="652" y="708"/>
                    <a:pt x="621" y="741"/>
                    <a:pt x="578" y="741"/>
                  </a:cubicBezTo>
                  <a:cubicBezTo>
                    <a:pt x="568" y="741"/>
                    <a:pt x="558" y="739"/>
                    <a:pt x="549" y="736"/>
                  </a:cubicBezTo>
                  <a:lnTo>
                    <a:pt x="504" y="720"/>
                  </a:lnTo>
                  <a:cubicBezTo>
                    <a:pt x="502" y="719"/>
                    <a:pt x="500" y="719"/>
                    <a:pt x="498" y="719"/>
                  </a:cubicBezTo>
                  <a:cubicBezTo>
                    <a:pt x="488" y="719"/>
                    <a:pt x="479" y="724"/>
                    <a:pt x="476" y="728"/>
                  </a:cubicBezTo>
                  <a:lnTo>
                    <a:pt x="448" y="767"/>
                  </a:lnTo>
                  <a:cubicBezTo>
                    <a:pt x="432" y="789"/>
                    <a:pt x="410" y="801"/>
                    <a:pt x="385" y="801"/>
                  </a:cubicBezTo>
                  <a:close/>
                  <a:moveTo>
                    <a:pt x="388" y="210"/>
                  </a:moveTo>
                  <a:cubicBezTo>
                    <a:pt x="277" y="210"/>
                    <a:pt x="186" y="301"/>
                    <a:pt x="186" y="413"/>
                  </a:cubicBezTo>
                  <a:cubicBezTo>
                    <a:pt x="186" y="524"/>
                    <a:pt x="277" y="615"/>
                    <a:pt x="388" y="615"/>
                  </a:cubicBezTo>
                  <a:cubicBezTo>
                    <a:pt x="500" y="615"/>
                    <a:pt x="590" y="524"/>
                    <a:pt x="590" y="413"/>
                  </a:cubicBezTo>
                  <a:cubicBezTo>
                    <a:pt x="590" y="301"/>
                    <a:pt x="500" y="210"/>
                    <a:pt x="388" y="210"/>
                  </a:cubicBezTo>
                  <a:close/>
                  <a:moveTo>
                    <a:pt x="388" y="650"/>
                  </a:moveTo>
                  <a:cubicBezTo>
                    <a:pt x="257" y="650"/>
                    <a:pt x="150" y="544"/>
                    <a:pt x="150" y="413"/>
                  </a:cubicBezTo>
                  <a:cubicBezTo>
                    <a:pt x="150" y="282"/>
                    <a:pt x="257" y="175"/>
                    <a:pt x="388" y="175"/>
                  </a:cubicBezTo>
                  <a:cubicBezTo>
                    <a:pt x="519" y="175"/>
                    <a:pt x="626" y="282"/>
                    <a:pt x="626" y="413"/>
                  </a:cubicBezTo>
                  <a:cubicBezTo>
                    <a:pt x="626" y="544"/>
                    <a:pt x="519" y="650"/>
                    <a:pt x="388" y="650"/>
                  </a:cubicBezTo>
                  <a:close/>
                  <a:moveTo>
                    <a:pt x="559" y="413"/>
                  </a:moveTo>
                  <a:cubicBezTo>
                    <a:pt x="559" y="507"/>
                    <a:pt x="482" y="583"/>
                    <a:pt x="388" y="583"/>
                  </a:cubicBezTo>
                  <a:cubicBezTo>
                    <a:pt x="294" y="583"/>
                    <a:pt x="218" y="507"/>
                    <a:pt x="218" y="413"/>
                  </a:cubicBezTo>
                  <a:cubicBezTo>
                    <a:pt x="218" y="319"/>
                    <a:pt x="294" y="242"/>
                    <a:pt x="388" y="242"/>
                  </a:cubicBezTo>
                  <a:cubicBezTo>
                    <a:pt x="482" y="242"/>
                    <a:pt x="559" y="319"/>
                    <a:pt x="559" y="413"/>
                  </a:cubicBezTo>
                  <a:close/>
                  <a:moveTo>
                    <a:pt x="581" y="788"/>
                  </a:moveTo>
                  <a:cubicBezTo>
                    <a:pt x="580" y="788"/>
                    <a:pt x="579" y="788"/>
                    <a:pt x="578" y="788"/>
                  </a:cubicBezTo>
                  <a:cubicBezTo>
                    <a:pt x="563" y="788"/>
                    <a:pt x="548" y="786"/>
                    <a:pt x="533" y="780"/>
                  </a:cubicBezTo>
                  <a:lnTo>
                    <a:pt x="504" y="770"/>
                  </a:lnTo>
                  <a:lnTo>
                    <a:pt x="486" y="795"/>
                  </a:lnTo>
                  <a:cubicBezTo>
                    <a:pt x="472" y="815"/>
                    <a:pt x="453" y="829"/>
                    <a:pt x="432" y="838"/>
                  </a:cubicBezTo>
                  <a:lnTo>
                    <a:pt x="447" y="1075"/>
                  </a:lnTo>
                  <a:cubicBezTo>
                    <a:pt x="448" y="1094"/>
                    <a:pt x="457" y="1096"/>
                    <a:pt x="467" y="1080"/>
                  </a:cubicBezTo>
                  <a:lnTo>
                    <a:pt x="515" y="1003"/>
                  </a:lnTo>
                  <a:cubicBezTo>
                    <a:pt x="525" y="987"/>
                    <a:pt x="544" y="985"/>
                    <a:pt x="557" y="998"/>
                  </a:cubicBezTo>
                  <a:lnTo>
                    <a:pt x="654" y="1099"/>
                  </a:lnTo>
                  <a:cubicBezTo>
                    <a:pt x="667" y="1113"/>
                    <a:pt x="674" y="1109"/>
                    <a:pt x="669" y="1091"/>
                  </a:cubicBezTo>
                  <a:cubicBezTo>
                    <a:pt x="669" y="1091"/>
                    <a:pt x="608" y="880"/>
                    <a:pt x="581" y="788"/>
                  </a:cubicBezTo>
                  <a:close/>
                  <a:moveTo>
                    <a:pt x="385" y="848"/>
                  </a:moveTo>
                  <a:cubicBezTo>
                    <a:pt x="344" y="848"/>
                    <a:pt x="307" y="828"/>
                    <a:pt x="283" y="792"/>
                  </a:cubicBezTo>
                  <a:lnTo>
                    <a:pt x="265" y="767"/>
                  </a:lnTo>
                  <a:lnTo>
                    <a:pt x="236" y="776"/>
                  </a:lnTo>
                  <a:cubicBezTo>
                    <a:pt x="222" y="780"/>
                    <a:pt x="208" y="783"/>
                    <a:pt x="195" y="783"/>
                  </a:cubicBezTo>
                  <a:cubicBezTo>
                    <a:pt x="189" y="783"/>
                    <a:pt x="183" y="782"/>
                    <a:pt x="177" y="781"/>
                  </a:cubicBezTo>
                  <a:cubicBezTo>
                    <a:pt x="152" y="872"/>
                    <a:pt x="96" y="1082"/>
                    <a:pt x="94" y="1088"/>
                  </a:cubicBezTo>
                  <a:cubicBezTo>
                    <a:pt x="91" y="1108"/>
                    <a:pt x="103" y="1139"/>
                    <a:pt x="136" y="1118"/>
                  </a:cubicBezTo>
                  <a:cubicBezTo>
                    <a:pt x="141" y="1115"/>
                    <a:pt x="240" y="1033"/>
                    <a:pt x="240" y="1033"/>
                  </a:cubicBezTo>
                  <a:cubicBezTo>
                    <a:pt x="255" y="1021"/>
                    <a:pt x="267" y="1020"/>
                    <a:pt x="284" y="1035"/>
                  </a:cubicBezTo>
                  <a:lnTo>
                    <a:pt x="361" y="1103"/>
                  </a:lnTo>
                  <a:cubicBezTo>
                    <a:pt x="374" y="1115"/>
                    <a:pt x="395" y="1108"/>
                    <a:pt x="395" y="1089"/>
                  </a:cubicBezTo>
                  <a:lnTo>
                    <a:pt x="388" y="848"/>
                  </a:lnTo>
                  <a:cubicBezTo>
                    <a:pt x="387" y="848"/>
                    <a:pt x="386" y="848"/>
                    <a:pt x="385" y="848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C4261D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21" name="Freeform 6"/>
            <p:cNvSpPr>
              <a:spLocks noEditPoints="1"/>
            </p:cNvSpPr>
            <p:nvPr/>
          </p:nvSpPr>
          <p:spPr bwMode="auto">
            <a:xfrm>
              <a:off x="7772329" y="-1123557"/>
              <a:ext cx="465708" cy="472063"/>
            </a:xfrm>
            <a:custGeom>
              <a:avLst/>
              <a:gdLst>
                <a:gd name="T0" fmla="*/ 1391 w 2783"/>
                <a:gd name="T1" fmla="*/ 0 h 2783"/>
                <a:gd name="T2" fmla="*/ 0 w 2783"/>
                <a:gd name="T3" fmla="*/ 1391 h 2783"/>
                <a:gd name="T4" fmla="*/ 1391 w 2783"/>
                <a:gd name="T5" fmla="*/ 2783 h 2783"/>
                <a:gd name="T6" fmla="*/ 2783 w 2783"/>
                <a:gd name="T7" fmla="*/ 1391 h 2783"/>
                <a:gd name="T8" fmla="*/ 1391 w 2783"/>
                <a:gd name="T9" fmla="*/ 0 h 2783"/>
                <a:gd name="T10" fmla="*/ 1391 w 2783"/>
                <a:gd name="T11" fmla="*/ 55 h 2783"/>
                <a:gd name="T12" fmla="*/ 55 w 2783"/>
                <a:gd name="T13" fmla="*/ 1391 h 2783"/>
                <a:gd name="T14" fmla="*/ 1391 w 2783"/>
                <a:gd name="T15" fmla="*/ 2728 h 2783"/>
                <a:gd name="T16" fmla="*/ 2728 w 2783"/>
                <a:gd name="T17" fmla="*/ 1391 h 2783"/>
                <a:gd name="T18" fmla="*/ 1391 w 2783"/>
                <a:gd name="T19" fmla="*/ 55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3" h="2783">
                  <a:moveTo>
                    <a:pt x="1391" y="0"/>
                  </a:moveTo>
                  <a:cubicBezTo>
                    <a:pt x="623" y="0"/>
                    <a:pt x="0" y="623"/>
                    <a:pt x="0" y="1391"/>
                  </a:cubicBezTo>
                  <a:cubicBezTo>
                    <a:pt x="0" y="2160"/>
                    <a:pt x="623" y="2783"/>
                    <a:pt x="1391" y="2783"/>
                  </a:cubicBezTo>
                  <a:cubicBezTo>
                    <a:pt x="2160" y="2783"/>
                    <a:pt x="2783" y="2160"/>
                    <a:pt x="2783" y="1391"/>
                  </a:cubicBezTo>
                  <a:cubicBezTo>
                    <a:pt x="2783" y="623"/>
                    <a:pt x="2160" y="0"/>
                    <a:pt x="1391" y="0"/>
                  </a:cubicBezTo>
                  <a:close/>
                  <a:moveTo>
                    <a:pt x="1391" y="55"/>
                  </a:moveTo>
                  <a:cubicBezTo>
                    <a:pt x="654" y="55"/>
                    <a:pt x="55" y="654"/>
                    <a:pt x="55" y="1391"/>
                  </a:cubicBezTo>
                  <a:cubicBezTo>
                    <a:pt x="55" y="2129"/>
                    <a:pt x="654" y="2728"/>
                    <a:pt x="1391" y="2728"/>
                  </a:cubicBezTo>
                  <a:cubicBezTo>
                    <a:pt x="2129" y="2728"/>
                    <a:pt x="2728" y="2129"/>
                    <a:pt x="2728" y="1391"/>
                  </a:cubicBezTo>
                  <a:cubicBezTo>
                    <a:pt x="2728" y="654"/>
                    <a:pt x="2129" y="55"/>
                    <a:pt x="1391" y="55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2DB6B9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900266" y="5705973"/>
            <a:ext cx="465345" cy="472063"/>
            <a:chOff x="10019977" y="-551766"/>
            <a:chExt cx="2093913" cy="2122488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10019977" y="-551766"/>
              <a:ext cx="2093913" cy="2122488"/>
            </a:xfrm>
            <a:custGeom>
              <a:avLst/>
              <a:gdLst>
                <a:gd name="T0" fmla="*/ 1391 w 2783"/>
                <a:gd name="T1" fmla="*/ 0 h 2783"/>
                <a:gd name="T2" fmla="*/ 0 w 2783"/>
                <a:gd name="T3" fmla="*/ 1391 h 2783"/>
                <a:gd name="T4" fmla="*/ 1391 w 2783"/>
                <a:gd name="T5" fmla="*/ 2783 h 2783"/>
                <a:gd name="T6" fmla="*/ 2783 w 2783"/>
                <a:gd name="T7" fmla="*/ 1391 h 2783"/>
                <a:gd name="T8" fmla="*/ 1391 w 2783"/>
                <a:gd name="T9" fmla="*/ 0 h 2783"/>
                <a:gd name="T10" fmla="*/ 1391 w 2783"/>
                <a:gd name="T11" fmla="*/ 55 h 2783"/>
                <a:gd name="T12" fmla="*/ 55 w 2783"/>
                <a:gd name="T13" fmla="*/ 1391 h 2783"/>
                <a:gd name="T14" fmla="*/ 1391 w 2783"/>
                <a:gd name="T15" fmla="*/ 2728 h 2783"/>
                <a:gd name="T16" fmla="*/ 2728 w 2783"/>
                <a:gd name="T17" fmla="*/ 1391 h 2783"/>
                <a:gd name="T18" fmla="*/ 1391 w 2783"/>
                <a:gd name="T19" fmla="*/ 55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3" h="2783">
                  <a:moveTo>
                    <a:pt x="1391" y="0"/>
                  </a:moveTo>
                  <a:cubicBezTo>
                    <a:pt x="623" y="0"/>
                    <a:pt x="0" y="623"/>
                    <a:pt x="0" y="1391"/>
                  </a:cubicBezTo>
                  <a:cubicBezTo>
                    <a:pt x="0" y="2160"/>
                    <a:pt x="623" y="2783"/>
                    <a:pt x="1391" y="2783"/>
                  </a:cubicBezTo>
                  <a:cubicBezTo>
                    <a:pt x="2160" y="2783"/>
                    <a:pt x="2783" y="2160"/>
                    <a:pt x="2783" y="1391"/>
                  </a:cubicBezTo>
                  <a:cubicBezTo>
                    <a:pt x="2783" y="623"/>
                    <a:pt x="2160" y="0"/>
                    <a:pt x="1391" y="0"/>
                  </a:cubicBezTo>
                  <a:close/>
                  <a:moveTo>
                    <a:pt x="1391" y="55"/>
                  </a:moveTo>
                  <a:cubicBezTo>
                    <a:pt x="654" y="55"/>
                    <a:pt x="55" y="654"/>
                    <a:pt x="55" y="1391"/>
                  </a:cubicBezTo>
                  <a:cubicBezTo>
                    <a:pt x="55" y="2129"/>
                    <a:pt x="654" y="2728"/>
                    <a:pt x="1391" y="2728"/>
                  </a:cubicBezTo>
                  <a:cubicBezTo>
                    <a:pt x="2129" y="2728"/>
                    <a:pt x="2728" y="2129"/>
                    <a:pt x="2728" y="1391"/>
                  </a:cubicBezTo>
                  <a:cubicBezTo>
                    <a:pt x="2728" y="654"/>
                    <a:pt x="2129" y="55"/>
                    <a:pt x="1391" y="55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2DB6B9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24" name="Freeform 6"/>
            <p:cNvSpPr>
              <a:spLocks noEditPoints="1"/>
            </p:cNvSpPr>
            <p:nvPr/>
          </p:nvSpPr>
          <p:spPr bwMode="auto">
            <a:xfrm>
              <a:off x="10357957" y="-215900"/>
              <a:ext cx="1417952" cy="1401540"/>
            </a:xfrm>
            <a:custGeom>
              <a:avLst/>
              <a:gdLst>
                <a:gd name="T0" fmla="*/ 675 w 1848"/>
                <a:gd name="T1" fmla="*/ 126 h 1848"/>
                <a:gd name="T2" fmla="*/ 286 w 1848"/>
                <a:gd name="T3" fmla="*/ 287 h 1848"/>
                <a:gd name="T4" fmla="*/ 126 w 1848"/>
                <a:gd name="T5" fmla="*/ 675 h 1848"/>
                <a:gd name="T6" fmla="*/ 286 w 1848"/>
                <a:gd name="T7" fmla="*/ 1064 h 1848"/>
                <a:gd name="T8" fmla="*/ 675 w 1848"/>
                <a:gd name="T9" fmla="*/ 1225 h 1848"/>
                <a:gd name="T10" fmla="*/ 1063 w 1848"/>
                <a:gd name="T11" fmla="*/ 1064 h 1848"/>
                <a:gd name="T12" fmla="*/ 1063 w 1848"/>
                <a:gd name="T13" fmla="*/ 287 h 1848"/>
                <a:gd name="T14" fmla="*/ 675 w 1848"/>
                <a:gd name="T15" fmla="*/ 126 h 1848"/>
                <a:gd name="T16" fmla="*/ 675 w 1848"/>
                <a:gd name="T17" fmla="*/ 1350 h 1848"/>
                <a:gd name="T18" fmla="*/ 198 w 1848"/>
                <a:gd name="T19" fmla="*/ 1153 h 1848"/>
                <a:gd name="T20" fmla="*/ 0 w 1848"/>
                <a:gd name="T21" fmla="*/ 675 h 1848"/>
                <a:gd name="T22" fmla="*/ 198 w 1848"/>
                <a:gd name="T23" fmla="*/ 198 h 1848"/>
                <a:gd name="T24" fmla="*/ 675 w 1848"/>
                <a:gd name="T25" fmla="*/ 0 h 1848"/>
                <a:gd name="T26" fmla="*/ 1152 w 1848"/>
                <a:gd name="T27" fmla="*/ 198 h 1848"/>
                <a:gd name="T28" fmla="*/ 1152 w 1848"/>
                <a:gd name="T29" fmla="*/ 1153 h 1848"/>
                <a:gd name="T30" fmla="*/ 675 w 1848"/>
                <a:gd name="T31" fmla="*/ 1350 h 1848"/>
                <a:gd name="T32" fmla="*/ 1261 w 1848"/>
                <a:gd name="T33" fmla="*/ 1068 h 1848"/>
                <a:gd name="T34" fmla="*/ 1261 w 1848"/>
                <a:gd name="T35" fmla="*/ 1153 h 1848"/>
                <a:gd name="T36" fmla="*/ 1153 w 1848"/>
                <a:gd name="T37" fmla="*/ 1261 h 1848"/>
                <a:gd name="T38" fmla="*/ 1067 w 1848"/>
                <a:gd name="T39" fmla="*/ 1261 h 1848"/>
                <a:gd name="T40" fmla="*/ 1063 w 1848"/>
                <a:gd name="T41" fmla="*/ 1257 h 1848"/>
                <a:gd name="T42" fmla="*/ 1063 w 1848"/>
                <a:gd name="T43" fmla="*/ 1172 h 1848"/>
                <a:gd name="T44" fmla="*/ 1171 w 1848"/>
                <a:gd name="T45" fmla="*/ 1064 h 1848"/>
                <a:gd name="T46" fmla="*/ 1257 w 1848"/>
                <a:gd name="T47" fmla="*/ 1064 h 1848"/>
                <a:gd name="T48" fmla="*/ 1261 w 1848"/>
                <a:gd name="T49" fmla="*/ 1068 h 1848"/>
                <a:gd name="T50" fmla="*/ 1401 w 1848"/>
                <a:gd name="T51" fmla="*/ 1250 h 1848"/>
                <a:gd name="T52" fmla="*/ 1401 w 1848"/>
                <a:gd name="T53" fmla="*/ 1401 h 1848"/>
                <a:gd name="T54" fmla="*/ 1250 w 1848"/>
                <a:gd name="T55" fmla="*/ 1401 h 1848"/>
                <a:gd name="T56" fmla="*/ 1250 w 1848"/>
                <a:gd name="T57" fmla="*/ 1250 h 1848"/>
                <a:gd name="T58" fmla="*/ 1401 w 1848"/>
                <a:gd name="T59" fmla="*/ 1250 h 1848"/>
                <a:gd name="T60" fmla="*/ 1827 w 1848"/>
                <a:gd name="T61" fmla="*/ 1655 h 1848"/>
                <a:gd name="T62" fmla="*/ 1823 w 1848"/>
                <a:gd name="T63" fmla="*/ 1736 h 1848"/>
                <a:gd name="T64" fmla="*/ 1736 w 1848"/>
                <a:gd name="T65" fmla="*/ 1823 h 1848"/>
                <a:gd name="T66" fmla="*/ 1654 w 1848"/>
                <a:gd name="T67" fmla="*/ 1827 h 1848"/>
                <a:gd name="T68" fmla="*/ 1396 w 1848"/>
                <a:gd name="T69" fmla="*/ 1569 h 1848"/>
                <a:gd name="T70" fmla="*/ 1400 w 1848"/>
                <a:gd name="T71" fmla="*/ 1487 h 1848"/>
                <a:gd name="T72" fmla="*/ 1487 w 1848"/>
                <a:gd name="T73" fmla="*/ 1400 h 1848"/>
                <a:gd name="T74" fmla="*/ 1568 w 1848"/>
                <a:gd name="T75" fmla="*/ 1396 h 1848"/>
                <a:gd name="T76" fmla="*/ 1827 w 1848"/>
                <a:gd name="T77" fmla="*/ 1655 h 1848"/>
                <a:gd name="T78" fmla="*/ 675 w 1848"/>
                <a:gd name="T79" fmla="*/ 270 h 1848"/>
                <a:gd name="T80" fmla="*/ 389 w 1848"/>
                <a:gd name="T81" fmla="*/ 389 h 1848"/>
                <a:gd name="T82" fmla="*/ 270 w 1848"/>
                <a:gd name="T83" fmla="*/ 675 h 1848"/>
                <a:gd name="T84" fmla="*/ 389 w 1848"/>
                <a:gd name="T85" fmla="*/ 962 h 1848"/>
                <a:gd name="T86" fmla="*/ 675 w 1848"/>
                <a:gd name="T87" fmla="*/ 1080 h 1848"/>
                <a:gd name="T88" fmla="*/ 961 w 1848"/>
                <a:gd name="T89" fmla="*/ 962 h 1848"/>
                <a:gd name="T90" fmla="*/ 961 w 1848"/>
                <a:gd name="T91" fmla="*/ 389 h 1848"/>
                <a:gd name="T92" fmla="*/ 675 w 1848"/>
                <a:gd name="T93" fmla="*/ 270 h 1848"/>
                <a:gd name="T94" fmla="*/ 675 w 1848"/>
                <a:gd name="T95" fmla="*/ 1164 h 1848"/>
                <a:gd name="T96" fmla="*/ 329 w 1848"/>
                <a:gd name="T97" fmla="*/ 1021 h 1848"/>
                <a:gd name="T98" fmla="*/ 186 w 1848"/>
                <a:gd name="T99" fmla="*/ 675 h 1848"/>
                <a:gd name="T100" fmla="*/ 329 w 1848"/>
                <a:gd name="T101" fmla="*/ 330 h 1848"/>
                <a:gd name="T102" fmla="*/ 675 w 1848"/>
                <a:gd name="T103" fmla="*/ 187 h 1848"/>
                <a:gd name="T104" fmla="*/ 1021 w 1848"/>
                <a:gd name="T105" fmla="*/ 330 h 1848"/>
                <a:gd name="T106" fmla="*/ 1021 w 1848"/>
                <a:gd name="T107" fmla="*/ 1021 h 1848"/>
                <a:gd name="T108" fmla="*/ 675 w 1848"/>
                <a:gd name="T109" fmla="*/ 1164 h 1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48" h="1848">
                  <a:moveTo>
                    <a:pt x="675" y="126"/>
                  </a:moveTo>
                  <a:cubicBezTo>
                    <a:pt x="528" y="126"/>
                    <a:pt x="390" y="183"/>
                    <a:pt x="286" y="287"/>
                  </a:cubicBezTo>
                  <a:cubicBezTo>
                    <a:pt x="183" y="391"/>
                    <a:pt x="126" y="529"/>
                    <a:pt x="126" y="675"/>
                  </a:cubicBezTo>
                  <a:cubicBezTo>
                    <a:pt x="126" y="822"/>
                    <a:pt x="183" y="960"/>
                    <a:pt x="286" y="1064"/>
                  </a:cubicBezTo>
                  <a:cubicBezTo>
                    <a:pt x="390" y="1168"/>
                    <a:pt x="528" y="1225"/>
                    <a:pt x="675" y="1225"/>
                  </a:cubicBezTo>
                  <a:cubicBezTo>
                    <a:pt x="822" y="1225"/>
                    <a:pt x="960" y="1168"/>
                    <a:pt x="1063" y="1064"/>
                  </a:cubicBezTo>
                  <a:cubicBezTo>
                    <a:pt x="1278" y="850"/>
                    <a:pt x="1278" y="501"/>
                    <a:pt x="1063" y="287"/>
                  </a:cubicBezTo>
                  <a:cubicBezTo>
                    <a:pt x="960" y="183"/>
                    <a:pt x="822" y="126"/>
                    <a:pt x="675" y="126"/>
                  </a:cubicBezTo>
                  <a:close/>
                  <a:moveTo>
                    <a:pt x="675" y="1350"/>
                  </a:moveTo>
                  <a:cubicBezTo>
                    <a:pt x="495" y="1350"/>
                    <a:pt x="325" y="1280"/>
                    <a:pt x="198" y="1153"/>
                  </a:cubicBezTo>
                  <a:cubicBezTo>
                    <a:pt x="70" y="1025"/>
                    <a:pt x="0" y="856"/>
                    <a:pt x="0" y="675"/>
                  </a:cubicBezTo>
                  <a:cubicBezTo>
                    <a:pt x="0" y="495"/>
                    <a:pt x="70" y="326"/>
                    <a:pt x="198" y="198"/>
                  </a:cubicBezTo>
                  <a:cubicBezTo>
                    <a:pt x="325" y="71"/>
                    <a:pt x="495" y="0"/>
                    <a:pt x="675" y="0"/>
                  </a:cubicBezTo>
                  <a:cubicBezTo>
                    <a:pt x="855" y="0"/>
                    <a:pt x="1025" y="71"/>
                    <a:pt x="1152" y="198"/>
                  </a:cubicBezTo>
                  <a:cubicBezTo>
                    <a:pt x="1415" y="461"/>
                    <a:pt x="1415" y="889"/>
                    <a:pt x="1152" y="1153"/>
                  </a:cubicBezTo>
                  <a:cubicBezTo>
                    <a:pt x="1025" y="1280"/>
                    <a:pt x="855" y="1350"/>
                    <a:pt x="675" y="1350"/>
                  </a:cubicBezTo>
                  <a:close/>
                  <a:moveTo>
                    <a:pt x="1261" y="1068"/>
                  </a:moveTo>
                  <a:cubicBezTo>
                    <a:pt x="1284" y="1091"/>
                    <a:pt x="1284" y="1130"/>
                    <a:pt x="1261" y="1153"/>
                  </a:cubicBezTo>
                  <a:lnTo>
                    <a:pt x="1153" y="1261"/>
                  </a:lnTo>
                  <a:cubicBezTo>
                    <a:pt x="1129" y="1285"/>
                    <a:pt x="1091" y="1285"/>
                    <a:pt x="1067" y="1261"/>
                  </a:cubicBezTo>
                  <a:lnTo>
                    <a:pt x="1063" y="1257"/>
                  </a:lnTo>
                  <a:cubicBezTo>
                    <a:pt x="1040" y="1234"/>
                    <a:pt x="1040" y="1195"/>
                    <a:pt x="1063" y="1172"/>
                  </a:cubicBezTo>
                  <a:lnTo>
                    <a:pt x="1171" y="1064"/>
                  </a:lnTo>
                  <a:cubicBezTo>
                    <a:pt x="1195" y="1040"/>
                    <a:pt x="1233" y="1040"/>
                    <a:pt x="1257" y="1064"/>
                  </a:cubicBezTo>
                  <a:lnTo>
                    <a:pt x="1261" y="1068"/>
                  </a:lnTo>
                  <a:close/>
                  <a:moveTo>
                    <a:pt x="1401" y="1250"/>
                  </a:moveTo>
                  <a:cubicBezTo>
                    <a:pt x="1442" y="1292"/>
                    <a:pt x="1442" y="1359"/>
                    <a:pt x="1401" y="1401"/>
                  </a:cubicBezTo>
                  <a:cubicBezTo>
                    <a:pt x="1359" y="1443"/>
                    <a:pt x="1291" y="1443"/>
                    <a:pt x="1250" y="1401"/>
                  </a:cubicBezTo>
                  <a:cubicBezTo>
                    <a:pt x="1208" y="1359"/>
                    <a:pt x="1208" y="1292"/>
                    <a:pt x="1250" y="1250"/>
                  </a:cubicBezTo>
                  <a:cubicBezTo>
                    <a:pt x="1291" y="1208"/>
                    <a:pt x="1359" y="1208"/>
                    <a:pt x="1401" y="1250"/>
                  </a:cubicBezTo>
                  <a:close/>
                  <a:moveTo>
                    <a:pt x="1827" y="1655"/>
                  </a:moveTo>
                  <a:cubicBezTo>
                    <a:pt x="1848" y="1676"/>
                    <a:pt x="1846" y="1713"/>
                    <a:pt x="1823" y="1736"/>
                  </a:cubicBezTo>
                  <a:lnTo>
                    <a:pt x="1736" y="1823"/>
                  </a:lnTo>
                  <a:cubicBezTo>
                    <a:pt x="1713" y="1847"/>
                    <a:pt x="1676" y="1848"/>
                    <a:pt x="1654" y="1827"/>
                  </a:cubicBezTo>
                  <a:lnTo>
                    <a:pt x="1396" y="1569"/>
                  </a:lnTo>
                  <a:cubicBezTo>
                    <a:pt x="1375" y="1547"/>
                    <a:pt x="1376" y="1511"/>
                    <a:pt x="1400" y="1487"/>
                  </a:cubicBezTo>
                  <a:lnTo>
                    <a:pt x="1487" y="1400"/>
                  </a:lnTo>
                  <a:cubicBezTo>
                    <a:pt x="1510" y="1377"/>
                    <a:pt x="1547" y="1375"/>
                    <a:pt x="1568" y="1396"/>
                  </a:cubicBezTo>
                  <a:lnTo>
                    <a:pt x="1827" y="1655"/>
                  </a:lnTo>
                  <a:close/>
                  <a:moveTo>
                    <a:pt x="675" y="270"/>
                  </a:moveTo>
                  <a:cubicBezTo>
                    <a:pt x="567" y="270"/>
                    <a:pt x="465" y="312"/>
                    <a:pt x="389" y="389"/>
                  </a:cubicBezTo>
                  <a:cubicBezTo>
                    <a:pt x="312" y="465"/>
                    <a:pt x="270" y="567"/>
                    <a:pt x="270" y="675"/>
                  </a:cubicBezTo>
                  <a:cubicBezTo>
                    <a:pt x="270" y="783"/>
                    <a:pt x="312" y="885"/>
                    <a:pt x="389" y="962"/>
                  </a:cubicBezTo>
                  <a:cubicBezTo>
                    <a:pt x="465" y="1038"/>
                    <a:pt x="567" y="1080"/>
                    <a:pt x="675" y="1080"/>
                  </a:cubicBezTo>
                  <a:cubicBezTo>
                    <a:pt x="783" y="1080"/>
                    <a:pt x="885" y="1038"/>
                    <a:pt x="961" y="962"/>
                  </a:cubicBezTo>
                  <a:cubicBezTo>
                    <a:pt x="1119" y="804"/>
                    <a:pt x="1119" y="547"/>
                    <a:pt x="961" y="389"/>
                  </a:cubicBezTo>
                  <a:cubicBezTo>
                    <a:pt x="885" y="312"/>
                    <a:pt x="783" y="270"/>
                    <a:pt x="675" y="270"/>
                  </a:cubicBezTo>
                  <a:close/>
                  <a:moveTo>
                    <a:pt x="675" y="1164"/>
                  </a:moveTo>
                  <a:cubicBezTo>
                    <a:pt x="544" y="1164"/>
                    <a:pt x="422" y="1113"/>
                    <a:pt x="329" y="1021"/>
                  </a:cubicBezTo>
                  <a:cubicBezTo>
                    <a:pt x="237" y="929"/>
                    <a:pt x="186" y="806"/>
                    <a:pt x="186" y="675"/>
                  </a:cubicBezTo>
                  <a:cubicBezTo>
                    <a:pt x="186" y="545"/>
                    <a:pt x="237" y="422"/>
                    <a:pt x="329" y="330"/>
                  </a:cubicBezTo>
                  <a:cubicBezTo>
                    <a:pt x="422" y="237"/>
                    <a:pt x="544" y="187"/>
                    <a:pt x="675" y="187"/>
                  </a:cubicBezTo>
                  <a:cubicBezTo>
                    <a:pt x="806" y="187"/>
                    <a:pt x="928" y="237"/>
                    <a:pt x="1021" y="330"/>
                  </a:cubicBezTo>
                  <a:cubicBezTo>
                    <a:pt x="1211" y="520"/>
                    <a:pt x="1211" y="830"/>
                    <a:pt x="1021" y="1021"/>
                  </a:cubicBezTo>
                  <a:cubicBezTo>
                    <a:pt x="928" y="1113"/>
                    <a:pt x="806" y="1164"/>
                    <a:pt x="675" y="1164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2DB6B9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499203" y="5705973"/>
            <a:ext cx="465345" cy="472063"/>
            <a:chOff x="2317849" y="-1212230"/>
            <a:chExt cx="2093913" cy="2122488"/>
          </a:xfrm>
          <a:solidFill>
            <a:schemeClr val="bg1"/>
          </a:solidFill>
        </p:grpSpPr>
        <p:sp>
          <p:nvSpPr>
            <p:cNvPr id="26" name="Freeform 6"/>
            <p:cNvSpPr>
              <a:spLocks noEditPoints="1"/>
            </p:cNvSpPr>
            <p:nvPr/>
          </p:nvSpPr>
          <p:spPr bwMode="auto">
            <a:xfrm>
              <a:off x="2317849" y="-1212230"/>
              <a:ext cx="2093913" cy="2122488"/>
            </a:xfrm>
            <a:custGeom>
              <a:avLst/>
              <a:gdLst>
                <a:gd name="T0" fmla="*/ 1391 w 2783"/>
                <a:gd name="T1" fmla="*/ 0 h 2783"/>
                <a:gd name="T2" fmla="*/ 0 w 2783"/>
                <a:gd name="T3" fmla="*/ 1391 h 2783"/>
                <a:gd name="T4" fmla="*/ 1391 w 2783"/>
                <a:gd name="T5" fmla="*/ 2783 h 2783"/>
                <a:gd name="T6" fmla="*/ 2783 w 2783"/>
                <a:gd name="T7" fmla="*/ 1391 h 2783"/>
                <a:gd name="T8" fmla="*/ 1391 w 2783"/>
                <a:gd name="T9" fmla="*/ 0 h 2783"/>
                <a:gd name="T10" fmla="*/ 1391 w 2783"/>
                <a:gd name="T11" fmla="*/ 55 h 2783"/>
                <a:gd name="T12" fmla="*/ 55 w 2783"/>
                <a:gd name="T13" fmla="*/ 1391 h 2783"/>
                <a:gd name="T14" fmla="*/ 1391 w 2783"/>
                <a:gd name="T15" fmla="*/ 2728 h 2783"/>
                <a:gd name="T16" fmla="*/ 2728 w 2783"/>
                <a:gd name="T17" fmla="*/ 1391 h 2783"/>
                <a:gd name="T18" fmla="*/ 1391 w 2783"/>
                <a:gd name="T19" fmla="*/ 55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3" h="2783">
                  <a:moveTo>
                    <a:pt x="1391" y="0"/>
                  </a:moveTo>
                  <a:cubicBezTo>
                    <a:pt x="623" y="0"/>
                    <a:pt x="0" y="623"/>
                    <a:pt x="0" y="1391"/>
                  </a:cubicBezTo>
                  <a:cubicBezTo>
                    <a:pt x="0" y="2160"/>
                    <a:pt x="623" y="2783"/>
                    <a:pt x="1391" y="2783"/>
                  </a:cubicBezTo>
                  <a:cubicBezTo>
                    <a:pt x="2160" y="2783"/>
                    <a:pt x="2783" y="2160"/>
                    <a:pt x="2783" y="1391"/>
                  </a:cubicBezTo>
                  <a:cubicBezTo>
                    <a:pt x="2783" y="623"/>
                    <a:pt x="2160" y="0"/>
                    <a:pt x="1391" y="0"/>
                  </a:cubicBezTo>
                  <a:close/>
                  <a:moveTo>
                    <a:pt x="1391" y="55"/>
                  </a:moveTo>
                  <a:cubicBezTo>
                    <a:pt x="654" y="55"/>
                    <a:pt x="55" y="654"/>
                    <a:pt x="55" y="1391"/>
                  </a:cubicBezTo>
                  <a:cubicBezTo>
                    <a:pt x="55" y="2129"/>
                    <a:pt x="654" y="2728"/>
                    <a:pt x="1391" y="2728"/>
                  </a:cubicBezTo>
                  <a:cubicBezTo>
                    <a:pt x="2129" y="2728"/>
                    <a:pt x="2728" y="2129"/>
                    <a:pt x="2728" y="1391"/>
                  </a:cubicBezTo>
                  <a:cubicBezTo>
                    <a:pt x="2728" y="654"/>
                    <a:pt x="2129" y="55"/>
                    <a:pt x="1391" y="55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2DB6B9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27" name="Freeform 7"/>
            <p:cNvSpPr>
              <a:spLocks noEditPoints="1"/>
            </p:cNvSpPr>
            <p:nvPr/>
          </p:nvSpPr>
          <p:spPr bwMode="auto">
            <a:xfrm>
              <a:off x="2723116" y="-1037197"/>
              <a:ext cx="1283378" cy="1723206"/>
            </a:xfrm>
            <a:custGeom>
              <a:avLst/>
              <a:gdLst>
                <a:gd name="T0" fmla="*/ 337 w 1669"/>
                <a:gd name="T1" fmla="*/ 844 h 2273"/>
                <a:gd name="T2" fmla="*/ 513 w 1669"/>
                <a:gd name="T3" fmla="*/ 1259 h 2273"/>
                <a:gd name="T4" fmla="*/ 656 w 1669"/>
                <a:gd name="T5" fmla="*/ 1590 h 2273"/>
                <a:gd name="T6" fmla="*/ 978 w 1669"/>
                <a:gd name="T7" fmla="*/ 1600 h 2273"/>
                <a:gd name="T8" fmla="*/ 1049 w 1669"/>
                <a:gd name="T9" fmla="*/ 1467 h 2273"/>
                <a:gd name="T10" fmla="*/ 1229 w 1669"/>
                <a:gd name="T11" fmla="*/ 1135 h 2273"/>
                <a:gd name="T12" fmla="*/ 835 w 1669"/>
                <a:gd name="T13" fmla="*/ 346 h 2273"/>
                <a:gd name="T14" fmla="*/ 691 w 1669"/>
                <a:gd name="T15" fmla="*/ 1704 h 2273"/>
                <a:gd name="T16" fmla="*/ 528 w 1669"/>
                <a:gd name="T17" fmla="*/ 1515 h 2273"/>
                <a:gd name="T18" fmla="*/ 354 w 1669"/>
                <a:gd name="T19" fmla="*/ 1192 h 2273"/>
                <a:gd name="T20" fmla="*/ 835 w 1669"/>
                <a:gd name="T21" fmla="*/ 242 h 2273"/>
                <a:gd name="T22" fmla="*/ 1316 w 1669"/>
                <a:gd name="T23" fmla="*/ 1192 h 2273"/>
                <a:gd name="T24" fmla="*/ 1142 w 1669"/>
                <a:gd name="T25" fmla="*/ 1515 h 2273"/>
                <a:gd name="T26" fmla="*/ 978 w 1669"/>
                <a:gd name="T27" fmla="*/ 1704 h 2273"/>
                <a:gd name="T28" fmla="*/ 597 w 1669"/>
                <a:gd name="T29" fmla="*/ 2037 h 2273"/>
                <a:gd name="T30" fmla="*/ 1002 w 1669"/>
                <a:gd name="T31" fmla="*/ 2115 h 2273"/>
                <a:gd name="T32" fmla="*/ 1002 w 1669"/>
                <a:gd name="T33" fmla="*/ 1960 h 2273"/>
                <a:gd name="T34" fmla="*/ 645 w 1669"/>
                <a:gd name="T35" fmla="*/ 2086 h 2273"/>
                <a:gd name="T36" fmla="*/ 1033 w 1669"/>
                <a:gd name="T37" fmla="*/ 2086 h 2273"/>
                <a:gd name="T38" fmla="*/ 1081 w 1669"/>
                <a:gd name="T39" fmla="*/ 2037 h 2273"/>
                <a:gd name="T40" fmla="*/ 597 w 1669"/>
                <a:gd name="T41" fmla="*/ 1795 h 2273"/>
                <a:gd name="T42" fmla="*/ 1081 w 1669"/>
                <a:gd name="T43" fmla="*/ 2037 h 2273"/>
                <a:gd name="T44" fmla="*/ 1077 w 1669"/>
                <a:gd name="T45" fmla="*/ 949 h 2273"/>
                <a:gd name="T46" fmla="*/ 914 w 1669"/>
                <a:gd name="T47" fmla="*/ 1113 h 2273"/>
                <a:gd name="T48" fmla="*/ 756 w 1669"/>
                <a:gd name="T49" fmla="*/ 1113 h 2273"/>
                <a:gd name="T50" fmla="*/ 592 w 1669"/>
                <a:gd name="T51" fmla="*/ 949 h 2273"/>
                <a:gd name="T52" fmla="*/ 592 w 1669"/>
                <a:gd name="T53" fmla="*/ 791 h 2273"/>
                <a:gd name="T54" fmla="*/ 756 w 1669"/>
                <a:gd name="T55" fmla="*/ 628 h 2273"/>
                <a:gd name="T56" fmla="*/ 914 w 1669"/>
                <a:gd name="T57" fmla="*/ 628 h 2273"/>
                <a:gd name="T58" fmla="*/ 1077 w 1669"/>
                <a:gd name="T59" fmla="*/ 791 h 2273"/>
                <a:gd name="T60" fmla="*/ 1604 w 1669"/>
                <a:gd name="T61" fmla="*/ 768 h 2273"/>
                <a:gd name="T62" fmla="*/ 1518 w 1669"/>
                <a:gd name="T63" fmla="*/ 844 h 2273"/>
                <a:gd name="T64" fmla="*/ 1604 w 1669"/>
                <a:gd name="T65" fmla="*/ 893 h 2273"/>
                <a:gd name="T66" fmla="*/ 1604 w 1669"/>
                <a:gd name="T67" fmla="*/ 768 h 2273"/>
                <a:gd name="T68" fmla="*/ 1421 w 1669"/>
                <a:gd name="T69" fmla="*/ 336 h 2273"/>
                <a:gd name="T70" fmla="*/ 1332 w 1669"/>
                <a:gd name="T71" fmla="*/ 247 h 2273"/>
                <a:gd name="T72" fmla="*/ 1356 w 1669"/>
                <a:gd name="T73" fmla="*/ 400 h 2273"/>
                <a:gd name="T74" fmla="*/ 895 w 1669"/>
                <a:gd name="T75" fmla="*/ 161 h 2273"/>
                <a:gd name="T76" fmla="*/ 833 w 1669"/>
                <a:gd name="T77" fmla="*/ 0 h 2273"/>
                <a:gd name="T78" fmla="*/ 771 w 1669"/>
                <a:gd name="T79" fmla="*/ 161 h 2273"/>
                <a:gd name="T80" fmla="*/ 307 w 1669"/>
                <a:gd name="T81" fmla="*/ 408 h 2273"/>
                <a:gd name="T82" fmla="*/ 334 w 1669"/>
                <a:gd name="T83" fmla="*/ 258 h 2273"/>
                <a:gd name="T84" fmla="*/ 245 w 1669"/>
                <a:gd name="T85" fmla="*/ 346 h 2273"/>
                <a:gd name="T86" fmla="*/ 149 w 1669"/>
                <a:gd name="T87" fmla="*/ 844 h 2273"/>
                <a:gd name="T88" fmla="*/ 65 w 1669"/>
                <a:gd name="T89" fmla="*/ 768 h 2273"/>
                <a:gd name="T90" fmla="*/ 65 w 1669"/>
                <a:gd name="T91" fmla="*/ 893 h 2273"/>
                <a:gd name="T92" fmla="*/ 149 w 1669"/>
                <a:gd name="T93" fmla="*/ 844 h 2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69" h="2273">
                  <a:moveTo>
                    <a:pt x="835" y="346"/>
                  </a:moveTo>
                  <a:cubicBezTo>
                    <a:pt x="560" y="346"/>
                    <a:pt x="337" y="569"/>
                    <a:pt x="337" y="844"/>
                  </a:cubicBezTo>
                  <a:cubicBezTo>
                    <a:pt x="337" y="975"/>
                    <a:pt x="440" y="1133"/>
                    <a:pt x="441" y="1135"/>
                  </a:cubicBezTo>
                  <a:cubicBezTo>
                    <a:pt x="463" y="1168"/>
                    <a:pt x="495" y="1222"/>
                    <a:pt x="513" y="1259"/>
                  </a:cubicBezTo>
                  <a:lnTo>
                    <a:pt x="620" y="1467"/>
                  </a:lnTo>
                  <a:cubicBezTo>
                    <a:pt x="641" y="1507"/>
                    <a:pt x="656" y="1560"/>
                    <a:pt x="656" y="1590"/>
                  </a:cubicBezTo>
                  <a:cubicBezTo>
                    <a:pt x="657" y="1591"/>
                    <a:pt x="669" y="1600"/>
                    <a:pt x="691" y="1600"/>
                  </a:cubicBezTo>
                  <a:lnTo>
                    <a:pt x="978" y="1600"/>
                  </a:lnTo>
                  <a:cubicBezTo>
                    <a:pt x="1000" y="1600"/>
                    <a:pt x="1012" y="1591"/>
                    <a:pt x="1014" y="1588"/>
                  </a:cubicBezTo>
                  <a:cubicBezTo>
                    <a:pt x="1014" y="1560"/>
                    <a:pt x="1029" y="1507"/>
                    <a:pt x="1049" y="1467"/>
                  </a:cubicBezTo>
                  <a:lnTo>
                    <a:pt x="1157" y="1258"/>
                  </a:lnTo>
                  <a:cubicBezTo>
                    <a:pt x="1175" y="1223"/>
                    <a:pt x="1207" y="1168"/>
                    <a:pt x="1229" y="1135"/>
                  </a:cubicBezTo>
                  <a:cubicBezTo>
                    <a:pt x="1264" y="1080"/>
                    <a:pt x="1333" y="948"/>
                    <a:pt x="1333" y="844"/>
                  </a:cubicBezTo>
                  <a:cubicBezTo>
                    <a:pt x="1333" y="569"/>
                    <a:pt x="1109" y="346"/>
                    <a:pt x="835" y="346"/>
                  </a:cubicBezTo>
                  <a:close/>
                  <a:moveTo>
                    <a:pt x="978" y="1704"/>
                  </a:moveTo>
                  <a:lnTo>
                    <a:pt x="691" y="1704"/>
                  </a:lnTo>
                  <a:cubicBezTo>
                    <a:pt x="613" y="1704"/>
                    <a:pt x="552" y="1654"/>
                    <a:pt x="552" y="1590"/>
                  </a:cubicBezTo>
                  <a:cubicBezTo>
                    <a:pt x="552" y="1581"/>
                    <a:pt x="543" y="1546"/>
                    <a:pt x="528" y="1515"/>
                  </a:cubicBezTo>
                  <a:lnTo>
                    <a:pt x="420" y="1306"/>
                  </a:lnTo>
                  <a:cubicBezTo>
                    <a:pt x="404" y="1273"/>
                    <a:pt x="374" y="1222"/>
                    <a:pt x="354" y="1192"/>
                  </a:cubicBezTo>
                  <a:cubicBezTo>
                    <a:pt x="342" y="1173"/>
                    <a:pt x="233" y="1003"/>
                    <a:pt x="233" y="844"/>
                  </a:cubicBezTo>
                  <a:cubicBezTo>
                    <a:pt x="233" y="512"/>
                    <a:pt x="503" y="242"/>
                    <a:pt x="835" y="242"/>
                  </a:cubicBezTo>
                  <a:cubicBezTo>
                    <a:pt x="1167" y="242"/>
                    <a:pt x="1437" y="512"/>
                    <a:pt x="1437" y="844"/>
                  </a:cubicBezTo>
                  <a:cubicBezTo>
                    <a:pt x="1437" y="1003"/>
                    <a:pt x="1328" y="1173"/>
                    <a:pt x="1316" y="1192"/>
                  </a:cubicBezTo>
                  <a:cubicBezTo>
                    <a:pt x="1296" y="1222"/>
                    <a:pt x="1266" y="1274"/>
                    <a:pt x="1249" y="1306"/>
                  </a:cubicBezTo>
                  <a:lnTo>
                    <a:pt x="1142" y="1515"/>
                  </a:lnTo>
                  <a:cubicBezTo>
                    <a:pt x="1126" y="1546"/>
                    <a:pt x="1118" y="1581"/>
                    <a:pt x="1118" y="1590"/>
                  </a:cubicBezTo>
                  <a:cubicBezTo>
                    <a:pt x="1118" y="1654"/>
                    <a:pt x="1056" y="1704"/>
                    <a:pt x="978" y="1704"/>
                  </a:cubicBezTo>
                  <a:close/>
                  <a:moveTo>
                    <a:pt x="676" y="1960"/>
                  </a:moveTo>
                  <a:cubicBezTo>
                    <a:pt x="632" y="1960"/>
                    <a:pt x="597" y="1995"/>
                    <a:pt x="597" y="2037"/>
                  </a:cubicBezTo>
                  <a:cubicBezTo>
                    <a:pt x="597" y="2080"/>
                    <a:pt x="632" y="2115"/>
                    <a:pt x="676" y="2115"/>
                  </a:cubicBezTo>
                  <a:lnTo>
                    <a:pt x="1002" y="2115"/>
                  </a:lnTo>
                  <a:cubicBezTo>
                    <a:pt x="1046" y="2115"/>
                    <a:pt x="1081" y="2080"/>
                    <a:pt x="1081" y="2037"/>
                  </a:cubicBezTo>
                  <a:cubicBezTo>
                    <a:pt x="1081" y="1995"/>
                    <a:pt x="1046" y="1960"/>
                    <a:pt x="1002" y="1960"/>
                  </a:cubicBezTo>
                  <a:lnTo>
                    <a:pt x="676" y="1960"/>
                  </a:lnTo>
                  <a:close/>
                  <a:moveTo>
                    <a:pt x="645" y="2086"/>
                  </a:moveTo>
                  <a:cubicBezTo>
                    <a:pt x="649" y="2190"/>
                    <a:pt x="734" y="2273"/>
                    <a:pt x="839" y="2273"/>
                  </a:cubicBezTo>
                  <a:cubicBezTo>
                    <a:pt x="944" y="2273"/>
                    <a:pt x="1029" y="2190"/>
                    <a:pt x="1033" y="2086"/>
                  </a:cubicBezTo>
                  <a:lnTo>
                    <a:pt x="645" y="2086"/>
                  </a:lnTo>
                  <a:close/>
                  <a:moveTo>
                    <a:pt x="1081" y="2037"/>
                  </a:moveTo>
                  <a:lnTo>
                    <a:pt x="597" y="2037"/>
                  </a:lnTo>
                  <a:lnTo>
                    <a:pt x="597" y="1795"/>
                  </a:lnTo>
                  <a:lnTo>
                    <a:pt x="1081" y="1795"/>
                  </a:lnTo>
                  <a:lnTo>
                    <a:pt x="1081" y="2037"/>
                  </a:lnTo>
                  <a:close/>
                  <a:moveTo>
                    <a:pt x="1157" y="870"/>
                  </a:moveTo>
                  <a:cubicBezTo>
                    <a:pt x="1157" y="914"/>
                    <a:pt x="1121" y="949"/>
                    <a:pt x="1077" y="949"/>
                  </a:cubicBezTo>
                  <a:lnTo>
                    <a:pt x="914" y="949"/>
                  </a:lnTo>
                  <a:lnTo>
                    <a:pt x="914" y="1113"/>
                  </a:lnTo>
                  <a:cubicBezTo>
                    <a:pt x="914" y="1156"/>
                    <a:pt x="878" y="1192"/>
                    <a:pt x="835" y="1192"/>
                  </a:cubicBezTo>
                  <a:cubicBezTo>
                    <a:pt x="791" y="1192"/>
                    <a:pt x="756" y="1156"/>
                    <a:pt x="756" y="1113"/>
                  </a:cubicBezTo>
                  <a:lnTo>
                    <a:pt x="756" y="949"/>
                  </a:lnTo>
                  <a:lnTo>
                    <a:pt x="592" y="949"/>
                  </a:lnTo>
                  <a:cubicBezTo>
                    <a:pt x="549" y="949"/>
                    <a:pt x="513" y="914"/>
                    <a:pt x="513" y="870"/>
                  </a:cubicBezTo>
                  <a:cubicBezTo>
                    <a:pt x="513" y="827"/>
                    <a:pt x="549" y="791"/>
                    <a:pt x="592" y="791"/>
                  </a:cubicBezTo>
                  <a:lnTo>
                    <a:pt x="756" y="791"/>
                  </a:lnTo>
                  <a:lnTo>
                    <a:pt x="756" y="628"/>
                  </a:lnTo>
                  <a:cubicBezTo>
                    <a:pt x="756" y="584"/>
                    <a:pt x="791" y="548"/>
                    <a:pt x="835" y="548"/>
                  </a:cubicBezTo>
                  <a:cubicBezTo>
                    <a:pt x="878" y="548"/>
                    <a:pt x="914" y="584"/>
                    <a:pt x="914" y="628"/>
                  </a:cubicBezTo>
                  <a:lnTo>
                    <a:pt x="914" y="791"/>
                  </a:lnTo>
                  <a:lnTo>
                    <a:pt x="1077" y="791"/>
                  </a:lnTo>
                  <a:cubicBezTo>
                    <a:pt x="1121" y="791"/>
                    <a:pt x="1157" y="827"/>
                    <a:pt x="1157" y="870"/>
                  </a:cubicBezTo>
                  <a:close/>
                  <a:moveTo>
                    <a:pt x="1604" y="768"/>
                  </a:moveTo>
                  <a:lnTo>
                    <a:pt x="1514" y="768"/>
                  </a:lnTo>
                  <a:cubicBezTo>
                    <a:pt x="1517" y="793"/>
                    <a:pt x="1518" y="818"/>
                    <a:pt x="1518" y="844"/>
                  </a:cubicBezTo>
                  <a:cubicBezTo>
                    <a:pt x="1518" y="860"/>
                    <a:pt x="1517" y="877"/>
                    <a:pt x="1515" y="893"/>
                  </a:cubicBezTo>
                  <a:lnTo>
                    <a:pt x="1604" y="893"/>
                  </a:lnTo>
                  <a:cubicBezTo>
                    <a:pt x="1640" y="893"/>
                    <a:pt x="1669" y="865"/>
                    <a:pt x="1669" y="831"/>
                  </a:cubicBezTo>
                  <a:cubicBezTo>
                    <a:pt x="1669" y="796"/>
                    <a:pt x="1640" y="768"/>
                    <a:pt x="1604" y="768"/>
                  </a:cubicBezTo>
                  <a:close/>
                  <a:moveTo>
                    <a:pt x="1356" y="400"/>
                  </a:moveTo>
                  <a:lnTo>
                    <a:pt x="1421" y="336"/>
                  </a:lnTo>
                  <a:cubicBezTo>
                    <a:pt x="1446" y="310"/>
                    <a:pt x="1447" y="270"/>
                    <a:pt x="1423" y="245"/>
                  </a:cubicBezTo>
                  <a:cubicBezTo>
                    <a:pt x="1398" y="221"/>
                    <a:pt x="1358" y="222"/>
                    <a:pt x="1332" y="247"/>
                  </a:cubicBezTo>
                  <a:lnTo>
                    <a:pt x="1267" y="313"/>
                  </a:lnTo>
                  <a:cubicBezTo>
                    <a:pt x="1299" y="339"/>
                    <a:pt x="1329" y="368"/>
                    <a:pt x="1356" y="400"/>
                  </a:cubicBezTo>
                  <a:close/>
                  <a:moveTo>
                    <a:pt x="833" y="158"/>
                  </a:moveTo>
                  <a:cubicBezTo>
                    <a:pt x="854" y="158"/>
                    <a:pt x="875" y="160"/>
                    <a:pt x="895" y="161"/>
                  </a:cubicBezTo>
                  <a:lnTo>
                    <a:pt x="895" y="65"/>
                  </a:lnTo>
                  <a:cubicBezTo>
                    <a:pt x="895" y="29"/>
                    <a:pt x="867" y="0"/>
                    <a:pt x="833" y="0"/>
                  </a:cubicBezTo>
                  <a:cubicBezTo>
                    <a:pt x="799" y="0"/>
                    <a:pt x="771" y="29"/>
                    <a:pt x="771" y="65"/>
                  </a:cubicBezTo>
                  <a:lnTo>
                    <a:pt x="771" y="161"/>
                  </a:lnTo>
                  <a:cubicBezTo>
                    <a:pt x="791" y="160"/>
                    <a:pt x="812" y="158"/>
                    <a:pt x="833" y="158"/>
                  </a:cubicBezTo>
                  <a:close/>
                  <a:moveTo>
                    <a:pt x="307" y="408"/>
                  </a:moveTo>
                  <a:cubicBezTo>
                    <a:pt x="333" y="375"/>
                    <a:pt x="363" y="346"/>
                    <a:pt x="395" y="319"/>
                  </a:cubicBezTo>
                  <a:lnTo>
                    <a:pt x="334" y="258"/>
                  </a:lnTo>
                  <a:cubicBezTo>
                    <a:pt x="308" y="233"/>
                    <a:pt x="268" y="232"/>
                    <a:pt x="244" y="256"/>
                  </a:cubicBezTo>
                  <a:cubicBezTo>
                    <a:pt x="219" y="281"/>
                    <a:pt x="220" y="321"/>
                    <a:pt x="245" y="346"/>
                  </a:cubicBezTo>
                  <a:lnTo>
                    <a:pt x="307" y="408"/>
                  </a:lnTo>
                  <a:close/>
                  <a:moveTo>
                    <a:pt x="149" y="844"/>
                  </a:moveTo>
                  <a:cubicBezTo>
                    <a:pt x="149" y="818"/>
                    <a:pt x="151" y="793"/>
                    <a:pt x="154" y="768"/>
                  </a:cubicBezTo>
                  <a:lnTo>
                    <a:pt x="65" y="768"/>
                  </a:lnTo>
                  <a:cubicBezTo>
                    <a:pt x="29" y="768"/>
                    <a:pt x="0" y="796"/>
                    <a:pt x="0" y="831"/>
                  </a:cubicBezTo>
                  <a:cubicBezTo>
                    <a:pt x="0" y="865"/>
                    <a:pt x="29" y="893"/>
                    <a:pt x="65" y="893"/>
                  </a:cubicBezTo>
                  <a:lnTo>
                    <a:pt x="152" y="893"/>
                  </a:lnTo>
                  <a:cubicBezTo>
                    <a:pt x="151" y="877"/>
                    <a:pt x="149" y="860"/>
                    <a:pt x="149" y="844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2DB6B9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120044" y="5705973"/>
            <a:ext cx="465345" cy="472063"/>
            <a:chOff x="4910385" y="-2248866"/>
            <a:chExt cx="2093913" cy="2122488"/>
          </a:xfrm>
          <a:solidFill>
            <a:schemeClr val="bg1"/>
          </a:solidFill>
        </p:grpSpPr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4910385" y="-2248866"/>
              <a:ext cx="2093913" cy="2122488"/>
            </a:xfrm>
            <a:custGeom>
              <a:avLst/>
              <a:gdLst>
                <a:gd name="T0" fmla="*/ 1391 w 2783"/>
                <a:gd name="T1" fmla="*/ 0 h 2783"/>
                <a:gd name="T2" fmla="*/ 0 w 2783"/>
                <a:gd name="T3" fmla="*/ 1391 h 2783"/>
                <a:gd name="T4" fmla="*/ 1391 w 2783"/>
                <a:gd name="T5" fmla="*/ 2783 h 2783"/>
                <a:gd name="T6" fmla="*/ 2783 w 2783"/>
                <a:gd name="T7" fmla="*/ 1391 h 2783"/>
                <a:gd name="T8" fmla="*/ 1391 w 2783"/>
                <a:gd name="T9" fmla="*/ 0 h 2783"/>
                <a:gd name="T10" fmla="*/ 1391 w 2783"/>
                <a:gd name="T11" fmla="*/ 55 h 2783"/>
                <a:gd name="T12" fmla="*/ 55 w 2783"/>
                <a:gd name="T13" fmla="*/ 1391 h 2783"/>
                <a:gd name="T14" fmla="*/ 1391 w 2783"/>
                <a:gd name="T15" fmla="*/ 2728 h 2783"/>
                <a:gd name="T16" fmla="*/ 2728 w 2783"/>
                <a:gd name="T17" fmla="*/ 1391 h 2783"/>
                <a:gd name="T18" fmla="*/ 1391 w 2783"/>
                <a:gd name="T19" fmla="*/ 55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3" h="2783">
                  <a:moveTo>
                    <a:pt x="1391" y="0"/>
                  </a:moveTo>
                  <a:cubicBezTo>
                    <a:pt x="623" y="0"/>
                    <a:pt x="0" y="623"/>
                    <a:pt x="0" y="1391"/>
                  </a:cubicBezTo>
                  <a:cubicBezTo>
                    <a:pt x="0" y="2160"/>
                    <a:pt x="623" y="2783"/>
                    <a:pt x="1391" y="2783"/>
                  </a:cubicBezTo>
                  <a:cubicBezTo>
                    <a:pt x="2160" y="2783"/>
                    <a:pt x="2783" y="2160"/>
                    <a:pt x="2783" y="1391"/>
                  </a:cubicBezTo>
                  <a:cubicBezTo>
                    <a:pt x="2783" y="623"/>
                    <a:pt x="2160" y="0"/>
                    <a:pt x="1391" y="0"/>
                  </a:cubicBezTo>
                  <a:close/>
                  <a:moveTo>
                    <a:pt x="1391" y="55"/>
                  </a:moveTo>
                  <a:cubicBezTo>
                    <a:pt x="654" y="55"/>
                    <a:pt x="55" y="654"/>
                    <a:pt x="55" y="1391"/>
                  </a:cubicBezTo>
                  <a:cubicBezTo>
                    <a:pt x="55" y="2129"/>
                    <a:pt x="654" y="2728"/>
                    <a:pt x="1391" y="2728"/>
                  </a:cubicBezTo>
                  <a:cubicBezTo>
                    <a:pt x="2129" y="2728"/>
                    <a:pt x="2728" y="2129"/>
                    <a:pt x="2728" y="1391"/>
                  </a:cubicBezTo>
                  <a:cubicBezTo>
                    <a:pt x="2728" y="654"/>
                    <a:pt x="2129" y="55"/>
                    <a:pt x="1391" y="55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2DB6B9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30" name="Freeform 5"/>
            <p:cNvSpPr>
              <a:spLocks noEditPoints="1"/>
            </p:cNvSpPr>
            <p:nvPr/>
          </p:nvSpPr>
          <p:spPr bwMode="auto">
            <a:xfrm>
              <a:off x="5341463" y="-1826020"/>
              <a:ext cx="1381847" cy="1227579"/>
            </a:xfrm>
            <a:custGeom>
              <a:avLst/>
              <a:gdLst>
                <a:gd name="T0" fmla="*/ 746 w 1802"/>
                <a:gd name="T1" fmla="*/ 524 h 1618"/>
                <a:gd name="T2" fmla="*/ 223 w 1802"/>
                <a:gd name="T3" fmla="*/ 599 h 1618"/>
                <a:gd name="T4" fmla="*/ 223 w 1802"/>
                <a:gd name="T5" fmla="*/ 383 h 1618"/>
                <a:gd name="T6" fmla="*/ 1059 w 1802"/>
                <a:gd name="T7" fmla="*/ 458 h 1618"/>
                <a:gd name="T8" fmla="*/ 223 w 1802"/>
                <a:gd name="T9" fmla="*/ 383 h 1618"/>
                <a:gd name="T10" fmla="*/ 1059 w 1802"/>
                <a:gd name="T11" fmla="*/ 241 h 1618"/>
                <a:gd name="T12" fmla="*/ 223 w 1802"/>
                <a:gd name="T13" fmla="*/ 317 h 1618"/>
                <a:gd name="T14" fmla="*/ 0 w 1802"/>
                <a:gd name="T15" fmla="*/ 1182 h 1618"/>
                <a:gd name="T16" fmla="*/ 202 w 1802"/>
                <a:gd name="T17" fmla="*/ 1455 h 1618"/>
                <a:gd name="T18" fmla="*/ 1283 w 1802"/>
                <a:gd name="T19" fmla="*/ 1548 h 1618"/>
                <a:gd name="T20" fmla="*/ 1198 w 1802"/>
                <a:gd name="T21" fmla="*/ 1219 h 1618"/>
                <a:gd name="T22" fmla="*/ 382 w 1802"/>
                <a:gd name="T23" fmla="*/ 1228 h 1618"/>
                <a:gd name="T24" fmla="*/ 298 w 1802"/>
                <a:gd name="T25" fmla="*/ 1320 h 1618"/>
                <a:gd name="T26" fmla="*/ 84 w 1802"/>
                <a:gd name="T27" fmla="*/ 1164 h 1618"/>
                <a:gd name="T28" fmla="*/ 1198 w 1802"/>
                <a:gd name="T29" fmla="*/ 85 h 1618"/>
                <a:gd name="T30" fmla="*/ 1283 w 1802"/>
                <a:gd name="T31" fmla="*/ 840 h 1618"/>
                <a:gd name="T32" fmla="*/ 0 w 1802"/>
                <a:gd name="T33" fmla="*/ 0 h 1618"/>
                <a:gd name="T34" fmla="*/ 302 w 1802"/>
                <a:gd name="T35" fmla="*/ 1398 h 1618"/>
                <a:gd name="T36" fmla="*/ 972 w 1802"/>
                <a:gd name="T37" fmla="*/ 1492 h 1618"/>
                <a:gd name="T38" fmla="*/ 302 w 1802"/>
                <a:gd name="T39" fmla="*/ 1398 h 1618"/>
                <a:gd name="T40" fmla="*/ 1442 w 1802"/>
                <a:gd name="T41" fmla="*/ 1062 h 1618"/>
                <a:gd name="T42" fmla="*/ 993 w 1802"/>
                <a:gd name="T43" fmla="*/ 851 h 1618"/>
                <a:gd name="T44" fmla="*/ 1783 w 1802"/>
                <a:gd name="T45" fmla="*/ 1547 h 1618"/>
                <a:gd name="T46" fmla="*/ 1604 w 1802"/>
                <a:gd name="T47" fmla="*/ 1057 h 1618"/>
                <a:gd name="T48" fmla="*/ 1387 w 1802"/>
                <a:gd name="T49" fmla="*/ 940 h 1618"/>
                <a:gd name="T50" fmla="*/ 1393 w 1802"/>
                <a:gd name="T51" fmla="*/ 863 h 1618"/>
                <a:gd name="T52" fmla="*/ 1333 w 1802"/>
                <a:gd name="T53" fmla="*/ 914 h 1618"/>
                <a:gd name="T54" fmla="*/ 1360 w 1802"/>
                <a:gd name="T55" fmla="*/ 951 h 1618"/>
                <a:gd name="T56" fmla="*/ 1549 w 1802"/>
                <a:gd name="T57" fmla="*/ 1082 h 1618"/>
                <a:gd name="T58" fmla="*/ 1681 w 1802"/>
                <a:gd name="T59" fmla="*/ 1321 h 1618"/>
                <a:gd name="T60" fmla="*/ 1572 w 1802"/>
                <a:gd name="T61" fmla="*/ 1171 h 1618"/>
                <a:gd name="T62" fmla="*/ 1270 w 1802"/>
                <a:gd name="T63" fmla="*/ 1253 h 1618"/>
                <a:gd name="T64" fmla="*/ 1696 w 1802"/>
                <a:gd name="T65" fmla="*/ 1610 h 1618"/>
                <a:gd name="T66" fmla="*/ 1069 w 1802"/>
                <a:gd name="T67" fmla="*/ 618 h 1618"/>
                <a:gd name="T68" fmla="*/ 823 w 1802"/>
                <a:gd name="T69" fmla="*/ 496 h 1618"/>
                <a:gd name="T70" fmla="*/ 1007 w 1802"/>
                <a:gd name="T71" fmla="*/ 661 h 1618"/>
                <a:gd name="T72" fmla="*/ 941 w 1802"/>
                <a:gd name="T73" fmla="*/ 716 h 1618"/>
                <a:gd name="T74" fmla="*/ 810 w 1802"/>
                <a:gd name="T75" fmla="*/ 507 h 1618"/>
                <a:gd name="T76" fmla="*/ 889 w 1802"/>
                <a:gd name="T77" fmla="*/ 770 h 1618"/>
                <a:gd name="T78" fmla="*/ 1111 w 1802"/>
                <a:gd name="T79" fmla="*/ 712 h 1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02" h="1618">
                  <a:moveTo>
                    <a:pt x="223" y="524"/>
                  </a:moveTo>
                  <a:lnTo>
                    <a:pt x="746" y="524"/>
                  </a:lnTo>
                  <a:lnTo>
                    <a:pt x="746" y="599"/>
                  </a:lnTo>
                  <a:lnTo>
                    <a:pt x="223" y="599"/>
                  </a:lnTo>
                  <a:lnTo>
                    <a:pt x="223" y="524"/>
                  </a:lnTo>
                  <a:close/>
                  <a:moveTo>
                    <a:pt x="223" y="383"/>
                  </a:moveTo>
                  <a:lnTo>
                    <a:pt x="1059" y="383"/>
                  </a:lnTo>
                  <a:lnTo>
                    <a:pt x="1059" y="458"/>
                  </a:lnTo>
                  <a:lnTo>
                    <a:pt x="223" y="458"/>
                  </a:lnTo>
                  <a:lnTo>
                    <a:pt x="223" y="383"/>
                  </a:lnTo>
                  <a:close/>
                  <a:moveTo>
                    <a:pt x="223" y="241"/>
                  </a:moveTo>
                  <a:lnTo>
                    <a:pt x="1059" y="241"/>
                  </a:lnTo>
                  <a:lnTo>
                    <a:pt x="1059" y="317"/>
                  </a:lnTo>
                  <a:lnTo>
                    <a:pt x="223" y="317"/>
                  </a:lnTo>
                  <a:lnTo>
                    <a:pt x="223" y="241"/>
                  </a:lnTo>
                  <a:close/>
                  <a:moveTo>
                    <a:pt x="0" y="1182"/>
                  </a:moveTo>
                  <a:cubicBezTo>
                    <a:pt x="0" y="1254"/>
                    <a:pt x="9" y="1311"/>
                    <a:pt x="54" y="1369"/>
                  </a:cubicBezTo>
                  <a:cubicBezTo>
                    <a:pt x="92" y="1419"/>
                    <a:pt x="140" y="1446"/>
                    <a:pt x="202" y="1455"/>
                  </a:cubicBezTo>
                  <a:lnTo>
                    <a:pt x="1206" y="1612"/>
                  </a:lnTo>
                  <a:cubicBezTo>
                    <a:pt x="1248" y="1618"/>
                    <a:pt x="1283" y="1590"/>
                    <a:pt x="1283" y="1548"/>
                  </a:cubicBezTo>
                  <a:lnTo>
                    <a:pt x="1283" y="1335"/>
                  </a:lnTo>
                  <a:cubicBezTo>
                    <a:pt x="1254" y="1299"/>
                    <a:pt x="1226" y="1259"/>
                    <a:pt x="1198" y="1219"/>
                  </a:cubicBezTo>
                  <a:lnTo>
                    <a:pt x="1198" y="1490"/>
                  </a:lnTo>
                  <a:lnTo>
                    <a:pt x="382" y="1228"/>
                  </a:lnTo>
                  <a:cubicBezTo>
                    <a:pt x="372" y="1225"/>
                    <a:pt x="361" y="1229"/>
                    <a:pt x="356" y="1239"/>
                  </a:cubicBezTo>
                  <a:cubicBezTo>
                    <a:pt x="339" y="1273"/>
                    <a:pt x="319" y="1304"/>
                    <a:pt x="298" y="1320"/>
                  </a:cubicBezTo>
                  <a:cubicBezTo>
                    <a:pt x="239" y="1366"/>
                    <a:pt x="166" y="1357"/>
                    <a:pt x="121" y="1299"/>
                  </a:cubicBezTo>
                  <a:cubicBezTo>
                    <a:pt x="88" y="1256"/>
                    <a:pt x="84" y="1215"/>
                    <a:pt x="84" y="1164"/>
                  </a:cubicBezTo>
                  <a:lnTo>
                    <a:pt x="84" y="85"/>
                  </a:lnTo>
                  <a:lnTo>
                    <a:pt x="1198" y="85"/>
                  </a:lnTo>
                  <a:lnTo>
                    <a:pt x="1198" y="751"/>
                  </a:lnTo>
                  <a:lnTo>
                    <a:pt x="1283" y="840"/>
                  </a:lnTo>
                  <a:lnTo>
                    <a:pt x="1283" y="0"/>
                  </a:lnTo>
                  <a:lnTo>
                    <a:pt x="0" y="0"/>
                  </a:lnTo>
                  <a:lnTo>
                    <a:pt x="0" y="1182"/>
                  </a:lnTo>
                  <a:close/>
                  <a:moveTo>
                    <a:pt x="302" y="1398"/>
                  </a:moveTo>
                  <a:lnTo>
                    <a:pt x="970" y="1503"/>
                  </a:lnTo>
                  <a:cubicBezTo>
                    <a:pt x="977" y="1504"/>
                    <a:pt x="980" y="1494"/>
                    <a:pt x="972" y="1492"/>
                  </a:cubicBezTo>
                  <a:lnTo>
                    <a:pt x="390" y="1305"/>
                  </a:lnTo>
                  <a:cubicBezTo>
                    <a:pt x="364" y="1349"/>
                    <a:pt x="344" y="1371"/>
                    <a:pt x="302" y="1398"/>
                  </a:cubicBezTo>
                  <a:close/>
                  <a:moveTo>
                    <a:pt x="1131" y="735"/>
                  </a:moveTo>
                  <a:lnTo>
                    <a:pt x="1442" y="1062"/>
                  </a:lnTo>
                  <a:lnTo>
                    <a:pt x="1264" y="1213"/>
                  </a:lnTo>
                  <a:lnTo>
                    <a:pt x="993" y="851"/>
                  </a:lnTo>
                  <a:lnTo>
                    <a:pt x="1131" y="735"/>
                  </a:lnTo>
                  <a:close/>
                  <a:moveTo>
                    <a:pt x="1783" y="1547"/>
                  </a:moveTo>
                  <a:cubicBezTo>
                    <a:pt x="1788" y="1530"/>
                    <a:pt x="1791" y="1511"/>
                    <a:pt x="1793" y="1489"/>
                  </a:cubicBezTo>
                  <a:cubicBezTo>
                    <a:pt x="1802" y="1343"/>
                    <a:pt x="1781" y="1146"/>
                    <a:pt x="1604" y="1057"/>
                  </a:cubicBezTo>
                  <a:cubicBezTo>
                    <a:pt x="1550" y="1030"/>
                    <a:pt x="1446" y="989"/>
                    <a:pt x="1408" y="959"/>
                  </a:cubicBezTo>
                  <a:cubicBezTo>
                    <a:pt x="1399" y="952"/>
                    <a:pt x="1392" y="946"/>
                    <a:pt x="1387" y="940"/>
                  </a:cubicBezTo>
                  <a:cubicBezTo>
                    <a:pt x="1392" y="939"/>
                    <a:pt x="1397" y="937"/>
                    <a:pt x="1401" y="933"/>
                  </a:cubicBezTo>
                  <a:cubicBezTo>
                    <a:pt x="1418" y="919"/>
                    <a:pt x="1414" y="888"/>
                    <a:pt x="1393" y="863"/>
                  </a:cubicBezTo>
                  <a:cubicBezTo>
                    <a:pt x="1373" y="838"/>
                    <a:pt x="1342" y="830"/>
                    <a:pt x="1325" y="844"/>
                  </a:cubicBezTo>
                  <a:cubicBezTo>
                    <a:pt x="1309" y="858"/>
                    <a:pt x="1312" y="890"/>
                    <a:pt x="1333" y="914"/>
                  </a:cubicBezTo>
                  <a:cubicBezTo>
                    <a:pt x="1338" y="920"/>
                    <a:pt x="1343" y="925"/>
                    <a:pt x="1349" y="929"/>
                  </a:cubicBezTo>
                  <a:cubicBezTo>
                    <a:pt x="1351" y="937"/>
                    <a:pt x="1355" y="944"/>
                    <a:pt x="1360" y="951"/>
                  </a:cubicBezTo>
                  <a:cubicBezTo>
                    <a:pt x="1367" y="963"/>
                    <a:pt x="1379" y="975"/>
                    <a:pt x="1394" y="986"/>
                  </a:cubicBezTo>
                  <a:cubicBezTo>
                    <a:pt x="1436" y="1019"/>
                    <a:pt x="1494" y="1051"/>
                    <a:pt x="1549" y="1082"/>
                  </a:cubicBezTo>
                  <a:cubicBezTo>
                    <a:pt x="1666" y="1148"/>
                    <a:pt x="1695" y="1231"/>
                    <a:pt x="1700" y="1321"/>
                  </a:cubicBezTo>
                  <a:cubicBezTo>
                    <a:pt x="1701" y="1334"/>
                    <a:pt x="1694" y="1341"/>
                    <a:pt x="1681" y="1321"/>
                  </a:cubicBezTo>
                  <a:cubicBezTo>
                    <a:pt x="1677" y="1316"/>
                    <a:pt x="1673" y="1310"/>
                    <a:pt x="1670" y="1305"/>
                  </a:cubicBezTo>
                  <a:cubicBezTo>
                    <a:pt x="1643" y="1261"/>
                    <a:pt x="1610" y="1216"/>
                    <a:pt x="1572" y="1171"/>
                  </a:cubicBezTo>
                  <a:cubicBezTo>
                    <a:pt x="1542" y="1136"/>
                    <a:pt x="1512" y="1104"/>
                    <a:pt x="1481" y="1075"/>
                  </a:cubicBezTo>
                  <a:lnTo>
                    <a:pt x="1270" y="1253"/>
                  </a:lnTo>
                  <a:cubicBezTo>
                    <a:pt x="1293" y="1288"/>
                    <a:pt x="1320" y="1324"/>
                    <a:pt x="1350" y="1359"/>
                  </a:cubicBezTo>
                  <a:cubicBezTo>
                    <a:pt x="1476" y="1508"/>
                    <a:pt x="1615" y="1606"/>
                    <a:pt x="1696" y="1610"/>
                  </a:cubicBezTo>
                  <a:cubicBezTo>
                    <a:pt x="1739" y="1613"/>
                    <a:pt x="1770" y="1585"/>
                    <a:pt x="1783" y="1547"/>
                  </a:cubicBezTo>
                  <a:close/>
                  <a:moveTo>
                    <a:pt x="1069" y="618"/>
                  </a:moveTo>
                  <a:lnTo>
                    <a:pt x="835" y="486"/>
                  </a:lnTo>
                  <a:lnTo>
                    <a:pt x="823" y="496"/>
                  </a:lnTo>
                  <a:lnTo>
                    <a:pt x="953" y="651"/>
                  </a:lnTo>
                  <a:cubicBezTo>
                    <a:pt x="971" y="641"/>
                    <a:pt x="993" y="645"/>
                    <a:pt x="1007" y="661"/>
                  </a:cubicBezTo>
                  <a:cubicBezTo>
                    <a:pt x="1022" y="679"/>
                    <a:pt x="1020" y="706"/>
                    <a:pt x="1002" y="722"/>
                  </a:cubicBezTo>
                  <a:cubicBezTo>
                    <a:pt x="984" y="737"/>
                    <a:pt x="957" y="734"/>
                    <a:pt x="941" y="716"/>
                  </a:cubicBezTo>
                  <a:cubicBezTo>
                    <a:pt x="928" y="700"/>
                    <a:pt x="928" y="677"/>
                    <a:pt x="940" y="662"/>
                  </a:cubicBezTo>
                  <a:lnTo>
                    <a:pt x="810" y="507"/>
                  </a:lnTo>
                  <a:lnTo>
                    <a:pt x="797" y="518"/>
                  </a:lnTo>
                  <a:lnTo>
                    <a:pt x="889" y="770"/>
                  </a:lnTo>
                  <a:lnTo>
                    <a:pt x="974" y="828"/>
                  </a:lnTo>
                  <a:lnTo>
                    <a:pt x="1111" y="712"/>
                  </a:lnTo>
                  <a:lnTo>
                    <a:pt x="1069" y="618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914400"/>
              <a:endParaRPr lang="zh-CN" altLang="en-US" sz="1800" dirty="0">
                <a:solidFill>
                  <a:srgbClr val="C4261D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094" y="2258921"/>
            <a:ext cx="2644894" cy="458225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876" y="5242303"/>
            <a:ext cx="2254746" cy="1481206"/>
          </a:xfrm>
          <a:prstGeom prst="rect">
            <a:avLst/>
          </a:prstGeom>
        </p:spPr>
      </p:pic>
      <p:pic>
        <p:nvPicPr>
          <p:cNvPr id="4" name="钢琴欢快趣味活动游戏配乐">
            <a:hlinkClick r:id="" action="ppaction://media"/>
            <a:extLst>
              <a:ext uri="{FF2B5EF4-FFF2-40B4-BE49-F238E27FC236}">
                <a16:creationId xmlns="" xmlns:a16="http://schemas.microsoft.com/office/drawing/2014/main" id="{EC2A6890-C842-44E7-A7F1-8AE2FEEF1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 flipV="1">
            <a:off x="-2497378" y="-1808371"/>
            <a:ext cx="609441" cy="65874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950626" y="1524337"/>
            <a:ext cx="8679738" cy="1940113"/>
          </a:xfrm>
          <a:prstGeom prst="rect">
            <a:avLst/>
          </a:prstGeom>
          <a:noFill/>
        </p:spPr>
        <p:txBody>
          <a:bodyPr wrap="square" lIns="92528" tIns="46265" rIns="92528" bIns="46265">
            <a:spAutoFit/>
          </a:bodyPr>
          <a:lstStyle/>
          <a:p>
            <a:pPr algn="ctr" defTabSz="9132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Times New Roman" panose="02020603050405020304" pitchFamily="18" charset="0"/>
              </a:rPr>
              <a:t>MOÂN </a:t>
            </a:r>
          </a:p>
          <a:p>
            <a:pPr algn="ctr" defTabSz="9132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Times New Roman" panose="02020603050405020304" pitchFamily="18" charset="0"/>
              </a:rPr>
              <a:t>TÖÏ NHIEÂN XAÕ HOÄI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NI-Avo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62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2" presetClass="entr" presetSubtype="1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2" presetClass="entr" presetSubtype="1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eautiful And Spring Background, Johui Spring, Meet The Spring, Hand  Painted Background Image for Free Downloa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121888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he best free Book vector images. Download from 1283 free vectors of Book  at GetDrawing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25" y1="82857" x2="95117" y2="83492"/>
                        <a14:foregroundMark x1="49414" y1="87937" x2="60156" y2="86984"/>
                        <a14:foregroundMark x1="46680" y1="85714" x2="1367" y2="81905"/>
                        <a14:foregroundMark x1="63672" y1="84762" x2="97656" y2="84127"/>
                        <a14:foregroundMark x1="12891" y1="83492" x2="391" y2="83810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13" y="1935205"/>
            <a:ext cx="11314048" cy="524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83394" y="5347213"/>
            <a:ext cx="1126570" cy="890616"/>
          </a:xfrm>
          <a:prstGeom prst="rect">
            <a:avLst/>
          </a:prstGeom>
        </p:spPr>
      </p:pic>
      <p:pic>
        <p:nvPicPr>
          <p:cNvPr id="8" name="Picture 4" descr="Butterfly Papillon Sticker by OPI Schweiz for iOS &amp; Android | GIPH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" y="301560"/>
            <a:ext cx="1040680" cy="104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YELLOW BUTTERFLY GIF papillon jaune - PicMix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45" y="5491415"/>
            <a:ext cx="821993" cy="77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3d bird">
            <a:extLst>
              <a:ext uri="{FF2B5EF4-FFF2-40B4-BE49-F238E27FC236}">
                <a16:creationId xmlns="" xmlns:a16="http://schemas.microsoft.com/office/drawing/2014/main" id="{D50191E8-FC87-410A-B4EF-E10A9E3584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102" y="469474"/>
            <a:ext cx="1123950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Bunny3">
            <a:extLst>
              <a:ext uri="{FF2B5EF4-FFF2-40B4-BE49-F238E27FC236}">
                <a16:creationId xmlns="" xmlns:a16="http://schemas.microsoft.com/office/drawing/2014/main" id="{8680A3E7-D9A2-475E-A356-1A83CC1BE1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517" y="5210175"/>
            <a:ext cx="167640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581845" y="3057879"/>
            <a:ext cx="8828081" cy="2801879"/>
          </a:xfrm>
          <a:prstGeom prst="rect">
            <a:avLst/>
          </a:prstGeom>
        </p:spPr>
        <p:txBody>
          <a:bodyPr wrap="square" lIns="92540" tIns="46271" rIns="92540" bIns="46271">
            <a:spAutoFit/>
          </a:bodyPr>
          <a:lstStyle/>
          <a:p>
            <a:pPr algn="ctr" defTabSz="1237171"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tai,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lưỡi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mùi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rved Down Ribbon 12"/>
          <p:cNvSpPr/>
          <p:nvPr/>
        </p:nvSpPr>
        <p:spPr>
          <a:xfrm>
            <a:off x="2478881" y="588204"/>
            <a:ext cx="6705600" cy="1664126"/>
          </a:xfrm>
          <a:prstGeom prst="ellipseRibbon">
            <a:avLst>
              <a:gd name="adj1" fmla="val 25000"/>
              <a:gd name="adj2" fmla="val 68214"/>
              <a:gd name="adj3" fmla="val 1335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24081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t="53507" r="5987" b="18095"/>
          <a:stretch/>
        </p:blipFill>
        <p:spPr>
          <a:xfrm>
            <a:off x="4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1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412" y="1981200"/>
            <a:ext cx="4419600" cy="44196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608012" y="228600"/>
            <a:ext cx="9448800" cy="3048000"/>
          </a:xfrm>
          <a:prstGeom prst="cloudCallout">
            <a:avLst>
              <a:gd name="adj1" fmla="val 57692"/>
              <a:gd name="adj2" fmla="val 26875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0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eautiful And Spring Background, Johui Spring, Meet The Spring, Hand  Painted Background Image for Free Downloa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121888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he best free Book vector images. Download from 1283 free vectors of Book  at GetDrawing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25" y1="82857" x2="95117" y2="83492"/>
                        <a14:foregroundMark x1="49414" y1="87937" x2="60156" y2="86984"/>
                        <a14:foregroundMark x1="46680" y1="85714" x2="1367" y2="81905"/>
                        <a14:foregroundMark x1="63672" y1="84762" x2="97656" y2="84127"/>
                        <a14:foregroundMark x1="12891" y1="83492" x2="391" y2="83810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6" y="1643799"/>
            <a:ext cx="11526039" cy="549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83394" y="5347213"/>
            <a:ext cx="1126570" cy="890616"/>
          </a:xfrm>
          <a:prstGeom prst="rect">
            <a:avLst/>
          </a:prstGeom>
        </p:spPr>
      </p:pic>
      <p:pic>
        <p:nvPicPr>
          <p:cNvPr id="8" name="Picture 4" descr="Butterfly Papillon Sticker by OPI Schweiz for iOS &amp; Android | GIPH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" y="301560"/>
            <a:ext cx="1040680" cy="104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YELLOW BUTTERFLY GIF papillon jaune - PicMix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45" y="5491415"/>
            <a:ext cx="821993" cy="77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3d bird">
            <a:extLst>
              <a:ext uri="{FF2B5EF4-FFF2-40B4-BE49-F238E27FC236}">
                <a16:creationId xmlns="" xmlns:a16="http://schemas.microsoft.com/office/drawing/2014/main" id="{D50191E8-FC87-410A-B4EF-E10A9E3584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102" y="469474"/>
            <a:ext cx="1123950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Bunny3">
            <a:extLst>
              <a:ext uri="{FF2B5EF4-FFF2-40B4-BE49-F238E27FC236}">
                <a16:creationId xmlns="" xmlns:a16="http://schemas.microsoft.com/office/drawing/2014/main" id="{8680A3E7-D9A2-475E-A356-1A83CC1BE1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244" y="5197022"/>
            <a:ext cx="167640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223666" y="3056829"/>
            <a:ext cx="8139090" cy="2124771"/>
          </a:xfrm>
          <a:prstGeom prst="rect">
            <a:avLst/>
          </a:prstGeom>
        </p:spPr>
        <p:txBody>
          <a:bodyPr wrap="square" lIns="92540" tIns="46271" rIns="92540" bIns="46271">
            <a:spAutoFit/>
          </a:bodyPr>
          <a:lstStyle/>
          <a:p>
            <a:pPr algn="ctr" defTabSz="1237171"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tai,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lưỡi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da.</a:t>
            </a:r>
            <a:endParaRPr lang="en-US" sz="4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rved Down Ribbon 3"/>
          <p:cNvSpPr/>
          <p:nvPr/>
        </p:nvSpPr>
        <p:spPr>
          <a:xfrm>
            <a:off x="2589212" y="202284"/>
            <a:ext cx="6705600" cy="1664126"/>
          </a:xfrm>
          <a:prstGeom prst="ellipseRibbon">
            <a:avLst>
              <a:gd name="adj1" fmla="val 25000"/>
              <a:gd name="adj2" fmla="val 68214"/>
              <a:gd name="adj3" fmla="val 1335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28074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việc làm của các bạn trong tranh gây hại như thế nào đến các giác quan?-  Em nên làm gì để bảo vệ các giác quan?... - Ol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-407"/>
          <a:stretch/>
        </p:blipFill>
        <p:spPr bwMode="auto">
          <a:xfrm>
            <a:off x="2322512" y="1920916"/>
            <a:ext cx="7848600" cy="457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Ribbon 4"/>
          <p:cNvSpPr/>
          <p:nvPr/>
        </p:nvSpPr>
        <p:spPr>
          <a:xfrm>
            <a:off x="2322512" y="25400"/>
            <a:ext cx="7696200" cy="1676400"/>
          </a:xfrm>
          <a:prstGeom prst="ellipseRibbon">
            <a:avLst>
              <a:gd name="adj1" fmla="val 15476"/>
              <a:gd name="adj2" fmla="val 75000"/>
              <a:gd name="adj3" fmla="val 12500"/>
            </a:avLst>
          </a:prstGeom>
          <a:solidFill>
            <a:srgbClr val="E93B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CHÚNG TA CẦN BẢO VỆ CÁC GIÁC QUAN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55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việc làm của các bạn trong tranh gây hại như thế nào đến các giác quan?-  Em nên làm gì để bảo vệ các giác quan?... - Ol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-407"/>
          <a:stretch/>
        </p:blipFill>
        <p:spPr bwMode="auto">
          <a:xfrm>
            <a:off x="2322512" y="1920916"/>
            <a:ext cx="7848600" cy="457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Ribbon 4"/>
          <p:cNvSpPr/>
          <p:nvPr/>
        </p:nvSpPr>
        <p:spPr>
          <a:xfrm>
            <a:off x="2322512" y="25400"/>
            <a:ext cx="7696200" cy="1676400"/>
          </a:xfrm>
          <a:prstGeom prst="ellipseRibbon">
            <a:avLst>
              <a:gd name="adj1" fmla="val 15476"/>
              <a:gd name="adj2" fmla="val 75000"/>
              <a:gd name="adj3" fmla="val 12500"/>
            </a:avLst>
          </a:prstGeom>
          <a:solidFill>
            <a:srgbClr val="E93B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CHÚNG TA CẦN BẢO VỆ CÁC GIÁC QUAN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77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việc làm của các bạn trong tranh gây hại như thế nào đến các giác quan?-  Em nên làm gì để bảo vệ các giác quan?... - Ol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6" b="51657"/>
          <a:stretch/>
        </p:blipFill>
        <p:spPr bwMode="auto">
          <a:xfrm>
            <a:off x="3427412" y="1891047"/>
            <a:ext cx="5867400" cy="493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Ribbon 4"/>
          <p:cNvSpPr/>
          <p:nvPr/>
        </p:nvSpPr>
        <p:spPr>
          <a:xfrm>
            <a:off x="2322512" y="25400"/>
            <a:ext cx="7696200" cy="1676400"/>
          </a:xfrm>
          <a:prstGeom prst="ellipseRibbon">
            <a:avLst>
              <a:gd name="adj1" fmla="val 15476"/>
              <a:gd name="adj2" fmla="val 75000"/>
              <a:gd name="adj3" fmla="val 12500"/>
            </a:avLst>
          </a:prstGeom>
          <a:solidFill>
            <a:srgbClr val="E93B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CHÚNG TA CẦN BẢO VỆ CÁC GIÁC QUAN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66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việc làm của các bạn trong tranh gây hại như thế nào đến các giác quan?-  Em nên làm gì để bảo vệ các giác quan?... - Ol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r="33331" b="50144"/>
          <a:stretch/>
        </p:blipFill>
        <p:spPr bwMode="auto">
          <a:xfrm>
            <a:off x="3574255" y="1981200"/>
            <a:ext cx="5192713" cy="450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Ribbon 4"/>
          <p:cNvSpPr/>
          <p:nvPr/>
        </p:nvSpPr>
        <p:spPr>
          <a:xfrm>
            <a:off x="2322512" y="25400"/>
            <a:ext cx="7696200" cy="1676400"/>
          </a:xfrm>
          <a:prstGeom prst="ellipseRibbon">
            <a:avLst>
              <a:gd name="adj1" fmla="val 15476"/>
              <a:gd name="adj2" fmla="val 75000"/>
              <a:gd name="adj3" fmla="val 12500"/>
            </a:avLst>
          </a:prstGeom>
          <a:solidFill>
            <a:srgbClr val="E93B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CHÚNG TA CẦN BẢO VỆ CÁC GIÁC QUAN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17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việc làm của các bạn trong tranh gây hại như thế nào đến các giác quan?-  Em nên làm gì để bảo vệ các giác quan?... - Ol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5" b="53170"/>
          <a:stretch/>
        </p:blipFill>
        <p:spPr bwMode="auto">
          <a:xfrm>
            <a:off x="3389312" y="1828800"/>
            <a:ext cx="5562600" cy="465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Ribbon 4"/>
          <p:cNvSpPr/>
          <p:nvPr/>
        </p:nvSpPr>
        <p:spPr>
          <a:xfrm>
            <a:off x="2322512" y="25400"/>
            <a:ext cx="7696200" cy="1676400"/>
          </a:xfrm>
          <a:prstGeom prst="ellipseRibbon">
            <a:avLst>
              <a:gd name="adj1" fmla="val 15476"/>
              <a:gd name="adj2" fmla="val 75000"/>
              <a:gd name="adj3" fmla="val 12500"/>
            </a:avLst>
          </a:prstGeom>
          <a:solidFill>
            <a:srgbClr val="E93B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CHÚNG TA CẦN BẢO VỆ CÁC GIÁC QUAN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việc làm của các bạn trong tranh gây hại như thế nào đến các giác quan?-  Em nên làm gì để bảo vệ các giác quan?... - Ol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56" r="50876"/>
          <a:stretch/>
        </p:blipFill>
        <p:spPr bwMode="auto">
          <a:xfrm>
            <a:off x="2208212" y="1905000"/>
            <a:ext cx="7924800" cy="469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Ribbon 4"/>
          <p:cNvSpPr/>
          <p:nvPr/>
        </p:nvSpPr>
        <p:spPr>
          <a:xfrm>
            <a:off x="2322512" y="25400"/>
            <a:ext cx="7696200" cy="1676400"/>
          </a:xfrm>
          <a:prstGeom prst="ellipseRibbon">
            <a:avLst>
              <a:gd name="adj1" fmla="val 15476"/>
              <a:gd name="adj2" fmla="val 75000"/>
              <a:gd name="adj3" fmla="val 12500"/>
            </a:avLst>
          </a:prstGeom>
          <a:solidFill>
            <a:srgbClr val="E93B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CHÚNG TA CẦN BẢO VỆ CÁC GIÁC QUAN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29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ạnh Phúc đọc Phim Hoạt Hình Tối Giản Cỏ Xanh Banner, đọc Sao, Trẻ Em đọc  Sách, Sách Cho Trẻ Em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6" y="-1"/>
            <a:ext cx="122148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12211" y="1810832"/>
            <a:ext cx="6590723" cy="1621787"/>
          </a:xfrm>
          <a:prstGeom prst="rect">
            <a:avLst/>
          </a:prstGeom>
          <a:noFill/>
        </p:spPr>
        <p:txBody>
          <a:bodyPr wrap="none" lIns="123506" tIns="61753" rIns="123506" bIns="61753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66152"/>
            <a:r>
              <a:rPr lang="en-US" sz="9700" b="1" dirty="0" err="1">
                <a:ln/>
                <a:solidFill>
                  <a:srgbClr val="FF0000"/>
                </a:solidFill>
                <a:latin typeface="VNI-Avo" pitchFamily="2" charset="0"/>
              </a:rPr>
              <a:t>Khôûi</a:t>
            </a:r>
            <a:r>
              <a:rPr lang="en-US" sz="9700" b="1" dirty="0">
                <a:ln/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9700" b="1" dirty="0" err="1">
                <a:ln/>
                <a:solidFill>
                  <a:srgbClr val="FF0000"/>
                </a:solidFill>
                <a:latin typeface="VNI-Avo" pitchFamily="2" charset="0"/>
              </a:rPr>
              <a:t>ñoäng</a:t>
            </a:r>
            <a:endParaRPr lang="en-US" sz="9700" b="1" dirty="0">
              <a:ln/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16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việc làm của các bạn trong tranh gây hại như thế nào đến các giác quan?-  Em nên làm gì để bảo vệ các giác quan?... - Ol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51369"/>
          <a:stretch/>
        </p:blipFill>
        <p:spPr bwMode="auto">
          <a:xfrm>
            <a:off x="2017712" y="2133600"/>
            <a:ext cx="8001000" cy="451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Ribbon 4"/>
          <p:cNvSpPr/>
          <p:nvPr/>
        </p:nvSpPr>
        <p:spPr>
          <a:xfrm>
            <a:off x="2322512" y="25400"/>
            <a:ext cx="7696200" cy="1676400"/>
          </a:xfrm>
          <a:prstGeom prst="ellipseRibbon">
            <a:avLst>
              <a:gd name="adj1" fmla="val 15476"/>
              <a:gd name="adj2" fmla="val 75000"/>
              <a:gd name="adj3" fmla="val 12500"/>
            </a:avLst>
          </a:prstGeom>
          <a:solidFill>
            <a:srgbClr val="E93B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CHÚNG TA CẦN BẢO VỆ CÁC GIÁC QUAN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4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436" y="1143000"/>
            <a:ext cx="4724400" cy="2660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2589212" y="228600"/>
            <a:ext cx="6629400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GIÁC QUAN CỦA NGƯỜI</a:t>
            </a:r>
            <a:endParaRPr lang="en-US" sz="3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212" y="1261829"/>
            <a:ext cx="3912866" cy="26045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12" y="4105409"/>
            <a:ext cx="3885506" cy="2564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2088" r="12088"/>
          <a:stretch/>
        </p:blipFill>
        <p:spPr>
          <a:xfrm>
            <a:off x="3922712" y="3847280"/>
            <a:ext cx="3962400" cy="29789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3292" y="3884120"/>
            <a:ext cx="4365627" cy="2973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4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12" y="381000"/>
            <a:ext cx="110490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4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ạnh Phúc đọc Phim Hoạt Hình Tối Giản Cỏ Xanh Banner, đọc Sao, Trẻ Em đọc  Sách, Sách Cho Trẻ Em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6" y="-1"/>
            <a:ext cx="122148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3046412" y="152400"/>
            <a:ext cx="8382000" cy="3962400"/>
          </a:xfrm>
          <a:prstGeom prst="cloudCallout">
            <a:avLst>
              <a:gd name="adj1" fmla="val -62630"/>
              <a:gd name="adj2" fmla="val 1490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Dặn</a:t>
            </a:r>
            <a:r>
              <a:rPr lang="en-US" sz="3600" b="1" u="sng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</a:t>
            </a:r>
            <a:r>
              <a:rPr lang="en-US" sz="3600" b="1" u="sng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buFontTx/>
              <a:buChar char="-"/>
            </a:pP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buFontTx/>
              <a:buChar char="-"/>
            </a:pP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36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theo.</a:t>
            </a:r>
            <a:endParaRPr lang="en-US" sz="3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5988" y="2362200"/>
            <a:ext cx="43434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123" y="-9526"/>
            <a:ext cx="12362951" cy="70961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22434" b="12804"/>
          <a:stretch>
            <a:fillRect/>
          </a:stretch>
        </p:blipFill>
        <p:spPr>
          <a:xfrm>
            <a:off x="-232165" y="2932820"/>
            <a:ext cx="10592670" cy="392518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t="49602" r="42875" b="38367"/>
          <a:stretch>
            <a:fillRect/>
          </a:stretch>
        </p:blipFill>
        <p:spPr>
          <a:xfrm>
            <a:off x="79807" y="5295901"/>
            <a:ext cx="12029212" cy="15621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28"/>
          <a:stretch>
            <a:fillRect/>
          </a:stretch>
        </p:blipFill>
        <p:spPr>
          <a:xfrm>
            <a:off x="4509140" y="3543303"/>
            <a:ext cx="6856214" cy="395514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586057" y="1524000"/>
            <a:ext cx="6842593" cy="2186946"/>
          </a:xfrm>
          <a:prstGeom prst="rect">
            <a:avLst/>
          </a:prstGeom>
          <a:noFill/>
        </p:spPr>
        <p:txBody>
          <a:bodyPr wrap="square" lIns="123551" tIns="61774" rIns="123551" bIns="61774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66434">
              <a:defRPr/>
            </a:pPr>
            <a:r>
              <a:rPr lang="en-US" sz="6700" b="1" dirty="0" err="1">
                <a:ln/>
                <a:solidFill>
                  <a:schemeClr val="bg1"/>
                </a:solidFill>
                <a:latin typeface="VNI-Avo" pitchFamily="2" charset="0"/>
              </a:rPr>
              <a:t>Chaøo</a:t>
            </a:r>
            <a:r>
              <a:rPr lang="en-US" sz="6700" b="1" dirty="0">
                <a:ln/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6700" b="1" dirty="0" err="1">
                <a:ln/>
                <a:solidFill>
                  <a:schemeClr val="bg1"/>
                </a:solidFill>
                <a:latin typeface="VNI-Avo" pitchFamily="2" charset="0"/>
              </a:rPr>
              <a:t>taïm</a:t>
            </a:r>
            <a:r>
              <a:rPr lang="en-US" sz="6700" b="1" dirty="0">
                <a:ln/>
                <a:solidFill>
                  <a:schemeClr val="bg1"/>
                </a:solidFill>
                <a:latin typeface="VNI-Avo" pitchFamily="2" charset="0"/>
              </a:rPr>
              <a:t> </a:t>
            </a:r>
            <a:r>
              <a:rPr lang="en-US" sz="6700" b="1" dirty="0" err="1">
                <a:ln/>
                <a:solidFill>
                  <a:schemeClr val="bg1"/>
                </a:solidFill>
                <a:latin typeface="VNI-Avo" pitchFamily="2" charset="0"/>
              </a:rPr>
              <a:t>bieät</a:t>
            </a:r>
            <a:r>
              <a:rPr lang="en-US" sz="6700" b="1" dirty="0">
                <a:ln/>
                <a:solidFill>
                  <a:schemeClr val="bg1"/>
                </a:solidFill>
                <a:latin typeface="VNI-Avo" pitchFamily="2" charset="0"/>
              </a:rPr>
              <a:t> </a:t>
            </a:r>
          </a:p>
          <a:p>
            <a:pPr algn="ctr" defTabSz="966434">
              <a:defRPr/>
            </a:pPr>
            <a:r>
              <a:rPr lang="en-US" sz="6700" b="1" dirty="0" err="1">
                <a:ln/>
                <a:solidFill>
                  <a:schemeClr val="bg1"/>
                </a:solidFill>
                <a:latin typeface="VNI-Avo" pitchFamily="2" charset="0"/>
              </a:rPr>
              <a:t>caùc</a:t>
            </a:r>
            <a:r>
              <a:rPr lang="en-US" sz="6700" b="1" dirty="0">
                <a:ln/>
                <a:solidFill>
                  <a:schemeClr val="bg1"/>
                </a:solidFill>
                <a:latin typeface="VNI-Avo" pitchFamily="2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298921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remium Vector | Papyrus template with four happy children in the garde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" y="15"/>
            <a:ext cx="12188825" cy="687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09109" y="2133608"/>
            <a:ext cx="7062187" cy="2340703"/>
          </a:xfrm>
          <a:prstGeom prst="rect">
            <a:avLst/>
          </a:prstGeom>
          <a:noFill/>
        </p:spPr>
        <p:txBody>
          <a:bodyPr wrap="none" lIns="123506" tIns="61753" rIns="123506" bIns="61753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66152"/>
            <a:r>
              <a:rPr lang="en-US" sz="7200" b="1" smtClean="0">
                <a:ln/>
                <a:solidFill>
                  <a:srgbClr val="FF0000"/>
                </a:solidFill>
                <a:latin typeface="VNI-Avo" pitchFamily="2" charset="0"/>
              </a:rPr>
              <a:t>TROØ CHÔI </a:t>
            </a:r>
          </a:p>
          <a:p>
            <a:pPr algn="ctr" defTabSz="966152"/>
            <a:r>
              <a:rPr lang="en-US" sz="7200" b="1" smtClean="0">
                <a:ln/>
                <a:solidFill>
                  <a:srgbClr val="FF0000"/>
                </a:solidFill>
                <a:latin typeface="VNI-Avo" pitchFamily="2" charset="0"/>
              </a:rPr>
              <a:t>THI NOÙI NHANH</a:t>
            </a:r>
            <a:endParaRPr lang="en-US" sz="7200" b="1" dirty="0">
              <a:ln/>
              <a:solidFill>
                <a:srgbClr val="0070C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9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2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" y="0"/>
            <a:ext cx="12188157" cy="68580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962436" y="304800"/>
            <a:ext cx="9133786" cy="1371600"/>
          </a:xfrm>
          <a:prstGeom prst="wedgeRoundRectCallout">
            <a:avLst>
              <a:gd name="adj1" fmla="val 51349"/>
              <a:gd name="adj2" fmla="val 10933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12" y="2209800"/>
            <a:ext cx="3245097" cy="19686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93812" y="333664"/>
            <a:ext cx="8802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2412" y="1981200"/>
            <a:ext cx="4419600" cy="441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8630" y="2106726"/>
            <a:ext cx="3433757" cy="22835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3992" y="3962400"/>
            <a:ext cx="3673347" cy="25995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644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" y="0"/>
            <a:ext cx="12188157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-27620" y="3823340"/>
            <a:ext cx="12188157" cy="35655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7620" y="2960201"/>
            <a:ext cx="13258799" cy="707791"/>
          </a:xfrm>
          <a:prstGeom prst="rect">
            <a:avLst/>
          </a:prstGeom>
          <a:noFill/>
        </p:spPr>
        <p:txBody>
          <a:bodyPr wrap="square" lIns="91347" tIns="45673" rIns="91347" bIns="45673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23: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CÁC GIÁC QUAN CỦA EM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522412" y="1325309"/>
            <a:ext cx="10268352" cy="1094886"/>
          </a:xfrm>
          <a:prstGeom prst="rect">
            <a:avLst/>
          </a:prstGeom>
        </p:spPr>
        <p:txBody>
          <a:bodyPr/>
          <a:lstStyle>
            <a:lvl1pPr algn="l" defTabSz="86685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b="1" dirty="0" smtClean="0">
                <a:latin typeface="HP001 4 hàng" panose="020B0603050302020204" pitchFamily="34" charset="0"/>
              </a:rPr>
              <a:t>Thứ </a:t>
            </a:r>
            <a:r>
              <a:rPr lang="en-US" b="1" dirty="0" err="1" smtClean="0">
                <a:latin typeface="HP001 4 hàng" panose="020B0603050302020204" pitchFamily="34" charset="0"/>
              </a:rPr>
              <a:t>năm</a:t>
            </a:r>
            <a:r>
              <a:rPr lang="vi-VN" b="1" dirty="0" smtClean="0">
                <a:latin typeface="HP001 4 hàng" panose="020B0603050302020204" pitchFamily="34" charset="0"/>
              </a:rPr>
              <a:t>, ngày </a:t>
            </a:r>
            <a:r>
              <a:rPr lang="en-US" b="1" dirty="0" smtClean="0">
                <a:latin typeface="HP001 4 hàng" panose="020B0603050302020204" pitchFamily="34" charset="0"/>
              </a:rPr>
              <a:t>16 </a:t>
            </a:r>
            <a:r>
              <a:rPr lang="vi-VN" b="1" dirty="0" smtClean="0">
                <a:latin typeface="HP001 4 hàng" panose="020B0603050302020204" pitchFamily="34" charset="0"/>
              </a:rPr>
              <a:t>tháng </a:t>
            </a:r>
            <a:r>
              <a:rPr lang="en-US" b="1" dirty="0" smtClean="0">
                <a:latin typeface="HP001 4 hàng" panose="020B0603050302020204" pitchFamily="34" charset="0"/>
              </a:rPr>
              <a:t>5 </a:t>
            </a:r>
            <a:r>
              <a:rPr lang="vi-VN" b="1" dirty="0" smtClean="0">
                <a:latin typeface="HP001 4 hàng" panose="020B0603050302020204" pitchFamily="34" charset="0"/>
              </a:rPr>
              <a:t>năm 202</a:t>
            </a:r>
            <a:r>
              <a:rPr lang="en-US" b="1" dirty="0" smtClean="0">
                <a:latin typeface="HP001 4 hàng" panose="020B0603050302020204" pitchFamily="34" charset="0"/>
              </a:rPr>
              <a:t>4</a:t>
            </a:r>
            <a:endParaRPr lang="en-US" b="1" dirty="0">
              <a:latin typeface="HP001 4 hàng" panose="020B06030503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7012" y="2158522"/>
            <a:ext cx="4902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TỰ NHIÊN VÀ XÃ HỘI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50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" t="4626" r="15599" b="53197"/>
          <a:stretch/>
        </p:blipFill>
        <p:spPr>
          <a:xfrm>
            <a:off x="5792149" y="1155645"/>
            <a:ext cx="6396676" cy="569236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742" y="152400"/>
            <a:ext cx="10681070" cy="76200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4BACC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kern="0" smtClean="0">
                <a:solidFill>
                  <a:srgbClr val="FF0000"/>
                </a:solidFill>
                <a:latin typeface="VNI-Avo" pitchFamily="2" charset="0"/>
              </a:rPr>
              <a:t>An vaø caùc baïn ñang laøm gì? Caùc baïn ñaõ söû duïng nhöõng boä phaän naøo cuûa cô theå ñeå laøm vieäc ñoù?</a:t>
            </a:r>
            <a:endParaRPr lang="en-US" sz="2400" kern="0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4" name="Picture 2" descr="Branding Pensar Sticker by Stratcom for iOS &amp; Android | GIPHY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19" y="-108773"/>
            <a:ext cx="1344567" cy="128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39728" r="12438" b="8572"/>
          <a:stretch/>
        </p:blipFill>
        <p:spPr>
          <a:xfrm>
            <a:off x="-65407" y="1175573"/>
            <a:ext cx="6399212" cy="569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7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80742" y="152400"/>
            <a:ext cx="10681070" cy="76200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4BACC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An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vaø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caùc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baïn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ñang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laøm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gì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?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Caùc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baïn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ñaõ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söû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duïng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nhöõng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boä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phaän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naøo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cuûa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cô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theå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ñeå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laøm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vieäc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VNI-Avo" pitchFamily="2" charset="0"/>
              </a:rPr>
              <a:t>ñoù</a:t>
            </a:r>
            <a:r>
              <a:rPr lang="en-US" sz="2400" kern="0" dirty="0" smtClean="0">
                <a:solidFill>
                  <a:srgbClr val="FF0000"/>
                </a:solidFill>
                <a:latin typeface="VNI-Avo" pitchFamily="2" charset="0"/>
              </a:rPr>
              <a:t>?</a:t>
            </a:r>
            <a:endParaRPr lang="en-US" sz="2400" kern="0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4" name="Picture 2" descr="Branding Pensar Sticker by Stratcom for iOS &amp; Android | GIPHY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19" y="-108773"/>
            <a:ext cx="1344567" cy="128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" t="39728" r="9202" b="8572"/>
          <a:stretch/>
        </p:blipFill>
        <p:spPr>
          <a:xfrm>
            <a:off x="1522412" y="1077599"/>
            <a:ext cx="8903676" cy="592200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27447" y="1800362"/>
            <a:ext cx="3303280" cy="2783373"/>
            <a:chOff x="492416" y="1669948"/>
            <a:chExt cx="3925596" cy="2825855"/>
          </a:xfrm>
        </p:grpSpPr>
        <p:grpSp>
          <p:nvGrpSpPr>
            <p:cNvPr id="8" name="Group 7"/>
            <p:cNvGrpSpPr/>
            <p:nvPr/>
          </p:nvGrpSpPr>
          <p:grpSpPr>
            <a:xfrm>
              <a:off x="492416" y="1669948"/>
              <a:ext cx="3925596" cy="2825855"/>
              <a:chOff x="783302" y="2928949"/>
              <a:chExt cx="4415985" cy="2789223"/>
            </a:xfrm>
            <a:solidFill>
              <a:srgbClr val="FFFF00"/>
            </a:solidFill>
          </p:grpSpPr>
          <p:sp>
            <p:nvSpPr>
              <p:cNvPr id="9" name="Rounded Rectangle 8"/>
              <p:cNvSpPr/>
              <p:nvPr/>
            </p:nvSpPr>
            <p:spPr>
              <a:xfrm>
                <a:off x="783302" y="2928949"/>
                <a:ext cx="2314818" cy="1146206"/>
              </a:xfrm>
              <a:prstGeom prst="roundRect">
                <a:avLst/>
              </a:prstGeom>
              <a:grpFill/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8305">
                  <a:defRPr/>
                </a:pPr>
                <a:endParaRPr lang="en-US" sz="3600" b="1" kern="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3142032" y="3943083"/>
                <a:ext cx="2057255" cy="1775089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1" name="Rectangle 10"/>
            <p:cNvSpPr/>
            <p:nvPr/>
          </p:nvSpPr>
          <p:spPr>
            <a:xfrm>
              <a:off x="529863" y="1724892"/>
              <a:ext cx="205934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000" b="1" dirty="0">
                  <a:ln/>
                  <a:solidFill>
                    <a:srgbClr val="FF0000"/>
                  </a:solidFill>
                  <a:latin typeface="VNI-Avo" pitchFamily="2" charset="0"/>
                </a:rPr>
                <a:t>An </a:t>
              </a:r>
              <a:r>
                <a:rPr lang="en-US" sz="2000" b="1" dirty="0" err="1">
                  <a:ln/>
                  <a:solidFill>
                    <a:srgbClr val="FF0000"/>
                  </a:solidFill>
                  <a:latin typeface="VNI-Avo" pitchFamily="2" charset="0"/>
                </a:rPr>
                <a:t>ñang</a:t>
              </a:r>
              <a:r>
                <a:rPr lang="en-US" sz="2000" b="1" dirty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>
                  <a:ln/>
                  <a:solidFill>
                    <a:srgbClr val="FF0000"/>
                  </a:solidFill>
                  <a:latin typeface="VNI-Avo" pitchFamily="2" charset="0"/>
                </a:rPr>
                <a:t>ngöûi</a:t>
              </a:r>
              <a:r>
                <a:rPr lang="en-US" sz="2000" b="1" dirty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>
                  <a:ln/>
                  <a:solidFill>
                    <a:srgbClr val="FF0000"/>
                  </a:solidFill>
                  <a:latin typeface="VNI-Avo" pitchFamily="2" charset="0"/>
                </a:rPr>
                <a:t>hoa</a:t>
              </a:r>
              <a:r>
                <a:rPr lang="en-US" sz="2000" b="1" dirty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>
                  <a:ln/>
                  <a:solidFill>
                    <a:srgbClr val="FF0000"/>
                  </a:solidFill>
                  <a:latin typeface="VNI-Avo" pitchFamily="2" charset="0"/>
                </a:rPr>
                <a:t>baèng</a:t>
              </a:r>
              <a:r>
                <a:rPr lang="en-US" sz="2000" b="1" dirty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>
                  <a:ln/>
                  <a:solidFill>
                    <a:srgbClr val="FF0000"/>
                  </a:solidFill>
                  <a:latin typeface="VNI-Avo" pitchFamily="2" charset="0"/>
                </a:rPr>
                <a:t>muõi</a:t>
              </a:r>
              <a:endParaRPr lang="en-US" sz="2000" b="1" dirty="0">
                <a:ln/>
                <a:solidFill>
                  <a:srgbClr val="FF0000"/>
                </a:solidFill>
                <a:latin typeface="VNI-Avo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170616" y="1484190"/>
            <a:ext cx="5488349" cy="1161259"/>
            <a:chOff x="-2486394" y="917576"/>
            <a:chExt cx="5488349" cy="1161259"/>
          </a:xfrm>
        </p:grpSpPr>
        <p:grpSp>
          <p:nvGrpSpPr>
            <p:cNvPr id="16" name="Group 15"/>
            <p:cNvGrpSpPr/>
            <p:nvPr/>
          </p:nvGrpSpPr>
          <p:grpSpPr>
            <a:xfrm>
              <a:off x="-2486394" y="917576"/>
              <a:ext cx="5486762" cy="1161259"/>
              <a:chOff x="-2567621" y="2186332"/>
              <a:chExt cx="6172171" cy="1146206"/>
            </a:xfrm>
            <a:solidFill>
              <a:srgbClr val="FFFF00"/>
            </a:solidFill>
          </p:grpSpPr>
          <p:sp>
            <p:nvSpPr>
              <p:cNvPr id="18" name="Rounded Rectangle 17"/>
              <p:cNvSpPr/>
              <p:nvPr/>
            </p:nvSpPr>
            <p:spPr>
              <a:xfrm>
                <a:off x="1289731" y="2186332"/>
                <a:ext cx="2314819" cy="1146206"/>
              </a:xfrm>
              <a:prstGeom prst="roundRect">
                <a:avLst/>
              </a:prstGeom>
              <a:grpFill/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8305">
                  <a:defRPr/>
                </a:pPr>
                <a:endParaRPr lang="en-US" sz="3600" b="1" kern="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 flipH="1">
                <a:off x="-2567621" y="2579196"/>
                <a:ext cx="3783450" cy="739977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7" name="Rectangle 16"/>
            <p:cNvSpPr/>
            <p:nvPr/>
          </p:nvSpPr>
          <p:spPr>
            <a:xfrm>
              <a:off x="942606" y="1144262"/>
              <a:ext cx="205934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000" b="1" smtClean="0">
                  <a:ln/>
                  <a:solidFill>
                    <a:srgbClr val="FF0000"/>
                  </a:solidFill>
                  <a:latin typeface="VNI-Avo" pitchFamily="2" charset="0"/>
                </a:rPr>
                <a:t>Lan </a:t>
              </a:r>
              <a:r>
                <a:rPr lang="en-US" sz="2000" b="1">
                  <a:ln/>
                  <a:solidFill>
                    <a:srgbClr val="FF0000"/>
                  </a:solidFill>
                  <a:latin typeface="VNI-Avo" pitchFamily="2" charset="0"/>
                </a:rPr>
                <a:t>ñang </a:t>
              </a:r>
              <a:r>
                <a:rPr lang="en-US" sz="2000" b="1" smtClean="0">
                  <a:ln/>
                  <a:solidFill>
                    <a:srgbClr val="FF0000"/>
                  </a:solidFill>
                  <a:latin typeface="VNI-Avo" pitchFamily="2" charset="0"/>
                </a:rPr>
                <a:t>sôø caây baèng tay</a:t>
              </a:r>
              <a:endParaRPr lang="en-US" sz="2000" b="1" dirty="0">
                <a:ln/>
                <a:solidFill>
                  <a:srgbClr val="FF0000"/>
                </a:solidFill>
                <a:latin typeface="VNI-Avo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999412" y="3698052"/>
            <a:ext cx="3962400" cy="1830211"/>
            <a:chOff x="-1571994" y="612776"/>
            <a:chExt cx="3962400" cy="1830211"/>
          </a:xfrm>
        </p:grpSpPr>
        <p:grpSp>
          <p:nvGrpSpPr>
            <p:cNvPr id="24" name="Group 23"/>
            <p:cNvGrpSpPr/>
            <p:nvPr/>
          </p:nvGrpSpPr>
          <p:grpSpPr>
            <a:xfrm>
              <a:off x="-1571994" y="612776"/>
              <a:ext cx="3962400" cy="1830211"/>
              <a:chOff x="-1538994" y="1885483"/>
              <a:chExt cx="4457385" cy="1806487"/>
            </a:xfrm>
            <a:solidFill>
              <a:srgbClr val="FFFF00"/>
            </a:solidFill>
          </p:grpSpPr>
          <p:sp>
            <p:nvSpPr>
              <p:cNvPr id="26" name="Rounded Rectangle 25"/>
              <p:cNvSpPr/>
              <p:nvPr/>
            </p:nvSpPr>
            <p:spPr>
              <a:xfrm>
                <a:off x="603572" y="2545764"/>
                <a:ext cx="2314819" cy="1146206"/>
              </a:xfrm>
              <a:prstGeom prst="roundRect">
                <a:avLst/>
              </a:prstGeom>
              <a:grpFill/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8305">
                  <a:defRPr/>
                </a:pPr>
                <a:endParaRPr lang="en-US" sz="3600" b="1" kern="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flipH="1" flipV="1">
                <a:off x="-1538994" y="1885483"/>
                <a:ext cx="2754822" cy="693713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25" name="Rectangle 24"/>
            <p:cNvSpPr/>
            <p:nvPr/>
          </p:nvSpPr>
          <p:spPr>
            <a:xfrm>
              <a:off x="331057" y="1366080"/>
              <a:ext cx="205934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Haûi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>
                  <a:ln/>
                  <a:solidFill>
                    <a:srgbClr val="FF0000"/>
                  </a:solidFill>
                  <a:latin typeface="VNI-Avo" pitchFamily="2" charset="0"/>
                </a:rPr>
                <a:t>ñang</a:t>
              </a:r>
              <a:r>
                <a:rPr lang="en-US" sz="2000" b="1" dirty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nhìn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con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böôùm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baèng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maét</a:t>
              </a:r>
              <a:endParaRPr lang="en-US" sz="2000" b="1" dirty="0">
                <a:ln/>
                <a:solidFill>
                  <a:srgbClr val="FF0000"/>
                </a:solidFill>
                <a:latin typeface="VNI-Avo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779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" t="4626" r="15599" b="53197"/>
          <a:stretch/>
        </p:blipFill>
        <p:spPr>
          <a:xfrm>
            <a:off x="2825263" y="914400"/>
            <a:ext cx="6563704" cy="608044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742" y="152400"/>
            <a:ext cx="10681070" cy="76200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4BACC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kern="0" smtClean="0">
                <a:solidFill>
                  <a:srgbClr val="FF0000"/>
                </a:solidFill>
                <a:latin typeface="VNI-Avo" pitchFamily="2" charset="0"/>
              </a:rPr>
              <a:t>An vaø caùc baïn ñang laøm gì? Caùc baïn ñaõ söû duïng nhöõng boä phaän naøo cuûa cô theå ñeå laøm vieäc ñoù?</a:t>
            </a:r>
            <a:endParaRPr lang="en-US" sz="2400" kern="0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4" name="Picture 2" descr="Branding Pensar Sticker by Stratcom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19" y="-108773"/>
            <a:ext cx="1344567" cy="128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442659" y="1577498"/>
            <a:ext cx="4192949" cy="1773505"/>
            <a:chOff x="529863" y="1579296"/>
            <a:chExt cx="4192949" cy="1773505"/>
          </a:xfrm>
        </p:grpSpPr>
        <p:grpSp>
          <p:nvGrpSpPr>
            <p:cNvPr id="8" name="Group 7"/>
            <p:cNvGrpSpPr/>
            <p:nvPr/>
          </p:nvGrpSpPr>
          <p:grpSpPr>
            <a:xfrm>
              <a:off x="531451" y="1579296"/>
              <a:ext cx="4191361" cy="1773505"/>
              <a:chOff x="827214" y="2839473"/>
              <a:chExt cx="4714949" cy="1750515"/>
            </a:xfrm>
            <a:solidFill>
              <a:srgbClr val="FFFF00"/>
            </a:solidFill>
          </p:grpSpPr>
          <p:sp>
            <p:nvSpPr>
              <p:cNvPr id="9" name="Rounded Rectangle 8"/>
              <p:cNvSpPr/>
              <p:nvPr/>
            </p:nvSpPr>
            <p:spPr>
              <a:xfrm>
                <a:off x="827214" y="2839473"/>
                <a:ext cx="2314818" cy="1146206"/>
              </a:xfrm>
              <a:prstGeom prst="roundRect">
                <a:avLst/>
              </a:prstGeom>
              <a:grpFill/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8305">
                  <a:defRPr/>
                </a:pPr>
                <a:endParaRPr lang="en-US" sz="3600" b="1" kern="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3142032" y="3943083"/>
                <a:ext cx="2400131" cy="646905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1" name="Rectangle 10"/>
            <p:cNvSpPr/>
            <p:nvPr/>
          </p:nvSpPr>
          <p:spPr>
            <a:xfrm>
              <a:off x="529863" y="1651337"/>
              <a:ext cx="205934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smtClean="0">
                  <a:ln/>
                  <a:solidFill>
                    <a:srgbClr val="FF0000"/>
                  </a:solidFill>
                  <a:latin typeface="VNI-Avo" pitchFamily="2" charset="0"/>
                </a:rPr>
                <a:t>Minh ñang neám quaû baèng löôõi</a:t>
              </a:r>
              <a:endParaRPr lang="en-US" sz="2000" b="1" dirty="0">
                <a:ln/>
                <a:solidFill>
                  <a:srgbClr val="FF0000"/>
                </a:solidFill>
                <a:latin typeface="VNI-Avo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132560" y="1460791"/>
            <a:ext cx="3829252" cy="2412424"/>
            <a:chOff x="-804742" y="917576"/>
            <a:chExt cx="3829252" cy="2412424"/>
          </a:xfrm>
        </p:grpSpPr>
        <p:grpSp>
          <p:nvGrpSpPr>
            <p:cNvPr id="16" name="Group 15"/>
            <p:cNvGrpSpPr/>
            <p:nvPr/>
          </p:nvGrpSpPr>
          <p:grpSpPr>
            <a:xfrm>
              <a:off x="-804742" y="917576"/>
              <a:ext cx="3805110" cy="2412424"/>
              <a:chOff x="-675896" y="2186332"/>
              <a:chExt cx="4280446" cy="2381153"/>
            </a:xfrm>
            <a:solidFill>
              <a:srgbClr val="FFFF00"/>
            </a:solidFill>
          </p:grpSpPr>
          <p:sp>
            <p:nvSpPr>
              <p:cNvPr id="18" name="Rounded Rectangle 17"/>
              <p:cNvSpPr/>
              <p:nvPr/>
            </p:nvSpPr>
            <p:spPr>
              <a:xfrm>
                <a:off x="1289731" y="2186332"/>
                <a:ext cx="2314819" cy="1146206"/>
              </a:xfrm>
              <a:prstGeom prst="roundRect">
                <a:avLst/>
              </a:prstGeom>
              <a:grpFill/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8305">
                  <a:defRPr/>
                </a:pPr>
                <a:endParaRPr lang="en-US" sz="3600" b="1" kern="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 flipH="1">
                <a:off x="-675896" y="2579196"/>
                <a:ext cx="1891725" cy="1988289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7" name="Rectangle 16"/>
            <p:cNvSpPr/>
            <p:nvPr/>
          </p:nvSpPr>
          <p:spPr>
            <a:xfrm>
              <a:off x="965161" y="942152"/>
              <a:ext cx="205934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Duõng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>
                  <a:ln/>
                  <a:solidFill>
                    <a:srgbClr val="FF0000"/>
                  </a:solidFill>
                  <a:latin typeface="VNI-Avo" pitchFamily="2" charset="0"/>
                </a:rPr>
                <a:t>ñang</a:t>
              </a:r>
              <a:r>
                <a:rPr lang="en-US" sz="2000" b="1" dirty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nghe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chim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hoùt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2000" b="1" dirty="0" err="1" smtClean="0">
                  <a:ln/>
                  <a:solidFill>
                    <a:srgbClr val="FF0000"/>
                  </a:solidFill>
                  <a:latin typeface="VNI-Avo" pitchFamily="2" charset="0"/>
                </a:rPr>
                <a:t>baèng</a:t>
              </a:r>
              <a:r>
                <a:rPr lang="en-US" sz="2000" b="1" dirty="0" smtClean="0">
                  <a:ln/>
                  <a:solidFill>
                    <a:srgbClr val="FF0000"/>
                  </a:solidFill>
                  <a:latin typeface="VNI-Avo" pitchFamily="2" charset="0"/>
                </a:rPr>
                <a:t> tai</a:t>
              </a:r>
              <a:endParaRPr lang="en-US" sz="2000" b="1" dirty="0">
                <a:ln/>
                <a:solidFill>
                  <a:srgbClr val="FF0000"/>
                </a:solidFill>
                <a:latin typeface="VNI-Avo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171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2" y="762000"/>
            <a:ext cx="7696200" cy="694921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249487" y="4162425"/>
            <a:ext cx="2057400" cy="2209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3287" y="1571625"/>
            <a:ext cx="2057400" cy="2209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48174" y="1038225"/>
            <a:ext cx="2057400" cy="2209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202487" y="1571625"/>
            <a:ext cx="2057400" cy="2209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202487" y="4191000"/>
            <a:ext cx="2057400" cy="2209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Arrow Callout 1"/>
          <p:cNvSpPr/>
          <p:nvPr/>
        </p:nvSpPr>
        <p:spPr>
          <a:xfrm>
            <a:off x="417512" y="4191000"/>
            <a:ext cx="2247900" cy="1628775"/>
          </a:xfrm>
          <a:prstGeom prst="rightArrowCallout">
            <a:avLst>
              <a:gd name="adj1" fmla="val 20322"/>
              <a:gd name="adj2" fmla="val 25000"/>
              <a:gd name="adj3" fmla="val 18762"/>
              <a:gd name="adj4" fmla="val 70240"/>
            </a:avLst>
          </a:prstGeom>
          <a:solidFill>
            <a:schemeClr val="accent3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ight Arrow Callout 10"/>
          <p:cNvSpPr/>
          <p:nvPr/>
        </p:nvSpPr>
        <p:spPr>
          <a:xfrm>
            <a:off x="158749" y="1749425"/>
            <a:ext cx="2247900" cy="1628775"/>
          </a:xfrm>
          <a:prstGeom prst="rightArrowCallout">
            <a:avLst>
              <a:gd name="adj1" fmla="val 20322"/>
              <a:gd name="adj2" fmla="val 25000"/>
              <a:gd name="adj3" fmla="val 18762"/>
              <a:gd name="adj4" fmla="val 70240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ight Arrow Callout 11"/>
          <p:cNvSpPr/>
          <p:nvPr/>
        </p:nvSpPr>
        <p:spPr>
          <a:xfrm flipH="1">
            <a:off x="9369029" y="2062163"/>
            <a:ext cx="1902618" cy="1019175"/>
          </a:xfrm>
          <a:prstGeom prst="rightArrowCallout">
            <a:avLst>
              <a:gd name="adj1" fmla="val 20322"/>
              <a:gd name="adj2" fmla="val 25000"/>
              <a:gd name="adj3" fmla="val 18762"/>
              <a:gd name="adj4" fmla="val 70240"/>
            </a:avLst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ight Arrow Callout 12"/>
          <p:cNvSpPr/>
          <p:nvPr/>
        </p:nvSpPr>
        <p:spPr>
          <a:xfrm flipH="1">
            <a:off x="9401968" y="4381500"/>
            <a:ext cx="2559843" cy="1628775"/>
          </a:xfrm>
          <a:prstGeom prst="rightArrowCallout">
            <a:avLst>
              <a:gd name="adj1" fmla="val 20322"/>
              <a:gd name="adj2" fmla="val 25000"/>
              <a:gd name="adj3" fmla="val 18762"/>
              <a:gd name="adj4" fmla="val 70240"/>
            </a:avLst>
          </a:prstGeom>
          <a:solidFill>
            <a:srgbClr val="B9BD1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own Arrow Callout 2"/>
          <p:cNvSpPr/>
          <p:nvPr/>
        </p:nvSpPr>
        <p:spPr>
          <a:xfrm>
            <a:off x="4989512" y="0"/>
            <a:ext cx="1676400" cy="1524000"/>
          </a:xfrm>
          <a:prstGeom prst="downArrowCallout">
            <a:avLst>
              <a:gd name="adj1" fmla="val 18333"/>
              <a:gd name="adj2" fmla="val 18333"/>
              <a:gd name="adj3" fmla="val 10833"/>
              <a:gd name="adj4" fmla="val 7747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ùi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71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2" grpId="0" animBg="1"/>
      <p:bldP spid="11" grpId="0" animBg="1"/>
      <p:bldP spid="12" grpId="0" animBg="1"/>
      <p:bldP spid="13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1.0&quot;&gt;&lt;object type=&quot;1&quot; unique_id=&quot;10001&quot;&gt;&lt;object type=&quot;2&quot; unique_id=&quot;10131&quot;&gt;&lt;object type=&quot;3&quot; unique_id=&quot;468458&quot;&gt;&lt;property id=&quot;20148&quot; value=&quot;5&quot;/&gt;&lt;property id=&quot;20300&quot; value=&quot;Slide 5&quot;/&gt;&lt;property id=&quot;20307&quot; value=&quot;288&quot;/&gt;&lt;/object&gt;&lt;object type=&quot;3&quot; unique_id=&quot;474107&quot;&gt;&lt;property id=&quot;20148&quot; value=&quot;5&quot;/&gt;&lt;property id=&quot;20300&quot; value=&quot;Slide 4&quot;/&gt;&lt;property id=&quot;20307&quot; value=&quot;320&quot;/&gt;&lt;/object&gt;&lt;object type=&quot;3&quot; unique_id=&quot;513509&quot;&gt;&lt;property id=&quot;20148&quot; value=&quot;5&quot;/&gt;&lt;property id=&quot;20300&quot; value=&quot;Slide 2&quot;/&gt;&lt;property id=&quot;20307&quot; value=&quot;353&quot;/&gt;&lt;/object&gt;&lt;object type=&quot;3&quot; unique_id=&quot;513683&quot;&gt;&lt;property id=&quot;20148&quot; value=&quot;5&quot;/&gt;&lt;property id=&quot;20300&quot; value=&quot;Slide 13&quot;/&gt;&lt;property id=&quot;20307&quot; value=&quot;354&quot;/&gt;&lt;/object&gt;&lt;object type=&quot;3&quot; unique_id=&quot;514038&quot;&gt;&lt;property id=&quot;20148&quot; value=&quot;5&quot;/&gt;&lt;property id=&quot;20300&quot; value=&quot;Slide 6&quot;/&gt;&lt;property id=&quot;20307&quot; value=&quot;360&quot;/&gt;&lt;/object&gt;&lt;object type=&quot;3&quot; unique_id=&quot;514149&quot;&gt;&lt;property id=&quot;20148&quot; value=&quot;5&quot;/&gt;&lt;property id=&quot;20300&quot; value=&quot;Slide 7&quot;/&gt;&lt;property id=&quot;20307&quot; value=&quot;361&quot;/&gt;&lt;/object&gt;&lt;object type=&quot;3&quot; unique_id=&quot;514693&quot;&gt;&lt;property id=&quot;20148&quot; value=&quot;5&quot;/&gt;&lt;property id=&quot;20300&quot; value=&quot;Slide 10&quot;/&gt;&lt;property id=&quot;20307&quot; value=&quot;364&quot;/&gt;&lt;/object&gt;&lt;object type=&quot;3&quot; unique_id=&quot;515445&quot;&gt;&lt;property id=&quot;20148&quot; value=&quot;5&quot;/&gt;&lt;property id=&quot;20300&quot; value=&quot;Slide 1&quot;/&gt;&lt;property id=&quot;20307&quot; value=&quot;370&quot;/&gt;&lt;/object&gt;&lt;object type=&quot;3&quot; unique_id=&quot;515446&quot;&gt;&lt;property id=&quot;20148&quot; value=&quot;5&quot;/&gt;&lt;property id=&quot;20300&quot; value=&quot;Slide 3&quot;/&gt;&lt;property id=&quot;20307&quot; value=&quot;371&quot;/&gt;&lt;/object&gt;&lt;object type=&quot;3&quot; unique_id=&quot;515685&quot;&gt;&lt;property id=&quot;20148&quot; value=&quot;5&quot;/&gt;&lt;property id=&quot;20300&quot; value=&quot;Slide 8&quot;/&gt;&lt;property id=&quot;20307&quot; value=&quot;372&quot;/&gt;&lt;/object&gt;&lt;object type=&quot;3&quot; unique_id=&quot;515790&quot;&gt;&lt;property id=&quot;20148&quot; value=&quot;5&quot;/&gt;&lt;property id=&quot;20300&quot; value=&quot;Slide 9&quot;/&gt;&lt;property id=&quot;20307&quot; value=&quot;373&quot;/&gt;&lt;/object&gt;&lt;object type=&quot;3&quot; unique_id=&quot;515981&quot;&gt;&lt;property id=&quot;20148&quot; value=&quot;5&quot;/&gt;&lt;property id=&quot;20300&quot; value=&quot;Slide 11&quot;/&gt;&lt;property id=&quot;20307&quot; value=&quot;374&quot;/&gt;&lt;/object&gt;&lt;object type=&quot;3&quot; unique_id=&quot;515982&quot;&gt;&lt;property id=&quot;20148&quot; value=&quot;5&quot;/&gt;&lt;property id=&quot;20300&quot; value=&quot;Slide 12&quot;/&gt;&lt;property id=&quot;20307&quot; value=&quot;376&quot;/&gt;&lt;/object&gt;&lt;object type=&quot;3&quot; unique_id=&quot;516049&quot;&gt;&lt;property id=&quot;20148&quot; value=&quot;5&quot;/&gt;&lt;property id=&quot;20300&quot; value=&quot;Slide 15&quot;/&gt;&lt;property id=&quot;20307&quot; value=&quot;377&quot;/&gt;&lt;/object&gt;&lt;object type=&quot;3&quot; unique_id=&quot;516106&quot;&gt;&lt;property id=&quot;20148&quot; value=&quot;5&quot;/&gt;&lt;property id=&quot;20300&quot; value=&quot;Slide 14&quot;/&gt;&lt;property id=&quot;20307&quot; value=&quot;378&quot;/&gt;&lt;/object&gt;&lt;object type=&quot;3&quot; unique_id=&quot;516431&quot;&gt;&lt;property id=&quot;20148&quot; value=&quot;5&quot;/&gt;&lt;property id=&quot;20300&quot; value=&quot;Slide 16&quot;/&gt;&lt;property id=&quot;20307&quot; value=&quot;379&quot;/&gt;&lt;/object&gt;&lt;/object&gt;&lt;object type=&quot;8&quot; unique_id=&quot;10181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93300"/>
      </a:accent1>
      <a:accent2>
        <a:srgbClr val="FF3300"/>
      </a:accent2>
      <a:accent3>
        <a:srgbClr val="FF9900"/>
      </a:accent3>
      <a:accent4>
        <a:srgbClr val="FFC000"/>
      </a:accent4>
      <a:accent5>
        <a:srgbClr val="92D050"/>
      </a:accent5>
      <a:accent6>
        <a:srgbClr val="009900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主题">
  <a:themeElements>
    <a:clrScheme name="自定义 569">
      <a:dk1>
        <a:sysClr val="windowText" lastClr="000000"/>
      </a:dk1>
      <a:lt1>
        <a:sysClr val="window" lastClr="FFFFFF"/>
      </a:lt1>
      <a:dk2>
        <a:srgbClr val="E54919"/>
      </a:dk2>
      <a:lt2>
        <a:srgbClr val="E54919"/>
      </a:lt2>
      <a:accent1>
        <a:srgbClr val="E54919"/>
      </a:accent1>
      <a:accent2>
        <a:srgbClr val="F4501B"/>
      </a:accent2>
      <a:accent3>
        <a:srgbClr val="FF5622"/>
      </a:accent3>
      <a:accent4>
        <a:srgbClr val="FE7043"/>
      </a:accent4>
      <a:accent5>
        <a:srgbClr val="FD8A66"/>
      </a:accent5>
      <a:accent6>
        <a:srgbClr val="FFAA91"/>
      </a:accent6>
      <a:hlink>
        <a:srgbClr val="FF0000"/>
      </a:hlink>
      <a:folHlink>
        <a:srgbClr val="F4501B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350</Words>
  <Application>Microsoft Office PowerPoint</Application>
  <PresentationFormat>Custom</PresentationFormat>
  <Paragraphs>46</Paragraphs>
  <Slides>24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44" baseType="lpstr">
      <vt:lpstr>微软雅黑</vt:lpstr>
      <vt:lpstr>宋体</vt:lpstr>
      <vt:lpstr>Arial</vt:lpstr>
      <vt:lpstr>Bodoni MT</vt:lpstr>
      <vt:lpstr>Calibri</vt:lpstr>
      <vt:lpstr>Calibri Light</vt:lpstr>
      <vt:lpstr>HP001 4 hàng</vt:lpstr>
      <vt:lpstr>Times New Roman</vt:lpstr>
      <vt:lpstr>VNI-Avo</vt:lpstr>
      <vt:lpstr>印品黑体</vt:lpstr>
      <vt:lpstr>方正正中黑简体</vt:lpstr>
      <vt:lpstr>方正行楷简体</vt:lpstr>
      <vt:lpstr>汉真广标</vt:lpstr>
      <vt:lpstr>3_Office 主题​​</vt:lpstr>
      <vt:lpstr>2_Office Theme</vt:lpstr>
      <vt:lpstr>1_Office 主题</vt:lpstr>
      <vt:lpstr>4_Office Theme</vt:lpstr>
      <vt:lpstr>2_Office 主题</vt:lpstr>
      <vt:lpstr>www.33ppt.com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160</cp:revision>
  <dcterms:created xsi:type="dcterms:W3CDTF">2020-12-27T07:56:22Z</dcterms:created>
  <dcterms:modified xsi:type="dcterms:W3CDTF">2024-05-10T08:12:12Z</dcterms:modified>
</cp:coreProperties>
</file>