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7"/>
  </p:notesMasterIdLst>
  <p:sldIdLst>
    <p:sldId id="256" r:id="rId2"/>
    <p:sldId id="258" r:id="rId3"/>
    <p:sldId id="259" r:id="rId4"/>
    <p:sldId id="257" r:id="rId5"/>
    <p:sldId id="261" r:id="rId6"/>
    <p:sldId id="301" r:id="rId7"/>
    <p:sldId id="302" r:id="rId8"/>
    <p:sldId id="303" r:id="rId9"/>
    <p:sldId id="304" r:id="rId10"/>
    <p:sldId id="260" r:id="rId11"/>
    <p:sldId id="262" r:id="rId12"/>
    <p:sldId id="263" r:id="rId13"/>
    <p:sldId id="269" r:id="rId14"/>
    <p:sldId id="273" r:id="rId15"/>
    <p:sldId id="279" r:id="rId16"/>
  </p:sldIdLst>
  <p:sldSz cx="9144000" cy="5143500" type="screen16x9"/>
  <p:notesSz cx="6858000" cy="9144000"/>
  <p:embeddedFontLst>
    <p:embeddedFont>
      <p:font typeface="Fira Sans Extra Condensed Medium" charset="0"/>
      <p:regular r:id="rId18"/>
      <p:bold r:id="rId19"/>
      <p:italic r:id="rId20"/>
      <p:boldItalic r:id="rId21"/>
    </p:embeddedFont>
    <p:embeddedFont>
      <p:font typeface="Cambria Math" pitchFamily="18" charset="0"/>
      <p:regular r:id="rId22"/>
    </p:embeddedFont>
    <p:embeddedFont>
      <p:font typeface="Satisfy" charset="0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Public Sans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nh Lê" initials="ÁL" lastIdx="1" clrIdx="0">
    <p:extLst>
      <p:ext uri="{19B8F6BF-5375-455C-9EA6-DF929625EA0E}">
        <p15:presenceInfo xmlns:p15="http://schemas.microsoft.com/office/powerpoint/2012/main" xmlns="" userId="0673c254901725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75734"/>
    <a:srgbClr val="F2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6EF6FBF-7731-4A0C-BB02-CC4D42C3AC4D}">
  <a:tblStyle styleId="{B6EF6FBF-7731-4A0C-BB02-CC4D42C3AC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757"/>
  </p:normalViewPr>
  <p:slideViewPr>
    <p:cSldViewPr snapToGrid="0" snapToObjects="1">
      <p:cViewPr>
        <p:scale>
          <a:sx n="80" d="100"/>
          <a:sy n="80" d="100"/>
        </p:scale>
        <p:origin x="-648" y="-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18323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b6f96fd3f7_0_1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b6f96fd3f7_0_1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b706226281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b706226281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b706226281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b706226281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b71737ba3b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b71737ba3b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b71737ba3b_0_2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b71737ba3b_0_2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b6f96fd3f7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b6f96fd3f7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b6f96fd3f7_0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b6f96fd3f7_0_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b70622628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b70622628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b70622628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b70622628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277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57860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08842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3839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511675" y="320140"/>
            <a:ext cx="12667249" cy="4832986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446447" y="1301215"/>
            <a:ext cx="4344270" cy="11703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590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941825" y="3422104"/>
            <a:ext cx="2906400" cy="5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941825" y="2774601"/>
            <a:ext cx="41445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3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7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20"/>
          <p:cNvGrpSpPr/>
          <p:nvPr/>
        </p:nvGrpSpPr>
        <p:grpSpPr>
          <a:xfrm>
            <a:off x="-2605136" y="539434"/>
            <a:ext cx="15346578" cy="5008908"/>
            <a:chOff x="-2605136" y="539434"/>
            <a:chExt cx="15346578" cy="5008908"/>
          </a:xfrm>
        </p:grpSpPr>
        <p:sp>
          <p:nvSpPr>
            <p:cNvPr id="555" name="Google Shape;555;p20"/>
            <p:cNvSpPr/>
            <p:nvPr/>
          </p:nvSpPr>
          <p:spPr>
            <a:xfrm flipH="1">
              <a:off x="-80" y="4153100"/>
              <a:ext cx="9144180" cy="990464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0"/>
            <p:cNvSpPr/>
            <p:nvPr/>
          </p:nvSpPr>
          <p:spPr>
            <a:xfrm flipH="1">
              <a:off x="-2605136" y="3695600"/>
              <a:ext cx="5486461" cy="1852742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7" name="Google Shape;557;p20"/>
            <p:cNvGrpSpPr/>
            <p:nvPr/>
          </p:nvGrpSpPr>
          <p:grpSpPr>
            <a:xfrm rot="876897">
              <a:off x="-592173" y="817633"/>
              <a:ext cx="2748820" cy="4239217"/>
              <a:chOff x="-138878" y="1089036"/>
              <a:chExt cx="2326695" cy="3588512"/>
            </a:xfrm>
          </p:grpSpPr>
          <p:grpSp>
            <p:nvGrpSpPr>
              <p:cNvPr id="558" name="Google Shape;558;p20"/>
              <p:cNvGrpSpPr/>
              <p:nvPr/>
            </p:nvGrpSpPr>
            <p:grpSpPr>
              <a:xfrm rot="-536374">
                <a:off x="104887" y="1212004"/>
                <a:ext cx="1839165" cy="3281175"/>
                <a:chOff x="3734270" y="74249"/>
                <a:chExt cx="3046829" cy="5435717"/>
              </a:xfrm>
            </p:grpSpPr>
            <p:grpSp>
              <p:nvGrpSpPr>
                <p:cNvPr id="559" name="Google Shape;559;p20"/>
                <p:cNvGrpSpPr/>
                <p:nvPr/>
              </p:nvGrpSpPr>
              <p:grpSpPr>
                <a:xfrm rot="312499">
                  <a:off x="4269747" y="179454"/>
                  <a:ext cx="2417210" cy="2184088"/>
                  <a:chOff x="3949525" y="-38550"/>
                  <a:chExt cx="2695666" cy="2435690"/>
                </a:xfrm>
              </p:grpSpPr>
              <p:sp>
                <p:nvSpPr>
                  <p:cNvPr id="560" name="Google Shape;560;p20"/>
                  <p:cNvSpPr/>
                  <p:nvPr/>
                </p:nvSpPr>
                <p:spPr>
                  <a:xfrm flipH="1">
                    <a:off x="5395256" y="293336"/>
                    <a:ext cx="998480" cy="850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4" h="10876" extrusionOk="0">
                        <a:moveTo>
                          <a:pt x="271" y="1"/>
                        </a:moveTo>
                        <a:cubicBezTo>
                          <a:pt x="96" y="1"/>
                          <a:pt x="0" y="7"/>
                          <a:pt x="0" y="7"/>
                        </a:cubicBezTo>
                        <a:lnTo>
                          <a:pt x="3567" y="4576"/>
                        </a:lnTo>
                        <a:lnTo>
                          <a:pt x="7878" y="5361"/>
                        </a:lnTo>
                        <a:lnTo>
                          <a:pt x="5129" y="6673"/>
                        </a:lnTo>
                        <a:lnTo>
                          <a:pt x="5129" y="6673"/>
                        </a:lnTo>
                        <a:lnTo>
                          <a:pt x="9315" y="6331"/>
                        </a:lnTo>
                        <a:lnTo>
                          <a:pt x="7427" y="7935"/>
                        </a:lnTo>
                        <a:cubicBezTo>
                          <a:pt x="9532" y="8745"/>
                          <a:pt x="12773" y="10875"/>
                          <a:pt x="12773" y="10875"/>
                        </a:cubicBezTo>
                        <a:cubicBezTo>
                          <a:pt x="10614" y="499"/>
                          <a:pt x="1921" y="1"/>
                          <a:pt x="271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20"/>
                  <p:cNvSpPr/>
                  <p:nvPr/>
                </p:nvSpPr>
                <p:spPr>
                  <a:xfrm flipH="1">
                    <a:off x="5395254" y="1046449"/>
                    <a:ext cx="1249937" cy="457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91" h="5852" extrusionOk="0">
                        <a:moveTo>
                          <a:pt x="10295" y="0"/>
                        </a:moveTo>
                        <a:cubicBezTo>
                          <a:pt x="3432" y="0"/>
                          <a:pt x="1" y="5852"/>
                          <a:pt x="1" y="5852"/>
                        </a:cubicBezTo>
                        <a:lnTo>
                          <a:pt x="5715" y="5426"/>
                        </a:lnTo>
                        <a:lnTo>
                          <a:pt x="8773" y="2251"/>
                        </a:lnTo>
                        <a:lnTo>
                          <a:pt x="8296" y="5309"/>
                        </a:lnTo>
                        <a:lnTo>
                          <a:pt x="10351" y="1591"/>
                        </a:lnTo>
                        <a:lnTo>
                          <a:pt x="10610" y="4081"/>
                        </a:lnTo>
                        <a:cubicBezTo>
                          <a:pt x="12440" y="2769"/>
                          <a:pt x="15990" y="1240"/>
                          <a:pt x="15990" y="1240"/>
                        </a:cubicBezTo>
                        <a:cubicBezTo>
                          <a:pt x="13884" y="355"/>
                          <a:pt x="11985" y="0"/>
                          <a:pt x="10295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20"/>
                  <p:cNvSpPr/>
                  <p:nvPr/>
                </p:nvSpPr>
                <p:spPr>
                  <a:xfrm flipH="1">
                    <a:off x="3949525" y="963360"/>
                    <a:ext cx="1414474" cy="4098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96" h="5244" extrusionOk="0">
                        <a:moveTo>
                          <a:pt x="7764" y="0"/>
                        </a:moveTo>
                        <a:cubicBezTo>
                          <a:pt x="5399" y="0"/>
                          <a:pt x="2762" y="656"/>
                          <a:pt x="0" y="2479"/>
                        </a:cubicBezTo>
                        <a:cubicBezTo>
                          <a:pt x="0" y="2479"/>
                          <a:pt x="4169" y="3398"/>
                          <a:pt x="6475" y="4408"/>
                        </a:cubicBezTo>
                        <a:lnTo>
                          <a:pt x="5999" y="1819"/>
                        </a:lnTo>
                        <a:lnTo>
                          <a:pt x="9265" y="5244"/>
                        </a:lnTo>
                        <a:lnTo>
                          <a:pt x="7862" y="2211"/>
                        </a:lnTo>
                        <a:lnTo>
                          <a:pt x="11997" y="4901"/>
                        </a:lnTo>
                        <a:lnTo>
                          <a:pt x="18095" y="4300"/>
                        </a:lnTo>
                        <a:cubicBezTo>
                          <a:pt x="18095" y="4300"/>
                          <a:pt x="13822" y="0"/>
                          <a:pt x="7764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20"/>
                  <p:cNvSpPr/>
                  <p:nvPr/>
                </p:nvSpPr>
                <p:spPr>
                  <a:xfrm flipH="1">
                    <a:off x="4567262" y="-38550"/>
                    <a:ext cx="867944" cy="1195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4" h="15297" extrusionOk="0">
                        <a:moveTo>
                          <a:pt x="11103" y="0"/>
                        </a:moveTo>
                        <a:cubicBezTo>
                          <a:pt x="11103" y="1"/>
                          <a:pt x="1" y="3392"/>
                          <a:pt x="911" y="15297"/>
                        </a:cubicBezTo>
                        <a:cubicBezTo>
                          <a:pt x="911" y="15297"/>
                          <a:pt x="3685" y="12022"/>
                          <a:pt x="5657" y="10443"/>
                        </a:cubicBezTo>
                        <a:lnTo>
                          <a:pt x="3192" y="9616"/>
                        </a:lnTo>
                        <a:lnTo>
                          <a:pt x="7703" y="8354"/>
                        </a:lnTo>
                        <a:lnTo>
                          <a:pt x="4420" y="8146"/>
                        </a:lnTo>
                        <a:lnTo>
                          <a:pt x="8714" y="5748"/>
                        </a:lnTo>
                        <a:lnTo>
                          <a:pt x="11103" y="0"/>
                        </a:ln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4" name="Google Shape;564;p20"/>
                  <p:cNvSpPr/>
                  <p:nvPr/>
                </p:nvSpPr>
                <p:spPr>
                  <a:xfrm flipH="1">
                    <a:off x="5374388" y="1159006"/>
                    <a:ext cx="769925" cy="1238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0" h="15840" extrusionOk="0">
                        <a:moveTo>
                          <a:pt x="9850" y="1"/>
                        </a:moveTo>
                        <a:lnTo>
                          <a:pt x="9850" y="1"/>
                        </a:lnTo>
                        <a:cubicBezTo>
                          <a:pt x="0" y="6074"/>
                          <a:pt x="4035" y="15840"/>
                          <a:pt x="4035" y="15840"/>
                        </a:cubicBezTo>
                        <a:lnTo>
                          <a:pt x="7085" y="10911"/>
                        </a:lnTo>
                        <a:lnTo>
                          <a:pt x="6374" y="6517"/>
                        </a:lnTo>
                        <a:lnTo>
                          <a:pt x="8505" y="8722"/>
                        </a:lnTo>
                        <a:lnTo>
                          <a:pt x="6784" y="4821"/>
                        </a:lnTo>
                        <a:lnTo>
                          <a:pt x="8906" y="6107"/>
                        </a:lnTo>
                        <a:cubicBezTo>
                          <a:pt x="8956" y="3819"/>
                          <a:pt x="9850" y="1"/>
                          <a:pt x="9850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5" name="Google Shape;565;p20"/>
                  <p:cNvSpPr/>
                  <p:nvPr/>
                </p:nvSpPr>
                <p:spPr>
                  <a:xfrm flipH="1">
                    <a:off x="5374384" y="1034646"/>
                    <a:ext cx="1270807" cy="469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58" h="6003" extrusionOk="0">
                        <a:moveTo>
                          <a:pt x="10097" y="1"/>
                        </a:moveTo>
                        <a:cubicBezTo>
                          <a:pt x="3453" y="1"/>
                          <a:pt x="1" y="6003"/>
                          <a:pt x="1" y="6003"/>
                        </a:cubicBezTo>
                        <a:cubicBezTo>
                          <a:pt x="5302" y="1956"/>
                          <a:pt x="9815" y="1079"/>
                          <a:pt x="12731" y="1079"/>
                        </a:cubicBezTo>
                        <a:cubicBezTo>
                          <a:pt x="14962" y="1079"/>
                          <a:pt x="16258" y="1592"/>
                          <a:pt x="16258" y="1592"/>
                        </a:cubicBezTo>
                        <a:cubicBezTo>
                          <a:pt x="13969" y="449"/>
                          <a:pt x="11914" y="1"/>
                          <a:pt x="10097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20"/>
                  <p:cNvSpPr/>
                  <p:nvPr/>
                </p:nvSpPr>
                <p:spPr>
                  <a:xfrm flipH="1">
                    <a:off x="5374386" y="293805"/>
                    <a:ext cx="1019350" cy="865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1" h="11070" extrusionOk="0">
                        <a:moveTo>
                          <a:pt x="91" y="0"/>
                        </a:moveTo>
                        <a:cubicBezTo>
                          <a:pt x="61" y="0"/>
                          <a:pt x="31" y="0"/>
                          <a:pt x="0" y="1"/>
                        </a:cubicBezTo>
                        <a:cubicBezTo>
                          <a:pt x="0" y="1"/>
                          <a:pt x="10050" y="3250"/>
                          <a:pt x="13041" y="11070"/>
                        </a:cubicBezTo>
                        <a:cubicBezTo>
                          <a:pt x="13041" y="11070"/>
                          <a:pt x="11636" y="0"/>
                          <a:pt x="91" y="0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20"/>
                  <p:cNvSpPr/>
                  <p:nvPr/>
                </p:nvSpPr>
                <p:spPr>
                  <a:xfrm flipH="1">
                    <a:off x="4567261" y="-37925"/>
                    <a:ext cx="983472" cy="115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2" h="14788" extrusionOk="0">
                        <a:moveTo>
                          <a:pt x="12581" y="1"/>
                        </a:moveTo>
                        <a:cubicBezTo>
                          <a:pt x="0" y="4094"/>
                          <a:pt x="2431" y="14787"/>
                          <a:pt x="2431" y="14787"/>
                        </a:cubicBezTo>
                        <a:cubicBezTo>
                          <a:pt x="4645" y="5306"/>
                          <a:pt x="12581" y="1"/>
                          <a:pt x="12581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68" name="Google Shape;568;p20"/>
                <p:cNvSpPr/>
                <p:nvPr/>
              </p:nvSpPr>
              <p:spPr>
                <a:xfrm rot="822121" flipH="1">
                  <a:off x="4231896" y="1184641"/>
                  <a:ext cx="773829" cy="429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69" name="Google Shape;569;p20"/>
              <p:cNvSpPr/>
              <p:nvPr/>
            </p:nvSpPr>
            <p:spPr>
              <a:xfrm>
                <a:off x="189111" y="4292798"/>
                <a:ext cx="648400" cy="384750"/>
              </a:xfrm>
              <a:custGeom>
                <a:avLst/>
                <a:gdLst/>
                <a:ahLst/>
                <a:cxnLst/>
                <a:rect l="l" t="t" r="r" b="b"/>
                <a:pathLst>
                  <a:path w="25936" h="15390" extrusionOk="0">
                    <a:moveTo>
                      <a:pt x="5009" y="119"/>
                    </a:moveTo>
                    <a:cubicBezTo>
                      <a:pt x="7295" y="-357"/>
                      <a:pt x="11423" y="2596"/>
                      <a:pt x="13772" y="3167"/>
                    </a:cubicBezTo>
                    <a:cubicBezTo>
                      <a:pt x="16122" y="3739"/>
                      <a:pt x="17455" y="3612"/>
                      <a:pt x="19106" y="3548"/>
                    </a:cubicBezTo>
                    <a:cubicBezTo>
                      <a:pt x="20757" y="3485"/>
                      <a:pt x="22599" y="2183"/>
                      <a:pt x="23678" y="2786"/>
                    </a:cubicBezTo>
                    <a:cubicBezTo>
                      <a:pt x="24758" y="3389"/>
                      <a:pt x="26663" y="5168"/>
                      <a:pt x="25583" y="7168"/>
                    </a:cubicBezTo>
                    <a:cubicBezTo>
                      <a:pt x="24504" y="9168"/>
                      <a:pt x="20852" y="13677"/>
                      <a:pt x="17201" y="14788"/>
                    </a:cubicBezTo>
                    <a:cubicBezTo>
                      <a:pt x="13550" y="15899"/>
                      <a:pt x="6534" y="15296"/>
                      <a:pt x="3676" y="13835"/>
                    </a:cubicBezTo>
                    <a:cubicBezTo>
                      <a:pt x="819" y="12375"/>
                      <a:pt x="-166" y="8311"/>
                      <a:pt x="56" y="6025"/>
                    </a:cubicBezTo>
                    <a:cubicBezTo>
                      <a:pt x="278" y="3739"/>
                      <a:pt x="2723" y="595"/>
                      <a:pt x="5009" y="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70" name="Google Shape;570;p20"/>
            <p:cNvSpPr/>
            <p:nvPr/>
          </p:nvSpPr>
          <p:spPr>
            <a:xfrm>
              <a:off x="5213225" y="4413262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2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0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4" name="Google Shape;574;p20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575" name="Google Shape;575;p20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23"/>
          <p:cNvSpPr txBox="1">
            <a:spLocks noGrp="1"/>
          </p:cNvSpPr>
          <p:nvPr>
            <p:ph type="subTitle" idx="1"/>
          </p:nvPr>
        </p:nvSpPr>
        <p:spPr>
          <a:xfrm>
            <a:off x="1085590" y="1640900"/>
            <a:ext cx="26967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chemeClr val="accent6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5" name="Google Shape;625;p23"/>
          <p:cNvSpPr/>
          <p:nvPr/>
        </p:nvSpPr>
        <p:spPr>
          <a:xfrm flipH="1">
            <a:off x="-355" y="4581525"/>
            <a:ext cx="9144180" cy="74140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6" name="Google Shape;626;p23"/>
          <p:cNvGrpSpPr/>
          <p:nvPr/>
        </p:nvGrpSpPr>
        <p:grpSpPr>
          <a:xfrm rot="501813">
            <a:off x="6615566" y="332927"/>
            <a:ext cx="2818518" cy="4346707"/>
            <a:chOff x="-138878" y="1089036"/>
            <a:chExt cx="2326695" cy="3588512"/>
          </a:xfrm>
        </p:grpSpPr>
        <p:grpSp>
          <p:nvGrpSpPr>
            <p:cNvPr id="627" name="Google Shape;627;p23"/>
            <p:cNvGrpSpPr/>
            <p:nvPr/>
          </p:nvGrpSpPr>
          <p:grpSpPr>
            <a:xfrm rot="-536374">
              <a:off x="104887" y="1212004"/>
              <a:ext cx="1839165" cy="3281175"/>
              <a:chOff x="3734270" y="74249"/>
              <a:chExt cx="3046829" cy="5435717"/>
            </a:xfrm>
          </p:grpSpPr>
          <p:grpSp>
            <p:nvGrpSpPr>
              <p:cNvPr id="628" name="Google Shape;628;p23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629" name="Google Shape;629;p23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23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23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23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23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23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23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23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37" name="Google Shape;637;p23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8" name="Google Shape;638;p23"/>
            <p:cNvSpPr/>
            <p:nvPr/>
          </p:nvSpPr>
          <p:spPr>
            <a:xfrm>
              <a:off x="189111" y="4292798"/>
              <a:ext cx="648400" cy="384750"/>
            </a:xfrm>
            <a:custGeom>
              <a:avLst/>
              <a:gdLst/>
              <a:ahLst/>
              <a:cxnLst/>
              <a:rect l="l" t="t" r="r" b="b"/>
              <a:pathLst>
                <a:path w="25936" h="15390" extrusionOk="0">
                  <a:moveTo>
                    <a:pt x="5009" y="119"/>
                  </a:moveTo>
                  <a:cubicBezTo>
                    <a:pt x="7295" y="-357"/>
                    <a:pt x="11423" y="2596"/>
                    <a:pt x="13772" y="3167"/>
                  </a:cubicBezTo>
                  <a:cubicBezTo>
                    <a:pt x="16122" y="3739"/>
                    <a:pt x="17455" y="3612"/>
                    <a:pt x="19106" y="3548"/>
                  </a:cubicBezTo>
                  <a:cubicBezTo>
                    <a:pt x="20757" y="3485"/>
                    <a:pt x="22599" y="2183"/>
                    <a:pt x="23678" y="2786"/>
                  </a:cubicBezTo>
                  <a:cubicBezTo>
                    <a:pt x="24758" y="3389"/>
                    <a:pt x="26663" y="5168"/>
                    <a:pt x="25583" y="7168"/>
                  </a:cubicBezTo>
                  <a:cubicBezTo>
                    <a:pt x="24504" y="9168"/>
                    <a:pt x="20852" y="13677"/>
                    <a:pt x="17201" y="14788"/>
                  </a:cubicBezTo>
                  <a:cubicBezTo>
                    <a:pt x="13550" y="15899"/>
                    <a:pt x="6534" y="15296"/>
                    <a:pt x="3676" y="13835"/>
                  </a:cubicBezTo>
                  <a:cubicBezTo>
                    <a:pt x="819" y="12375"/>
                    <a:pt x="-166" y="8311"/>
                    <a:pt x="56" y="6025"/>
                  </a:cubicBezTo>
                  <a:cubicBezTo>
                    <a:pt x="278" y="3739"/>
                    <a:pt x="2723" y="595"/>
                    <a:pt x="5009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639" name="Google Shape;639;p23"/>
          <p:cNvSpPr/>
          <p:nvPr/>
        </p:nvSpPr>
        <p:spPr>
          <a:xfrm>
            <a:off x="-266700" y="3790950"/>
            <a:ext cx="9410695" cy="1531914"/>
          </a:xfrm>
          <a:custGeom>
            <a:avLst/>
            <a:gdLst/>
            <a:ahLst/>
            <a:cxnLst/>
            <a:rect l="l" t="t" r="r" b="b"/>
            <a:pathLst>
              <a:path w="49000" h="12930" extrusionOk="0">
                <a:moveTo>
                  <a:pt x="31172" y="0"/>
                </a:moveTo>
                <a:cubicBezTo>
                  <a:pt x="26676" y="0"/>
                  <a:pt x="23110" y="2068"/>
                  <a:pt x="20810" y="3533"/>
                </a:cubicBezTo>
                <a:cubicBezTo>
                  <a:pt x="17140" y="5913"/>
                  <a:pt x="13309" y="6679"/>
                  <a:pt x="7905" y="7002"/>
                </a:cubicBezTo>
                <a:cubicBezTo>
                  <a:pt x="2500" y="7364"/>
                  <a:pt x="0" y="12930"/>
                  <a:pt x="0" y="12930"/>
                </a:cubicBezTo>
                <a:lnTo>
                  <a:pt x="49000" y="12930"/>
                </a:lnTo>
                <a:cubicBezTo>
                  <a:pt x="49000" y="12930"/>
                  <a:pt x="48879" y="8171"/>
                  <a:pt x="40127" y="2767"/>
                </a:cubicBezTo>
                <a:cubicBezTo>
                  <a:pt x="36860" y="734"/>
                  <a:pt x="33851" y="0"/>
                  <a:pt x="311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3"/>
          <p:cNvSpPr/>
          <p:nvPr/>
        </p:nvSpPr>
        <p:spPr>
          <a:xfrm flipH="1">
            <a:off x="-333390" y="319227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23"/>
          <p:cNvGrpSpPr/>
          <p:nvPr/>
        </p:nvGrpSpPr>
        <p:grpSpPr>
          <a:xfrm rot="-1329632">
            <a:off x="655312" y="1007067"/>
            <a:ext cx="729372" cy="386540"/>
            <a:chOff x="2468025" y="734125"/>
            <a:chExt cx="980825" cy="519800"/>
          </a:xfrm>
        </p:grpSpPr>
        <p:sp>
          <p:nvSpPr>
            <p:cNvPr id="642" name="Google Shape;642;p2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4"/>
          <p:cNvSpPr txBox="1">
            <a:spLocks noGrp="1"/>
          </p:cNvSpPr>
          <p:nvPr>
            <p:ph type="title"/>
          </p:nvPr>
        </p:nvSpPr>
        <p:spPr>
          <a:xfrm>
            <a:off x="1018650" y="17534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47" name="Google Shape;647;p24"/>
          <p:cNvSpPr txBox="1">
            <a:spLocks noGrp="1"/>
          </p:cNvSpPr>
          <p:nvPr>
            <p:ph type="subTitle" idx="1"/>
          </p:nvPr>
        </p:nvSpPr>
        <p:spPr>
          <a:xfrm>
            <a:off x="1018650" y="21171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8" name="Google Shape;648;p24"/>
          <p:cNvSpPr txBox="1">
            <a:spLocks noGrp="1"/>
          </p:cNvSpPr>
          <p:nvPr>
            <p:ph type="title" idx="2"/>
          </p:nvPr>
        </p:nvSpPr>
        <p:spPr>
          <a:xfrm>
            <a:off x="5411700" y="3422225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49" name="Google Shape;649;p24"/>
          <p:cNvSpPr txBox="1">
            <a:spLocks noGrp="1"/>
          </p:cNvSpPr>
          <p:nvPr>
            <p:ph type="subTitle" idx="3"/>
          </p:nvPr>
        </p:nvSpPr>
        <p:spPr>
          <a:xfrm>
            <a:off x="5411700" y="3786000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0" name="Google Shape;650;p24"/>
          <p:cNvSpPr txBox="1">
            <a:spLocks noGrp="1"/>
          </p:cNvSpPr>
          <p:nvPr>
            <p:ph type="title" idx="4"/>
          </p:nvPr>
        </p:nvSpPr>
        <p:spPr>
          <a:xfrm>
            <a:off x="5411700" y="17548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51" name="Google Shape;651;p24"/>
          <p:cNvSpPr txBox="1">
            <a:spLocks noGrp="1"/>
          </p:cNvSpPr>
          <p:nvPr>
            <p:ph type="subTitle" idx="5"/>
          </p:nvPr>
        </p:nvSpPr>
        <p:spPr>
          <a:xfrm>
            <a:off x="5411700" y="21185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2" name="Google Shape;652;p24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2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4"/>
          <p:cNvSpPr/>
          <p:nvPr/>
        </p:nvSpPr>
        <p:spPr>
          <a:xfrm>
            <a:off x="-712980" y="41023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654" name="Google Shape;654;p24"/>
          <p:cNvSpPr/>
          <p:nvPr/>
        </p:nvSpPr>
        <p:spPr>
          <a:xfrm flipH="1">
            <a:off x="748593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4"/>
          <p:cNvSpPr/>
          <p:nvPr/>
        </p:nvSpPr>
        <p:spPr>
          <a:xfrm>
            <a:off x="-303189" y="7810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351516" y="538775"/>
            <a:ext cx="1108800" cy="110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497229" y="183949"/>
            <a:ext cx="3046829" cy="5435717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6147675" y="306895"/>
            <a:ext cx="729403" cy="386556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904868" y="20824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8"/>
          <p:cNvSpPr/>
          <p:nvPr/>
        </p:nvSpPr>
        <p:spPr>
          <a:xfrm>
            <a:off x="-1137980" y="4140975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7172332" y="3393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3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7148400" y="3849500"/>
            <a:ext cx="1652700" cy="14763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9"/>
          <p:cNvSpPr/>
          <p:nvPr/>
        </p:nvSpPr>
        <p:spPr>
          <a:xfrm flipH="1">
            <a:off x="-114081" y="4200525"/>
            <a:ext cx="9315231" cy="2390815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9"/>
          <p:cNvSpPr/>
          <p:nvPr/>
        </p:nvSpPr>
        <p:spPr>
          <a:xfrm>
            <a:off x="-55497" y="1562865"/>
            <a:ext cx="1338869" cy="342169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7730849" y="3019430"/>
            <a:ext cx="680855" cy="991067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7853733" y="3948670"/>
            <a:ext cx="201250" cy="996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6700712" y="428643"/>
            <a:ext cx="3067768" cy="12339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33387" y="2905325"/>
            <a:ext cx="9210775" cy="2238126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392162" y="82464"/>
            <a:ext cx="8684882" cy="1717270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170980" y="82486"/>
            <a:ext cx="3046829" cy="5435717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5">
    <p:bg>
      <p:bgPr>
        <a:solidFill>
          <a:schemeClr val="dk1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31"/>
          <p:cNvGrpSpPr/>
          <p:nvPr/>
        </p:nvGrpSpPr>
        <p:grpSpPr>
          <a:xfrm rot="-502947" flipH="1">
            <a:off x="7046276" y="265131"/>
            <a:ext cx="2758822" cy="4921896"/>
            <a:chOff x="3734270" y="74249"/>
            <a:chExt cx="3046829" cy="5435717"/>
          </a:xfrm>
        </p:grpSpPr>
        <p:grpSp>
          <p:nvGrpSpPr>
            <p:cNvPr id="797" name="Google Shape;797;p3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98" name="Google Shape;798;p3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6" name="Google Shape;806;p3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" name="Google Shape;807;p31"/>
          <p:cNvGrpSpPr/>
          <p:nvPr/>
        </p:nvGrpSpPr>
        <p:grpSpPr>
          <a:xfrm rot="-240851" flipH="1">
            <a:off x="-1097400" y="3610367"/>
            <a:ext cx="4506349" cy="2582470"/>
            <a:chOff x="1736990" y="7982527"/>
            <a:chExt cx="4506560" cy="2582591"/>
          </a:xfrm>
        </p:grpSpPr>
        <p:sp>
          <p:nvSpPr>
            <p:cNvPr id="808" name="Google Shape;808;p31"/>
            <p:cNvSpPr/>
            <p:nvPr/>
          </p:nvSpPr>
          <p:spPr>
            <a:xfrm>
              <a:off x="4720021" y="88203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2892437" y="80299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14539" y="81836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3764843" y="82718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4001763" y="86431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7909" y="86414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3551354" y="90959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50795" y="90807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324020" y="93955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582397" y="90118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108623" y="89509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289112" y="92121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720975" y="92550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3378708" y="91825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3480470" y="88862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447914" y="8617569"/>
              <a:ext cx="332615" cy="325562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4435303" y="79825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4750111" y="83674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031968" y="91033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3310290" y="92929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3799422" y="93106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3467300" y="92657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3590076" y="93848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rgbClr val="0037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709596" y="95175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4603805" y="90234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705617" y="91759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rgbClr val="FEC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4850936" y="92929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3493246" y="84704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3627614" y="85804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rgbClr val="FFC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3716601" y="86946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202033" y="81700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4299701" y="82600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4518518" y="84609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065412" y="84494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209596" y="90102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736990" y="8812166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rgbClr val="2C7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192726" y="82277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606880" y="84292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94E9FB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1285900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727638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-588939" y="219093"/>
            <a:ext cx="6565344" cy="1002516"/>
            <a:chOff x="1068461" y="156718"/>
            <a:chExt cx="6565344" cy="1002516"/>
          </a:xfrm>
        </p:grpSpPr>
        <p:sp>
          <p:nvSpPr>
            <p:cNvPr id="22" name="Google Shape;22;p3"/>
            <p:cNvSpPr/>
            <p:nvPr/>
          </p:nvSpPr>
          <p:spPr>
            <a:xfrm>
              <a:off x="4824999" y="1567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61825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361825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1323850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27" name="Google Shape;27;p3"/>
          <p:cNvGrpSpPr/>
          <p:nvPr/>
        </p:nvGrpSpPr>
        <p:grpSpPr>
          <a:xfrm flipH="1">
            <a:off x="4547988" y="1491425"/>
            <a:ext cx="980825" cy="519800"/>
            <a:chOff x="2468025" y="734125"/>
            <a:chExt cx="980825" cy="519800"/>
          </a:xfrm>
        </p:grpSpPr>
        <p:sp>
          <p:nvSpPr>
            <p:cNvPr id="28" name="Google Shape;28;p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13225" y="1228675"/>
            <a:ext cx="7698600" cy="32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-95445" y="4785200"/>
            <a:ext cx="9325170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34034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-40580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 flipH="1">
            <a:off x="7458302" y="-174846"/>
            <a:ext cx="2502361" cy="4464355"/>
            <a:chOff x="3734270" y="74249"/>
            <a:chExt cx="3046829" cy="5435717"/>
          </a:xfrm>
        </p:grpSpPr>
        <p:grpSp>
          <p:nvGrpSpPr>
            <p:cNvPr id="38" name="Google Shape;38;p4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39" name="Google Shape;39;p4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" name="Google Shape;47;p4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6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81" name="Google Shape;81;p6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 txBox="1">
            <a:spLocks noGrp="1"/>
          </p:cNvSpPr>
          <p:nvPr>
            <p:ph type="title"/>
          </p:nvPr>
        </p:nvSpPr>
        <p:spPr>
          <a:xfrm>
            <a:off x="941825" y="749825"/>
            <a:ext cx="439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subTitle" idx="1"/>
          </p:nvPr>
        </p:nvSpPr>
        <p:spPr>
          <a:xfrm>
            <a:off x="941825" y="1717100"/>
            <a:ext cx="3287400" cy="29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/>
          <p:nvPr/>
        </p:nvSpPr>
        <p:spPr>
          <a:xfrm flipH="1">
            <a:off x="6258645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 flipH="1">
            <a:off x="4953620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 flipH="1">
            <a:off x="3477320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96595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9"/>
          <p:cNvSpPr/>
          <p:nvPr/>
        </p:nvSpPr>
        <p:spPr>
          <a:xfrm flipH="1">
            <a:off x="-66784" y="4372725"/>
            <a:ext cx="9286984" cy="1052346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3381350" y="4756626"/>
            <a:ext cx="7403577" cy="55770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201636" y="3841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9"/>
          <p:cNvGrpSpPr/>
          <p:nvPr/>
        </p:nvGrpSpPr>
        <p:grpSpPr>
          <a:xfrm flipH="1">
            <a:off x="2311015" y="781065"/>
            <a:ext cx="7374969" cy="993241"/>
            <a:chOff x="1068461" y="718690"/>
            <a:chExt cx="7374969" cy="993241"/>
          </a:xfrm>
        </p:grpSpPr>
        <p:sp>
          <p:nvSpPr>
            <p:cNvPr id="127" name="Google Shape;127;p9"/>
            <p:cNvSpPr/>
            <p:nvPr/>
          </p:nvSpPr>
          <p:spPr>
            <a:xfrm>
              <a:off x="5634624" y="1071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9"/>
          <p:cNvGrpSpPr/>
          <p:nvPr/>
        </p:nvGrpSpPr>
        <p:grpSpPr>
          <a:xfrm rot="-1325081" flipH="1">
            <a:off x="894388" y="1208945"/>
            <a:ext cx="729403" cy="386556"/>
            <a:chOff x="2468025" y="734125"/>
            <a:chExt cx="980825" cy="519800"/>
          </a:xfrm>
        </p:grpSpPr>
        <p:sp>
          <p:nvSpPr>
            <p:cNvPr id="130" name="Google Shape;130;p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ctrTitle" idx="2"/>
          </p:nvPr>
        </p:nvSpPr>
        <p:spPr>
          <a:xfrm flipH="1">
            <a:off x="699425" y="15405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"/>
          </p:nvPr>
        </p:nvSpPr>
        <p:spPr>
          <a:xfrm flipH="1">
            <a:off x="713225" y="1994300"/>
            <a:ext cx="2591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idx="3" hasCustomPrompt="1"/>
          </p:nvPr>
        </p:nvSpPr>
        <p:spPr>
          <a:xfrm>
            <a:off x="3350943" y="1765675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6" name="Google Shape;176;p13"/>
          <p:cNvSpPr txBox="1">
            <a:spLocks noGrp="1"/>
          </p:cNvSpPr>
          <p:nvPr>
            <p:ph type="ctrTitle" idx="4"/>
          </p:nvPr>
        </p:nvSpPr>
        <p:spPr>
          <a:xfrm flipH="1">
            <a:off x="5806476" y="2550833"/>
            <a:ext cx="2384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5"/>
          </p:nvPr>
        </p:nvSpPr>
        <p:spPr>
          <a:xfrm flipH="1">
            <a:off x="5806475" y="30093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6" hasCustomPrompt="1"/>
          </p:nvPr>
        </p:nvSpPr>
        <p:spPr>
          <a:xfrm>
            <a:off x="5155859" y="2687826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ctrTitle" idx="7"/>
          </p:nvPr>
        </p:nvSpPr>
        <p:spPr>
          <a:xfrm flipH="1">
            <a:off x="713225" y="255425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8"/>
          </p:nvPr>
        </p:nvSpPr>
        <p:spPr>
          <a:xfrm flipH="1">
            <a:off x="699424" y="3009303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9" hasCustomPrompt="1"/>
          </p:nvPr>
        </p:nvSpPr>
        <p:spPr>
          <a:xfrm>
            <a:off x="3350943" y="2687826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2" name="Google Shape;182;p13"/>
          <p:cNvSpPr txBox="1">
            <a:spLocks noGrp="1"/>
          </p:cNvSpPr>
          <p:nvPr>
            <p:ph type="ctrTitle" idx="13"/>
          </p:nvPr>
        </p:nvSpPr>
        <p:spPr>
          <a:xfrm flipH="1">
            <a:off x="5806476" y="3567989"/>
            <a:ext cx="2453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14"/>
          </p:nvPr>
        </p:nvSpPr>
        <p:spPr>
          <a:xfrm flipH="1">
            <a:off x="5806475" y="40261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15" hasCustomPrompt="1"/>
          </p:nvPr>
        </p:nvSpPr>
        <p:spPr>
          <a:xfrm>
            <a:off x="5155859" y="3710422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ctrTitle" idx="16"/>
          </p:nvPr>
        </p:nvSpPr>
        <p:spPr>
          <a:xfrm flipH="1">
            <a:off x="713225" y="356800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7"/>
          </p:nvPr>
        </p:nvSpPr>
        <p:spPr>
          <a:xfrm flipH="1">
            <a:off x="699425" y="40243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18" hasCustomPrompt="1"/>
          </p:nvPr>
        </p:nvSpPr>
        <p:spPr>
          <a:xfrm>
            <a:off x="3350943" y="3710422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/>
          <p:nvPr/>
        </p:nvSpPr>
        <p:spPr>
          <a:xfrm flipH="1">
            <a:off x="-66456" y="4785200"/>
            <a:ext cx="9315231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13"/>
          <p:cNvGrpSpPr/>
          <p:nvPr/>
        </p:nvGrpSpPr>
        <p:grpSpPr>
          <a:xfrm rot="-934160">
            <a:off x="7503442" y="450666"/>
            <a:ext cx="2203738" cy="3207807"/>
            <a:chOff x="5925256" y="467618"/>
            <a:chExt cx="1701157" cy="2476241"/>
          </a:xfrm>
        </p:grpSpPr>
        <p:sp>
          <p:nvSpPr>
            <p:cNvPr id="190" name="Google Shape;190;p13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/>
          <p:nvPr/>
        </p:nvSpPr>
        <p:spPr>
          <a:xfrm flipH="1">
            <a:off x="279889" y="6476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" name="Google Shape;201;p14"/>
          <p:cNvGrpSpPr/>
          <p:nvPr/>
        </p:nvGrpSpPr>
        <p:grpSpPr>
          <a:xfrm flipH="1">
            <a:off x="-463843" y="415390"/>
            <a:ext cx="12667417" cy="4832986"/>
            <a:chOff x="-3511675" y="320140"/>
            <a:chExt cx="12667417" cy="4832986"/>
          </a:xfrm>
        </p:grpSpPr>
        <p:sp>
          <p:nvSpPr>
            <p:cNvPr id="202" name="Google Shape;202;p14"/>
            <p:cNvSpPr/>
            <p:nvPr/>
          </p:nvSpPr>
          <p:spPr>
            <a:xfrm>
              <a:off x="-528301" y="2587375"/>
              <a:ext cx="9684043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4"/>
          <p:cNvGrpSpPr/>
          <p:nvPr/>
        </p:nvGrpSpPr>
        <p:grpSpPr>
          <a:xfrm flipH="1">
            <a:off x="-1994799" y="647707"/>
            <a:ext cx="8414538" cy="5322139"/>
            <a:chOff x="1948749" y="467618"/>
            <a:chExt cx="8796297" cy="5563599"/>
          </a:xfrm>
        </p:grpSpPr>
        <p:sp>
          <p:nvSpPr>
            <p:cNvPr id="206" name="Google Shape;206;p14"/>
            <p:cNvSpPr/>
            <p:nvPr/>
          </p:nvSpPr>
          <p:spPr>
            <a:xfrm>
              <a:off x="1948749" y="1699758"/>
              <a:ext cx="7918642" cy="3494508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1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400" name="Google Shape;400;p1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rgbClr val="149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3" name="Google Shape;403;p1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 rot="-732962">
              <a:off x="4142208" y="4278272"/>
              <a:ext cx="719926" cy="1371880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4"/>
          <p:cNvSpPr txBox="1">
            <a:spLocks noGrp="1"/>
          </p:cNvSpPr>
          <p:nvPr>
            <p:ph type="title" hasCustomPrompt="1"/>
          </p:nvPr>
        </p:nvSpPr>
        <p:spPr>
          <a:xfrm>
            <a:off x="4939711" y="1208350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09" name="Google Shape;409;p14"/>
          <p:cNvSpPr txBox="1">
            <a:spLocks noGrp="1"/>
          </p:cNvSpPr>
          <p:nvPr>
            <p:ph type="subTitle" idx="1"/>
          </p:nvPr>
        </p:nvSpPr>
        <p:spPr>
          <a:xfrm>
            <a:off x="5176925" y="1834575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14"/>
          <p:cNvSpPr txBox="1">
            <a:spLocks noGrp="1"/>
          </p:cNvSpPr>
          <p:nvPr>
            <p:ph type="title" idx="2" hasCustomPrompt="1"/>
          </p:nvPr>
        </p:nvSpPr>
        <p:spPr>
          <a:xfrm>
            <a:off x="4939711" y="2826525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subTitle" idx="3"/>
          </p:nvPr>
        </p:nvSpPr>
        <p:spPr>
          <a:xfrm>
            <a:off x="5176925" y="3452750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4E9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8" r:id="rId7"/>
    <p:sldLayoutId id="2147483659" r:id="rId8"/>
    <p:sldLayoutId id="2147483660" r:id="rId9"/>
    <p:sldLayoutId id="2147483666" r:id="rId10"/>
    <p:sldLayoutId id="2147483669" r:id="rId11"/>
    <p:sldLayoutId id="2147483670" r:id="rId12"/>
    <p:sldLayoutId id="2147483674" r:id="rId13"/>
    <p:sldLayoutId id="2147483675" r:id="rId14"/>
    <p:sldLayoutId id="2147483676" r:id="rId15"/>
    <p:sldLayoutId id="2147483677" r:id="rId16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DBDCBC0-1F13-3B46-897B-74F031C20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731" y="332742"/>
            <a:ext cx="1384300" cy="927100"/>
          </a:xfrm>
          <a:prstGeom prst="rect">
            <a:avLst/>
          </a:prstGeom>
        </p:spPr>
      </p:pic>
      <p:sp>
        <p:nvSpPr>
          <p:cNvPr id="221" name="Rectangle 220">
            <a:extLst>
              <a:ext uri="{FF2B5EF4-FFF2-40B4-BE49-F238E27FC236}">
                <a16:creationId xmlns:a16="http://schemas.microsoft.com/office/drawing/2014/main" xmlns="" id="{0016E32B-7711-FF43-BF66-43345E9E60EB}"/>
              </a:ext>
            </a:extLst>
          </p:cNvPr>
          <p:cNvSpPr/>
          <p:nvPr/>
        </p:nvSpPr>
        <p:spPr>
          <a:xfrm>
            <a:off x="1407579" y="859792"/>
            <a:ext cx="17956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2B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Brush1 Uni" panose="02040603050506020204" pitchFamily="18"/>
              </a:rPr>
              <a:t>ĐỊA LÍ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2B6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L-Brush1 Uni" panose="02040603050506020204" pitchFamily="1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33C9329-4985-874B-AFB5-A816FBDF158E}"/>
              </a:ext>
            </a:extLst>
          </p:cNvPr>
          <p:cNvSpPr/>
          <p:nvPr/>
        </p:nvSpPr>
        <p:spPr>
          <a:xfrm>
            <a:off x="-25400" y="1670094"/>
            <a:ext cx="4953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Các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đại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dương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/>
            </a:r>
            <a:b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</a:b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trên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thế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L-Viettay22-Unicode Normal" panose="02040603050506020204" pitchFamily="18" charset="0"/>
              </a:rPr>
              <a:t>giới</a:t>
            </a:r>
            <a:endParaRPr lang="x-none" sz="5400" b="1" cap="none" spc="0" dirty="0">
              <a:ln w="13462">
                <a:solidFill>
                  <a:srgbClr val="00B0F0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L-Viettay22-Unicode Normal" panose="02040603050506020204" pitchFamily="18" charset="0"/>
            </a:endParaRPr>
          </a:p>
        </p:txBody>
      </p:sp>
      <p:pic>
        <p:nvPicPr>
          <p:cNvPr id="208" name="Cartoon Music (3).mp3" descr="Cartoon Music (3).mp3">
            <a:hlinkClick r:id="" action="ppaction://media"/>
            <a:extLst>
              <a:ext uri="{FF2B5EF4-FFF2-40B4-BE49-F238E27FC236}">
                <a16:creationId xmlns:a16="http://schemas.microsoft.com/office/drawing/2014/main" xmlns="" id="{DB8C7754-014D-6A43-B064-E24586E5E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5401" y="4909874"/>
            <a:ext cx="294613" cy="2946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40" b="16405"/>
          <a:stretch/>
        </p:blipFill>
        <p:spPr>
          <a:xfrm>
            <a:off x="1770085" y="955559"/>
            <a:ext cx="7437415" cy="4299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02" fill="hold"/>
                                        <p:tgtEl>
                                          <p:spTgt spid="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8"/>
                </p:tgtEl>
              </p:cMediaNode>
            </p:audio>
          </p:childTnLst>
        </p:cTn>
      </p:par>
    </p:tnLst>
    <p:bldLst>
      <p:bldP spid="221" grpId="1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8"/>
          <p:cNvSpPr/>
          <p:nvPr/>
        </p:nvSpPr>
        <p:spPr>
          <a:xfrm>
            <a:off x="-3112930" y="41028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1EB95C67-B317-0445-B3E0-F76EE4EB5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275942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198294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E3D9D5D-DD11-2049-9629-96E03D6D8633}"/>
              </a:ext>
            </a:extLst>
          </p:cNvPr>
          <p:cNvSpPr txBox="1"/>
          <p:nvPr/>
        </p:nvSpPr>
        <p:spPr>
          <a:xfrm>
            <a:off x="2616872" y="1609048"/>
            <a:ext cx="304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Mĩ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Nam </a:t>
            </a:r>
            <a:r>
              <a:rPr lang="en-US" sz="1800" b="1" dirty="0" err="1">
                <a:solidFill>
                  <a:srgbClr val="002060"/>
                </a:solidFill>
              </a:rPr>
              <a:t>Cực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Đại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Á.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8CEB5FA-925B-0340-BB96-C2AD2754A801}"/>
              </a:ext>
            </a:extLst>
          </p:cNvPr>
          <p:cNvSpPr txBox="1"/>
          <p:nvPr/>
        </p:nvSpPr>
        <p:spPr>
          <a:xfrm>
            <a:off x="5760145" y="160904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Đại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Tây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Ấn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Độ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Bắc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Băng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6703D67-7430-BA4E-813E-CA2DB641F3CB}"/>
              </a:ext>
            </a:extLst>
          </p:cNvPr>
          <p:cNvSpPr txBox="1"/>
          <p:nvPr/>
        </p:nvSpPr>
        <p:spPr>
          <a:xfrm>
            <a:off x="2616873" y="2388273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Á,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Đại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Nam </a:t>
            </a:r>
            <a:r>
              <a:rPr lang="en-US" sz="1800" b="1" dirty="0" err="1">
                <a:solidFill>
                  <a:srgbClr val="002060"/>
                </a:solidFill>
              </a:rPr>
              <a:t>Cực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Phi.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9BFA2A3-932A-AB4A-82F9-9FD888709A7A}"/>
              </a:ext>
            </a:extLst>
          </p:cNvPr>
          <p:cNvSpPr txBox="1"/>
          <p:nvPr/>
        </p:nvSpPr>
        <p:spPr>
          <a:xfrm>
            <a:off x="5760145" y="238827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Đại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Tây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Thái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Bình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D2B04F6-00D3-0343-825B-6E07673565F8}"/>
              </a:ext>
            </a:extLst>
          </p:cNvPr>
          <p:cNvSpPr txBox="1"/>
          <p:nvPr/>
        </p:nvSpPr>
        <p:spPr>
          <a:xfrm>
            <a:off x="2616873" y="315284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Âu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Phi,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Nam </a:t>
            </a:r>
            <a:r>
              <a:rPr lang="en-US" sz="1800" b="1" dirty="0" err="1">
                <a:solidFill>
                  <a:srgbClr val="002060"/>
                </a:solidFill>
              </a:rPr>
              <a:t>Cực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Mĩ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3E5FF1D-8D73-C74F-8CDE-C8A156D09ED0}"/>
              </a:ext>
            </a:extLst>
          </p:cNvPr>
          <p:cNvSpPr txBox="1"/>
          <p:nvPr/>
        </p:nvSpPr>
        <p:spPr>
          <a:xfrm>
            <a:off x="5731117" y="3132319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Bắc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Băng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Ấn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Độ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Thái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Bình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9AADDCC-A880-CC41-B276-CF840D675FD4}"/>
              </a:ext>
            </a:extLst>
          </p:cNvPr>
          <p:cNvSpPr txBox="1"/>
          <p:nvPr/>
        </p:nvSpPr>
        <p:spPr>
          <a:xfrm>
            <a:off x="2616872" y="4040061"/>
            <a:ext cx="314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Á,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Âu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châu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Mĩ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7EDF26A-02AB-EB44-8B8D-7E4610EBD0BA}"/>
              </a:ext>
            </a:extLst>
          </p:cNvPr>
          <p:cNvSpPr txBox="1"/>
          <p:nvPr/>
        </p:nvSpPr>
        <p:spPr>
          <a:xfrm>
            <a:off x="5760144" y="390943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Đại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Tây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002060"/>
                </a:solidFill>
              </a:rPr>
              <a:t>Thái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Bình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Dương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</p:txBody>
      </p:sp>
      <p:grpSp>
        <p:nvGrpSpPr>
          <p:cNvPr id="23" name="Google Shape;1235;p39">
            <a:extLst>
              <a:ext uri="{FF2B5EF4-FFF2-40B4-BE49-F238E27FC236}">
                <a16:creationId xmlns:a16="http://schemas.microsoft.com/office/drawing/2014/main" xmlns="" id="{5EF111C7-0159-2347-A6B5-1DB462D47141}"/>
              </a:ext>
            </a:extLst>
          </p:cNvPr>
          <p:cNvGrpSpPr/>
          <p:nvPr/>
        </p:nvGrpSpPr>
        <p:grpSpPr>
          <a:xfrm flipH="1">
            <a:off x="212483" y="166252"/>
            <a:ext cx="657282" cy="421468"/>
            <a:chOff x="9356472" y="3319641"/>
            <a:chExt cx="657282" cy="421468"/>
          </a:xfrm>
        </p:grpSpPr>
        <p:grpSp>
          <p:nvGrpSpPr>
            <p:cNvPr id="24" name="Google Shape;1236;p39">
              <a:extLst>
                <a:ext uri="{FF2B5EF4-FFF2-40B4-BE49-F238E27FC236}">
                  <a16:creationId xmlns:a16="http://schemas.microsoft.com/office/drawing/2014/main" xmlns="" id="{BD2B975C-96B5-6240-82D6-859092C638DA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32" name="Google Shape;1237;p39">
                <a:extLst>
                  <a:ext uri="{FF2B5EF4-FFF2-40B4-BE49-F238E27FC236}">
                    <a16:creationId xmlns:a16="http://schemas.microsoft.com/office/drawing/2014/main" xmlns="" id="{8F5A3F2C-C14C-B249-A895-CA6792002D15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38;p39">
                <a:extLst>
                  <a:ext uri="{FF2B5EF4-FFF2-40B4-BE49-F238E27FC236}">
                    <a16:creationId xmlns:a16="http://schemas.microsoft.com/office/drawing/2014/main" xmlns="" id="{A86E868B-2766-7741-AE9F-F78CDA767A35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9;p39">
                <a:extLst>
                  <a:ext uri="{FF2B5EF4-FFF2-40B4-BE49-F238E27FC236}">
                    <a16:creationId xmlns:a16="http://schemas.microsoft.com/office/drawing/2014/main" xmlns="" id="{F1AB6EFE-D171-3B45-9A27-0A9DE69AD335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40;p39">
                <a:extLst>
                  <a:ext uri="{FF2B5EF4-FFF2-40B4-BE49-F238E27FC236}">
                    <a16:creationId xmlns:a16="http://schemas.microsoft.com/office/drawing/2014/main" xmlns="" id="{8668241A-79A9-F44F-B451-8ABD9B11F4B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241;p39">
                <a:extLst>
                  <a:ext uri="{FF2B5EF4-FFF2-40B4-BE49-F238E27FC236}">
                    <a16:creationId xmlns:a16="http://schemas.microsoft.com/office/drawing/2014/main" xmlns="" id="{D65E7B78-60C2-2546-9E8E-4F4F98FEE581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242;p39">
                <a:extLst>
                  <a:ext uri="{FF2B5EF4-FFF2-40B4-BE49-F238E27FC236}">
                    <a16:creationId xmlns:a16="http://schemas.microsoft.com/office/drawing/2014/main" xmlns="" id="{A0A922A0-DE49-F945-8DC0-39F9AFB2CC3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243;p39">
                <a:extLst>
                  <a:ext uri="{FF2B5EF4-FFF2-40B4-BE49-F238E27FC236}">
                    <a16:creationId xmlns:a16="http://schemas.microsoft.com/office/drawing/2014/main" xmlns="" id="{EADD97CE-8F59-164E-AE20-F879BA5B22DB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44;p39">
                <a:extLst>
                  <a:ext uri="{FF2B5EF4-FFF2-40B4-BE49-F238E27FC236}">
                    <a16:creationId xmlns:a16="http://schemas.microsoft.com/office/drawing/2014/main" xmlns="" id="{BE3FAA49-5FF4-634D-861A-7F07A107D1CB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45;p39">
                <a:extLst>
                  <a:ext uri="{FF2B5EF4-FFF2-40B4-BE49-F238E27FC236}">
                    <a16:creationId xmlns:a16="http://schemas.microsoft.com/office/drawing/2014/main" xmlns="" id="{E6656142-603D-1C4A-8B2E-87839CCFEA6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46;p39">
                <a:extLst>
                  <a:ext uri="{FF2B5EF4-FFF2-40B4-BE49-F238E27FC236}">
                    <a16:creationId xmlns:a16="http://schemas.microsoft.com/office/drawing/2014/main" xmlns="" id="{489BA26C-05F6-B442-A7CD-2E75C4487DBB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47;p39">
                <a:extLst>
                  <a:ext uri="{FF2B5EF4-FFF2-40B4-BE49-F238E27FC236}">
                    <a16:creationId xmlns:a16="http://schemas.microsoft.com/office/drawing/2014/main" xmlns="" id="{C60D5E77-39EF-EC42-A7A6-7C8E9D4CE369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48;p39">
                <a:extLst>
                  <a:ext uri="{FF2B5EF4-FFF2-40B4-BE49-F238E27FC236}">
                    <a16:creationId xmlns:a16="http://schemas.microsoft.com/office/drawing/2014/main" xmlns="" id="{3FE06D6F-3464-344C-A291-53D9871FE20A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49;p39">
                <a:extLst>
                  <a:ext uri="{FF2B5EF4-FFF2-40B4-BE49-F238E27FC236}">
                    <a16:creationId xmlns:a16="http://schemas.microsoft.com/office/drawing/2014/main" xmlns="" id="{EAE3713A-E43A-3E4F-8D83-270B43FC72F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50;p39">
                <a:extLst>
                  <a:ext uri="{FF2B5EF4-FFF2-40B4-BE49-F238E27FC236}">
                    <a16:creationId xmlns:a16="http://schemas.microsoft.com/office/drawing/2014/main" xmlns="" id="{BF9F6E7D-18D9-A643-AEA9-4A865CA51998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51;p39">
                <a:extLst>
                  <a:ext uri="{FF2B5EF4-FFF2-40B4-BE49-F238E27FC236}">
                    <a16:creationId xmlns:a16="http://schemas.microsoft.com/office/drawing/2014/main" xmlns="" id="{A60EFD47-865B-3F45-9A9D-B14DA736508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52;p39">
                <a:extLst>
                  <a:ext uri="{FF2B5EF4-FFF2-40B4-BE49-F238E27FC236}">
                    <a16:creationId xmlns:a16="http://schemas.microsoft.com/office/drawing/2014/main" xmlns="" id="{102A1480-6A2B-B441-B8CB-DB2F0905FFD6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53;p39">
                <a:extLst>
                  <a:ext uri="{FF2B5EF4-FFF2-40B4-BE49-F238E27FC236}">
                    <a16:creationId xmlns:a16="http://schemas.microsoft.com/office/drawing/2014/main" xmlns="" id="{1A194D7C-5429-804E-9955-48BB3A8E99B7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54;p39">
                <a:extLst>
                  <a:ext uri="{FF2B5EF4-FFF2-40B4-BE49-F238E27FC236}">
                    <a16:creationId xmlns:a16="http://schemas.microsoft.com/office/drawing/2014/main" xmlns="" id="{95BEA961-91B1-D542-A2DD-2EBDE0DFE59E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55;p39">
                <a:extLst>
                  <a:ext uri="{FF2B5EF4-FFF2-40B4-BE49-F238E27FC236}">
                    <a16:creationId xmlns:a16="http://schemas.microsoft.com/office/drawing/2014/main" xmlns="" id="{FA2C3E3C-FF58-F94B-8E0B-E5360CE30F55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56;p39">
                <a:extLst>
                  <a:ext uri="{FF2B5EF4-FFF2-40B4-BE49-F238E27FC236}">
                    <a16:creationId xmlns:a16="http://schemas.microsoft.com/office/drawing/2014/main" xmlns="" id="{5470AB86-225F-C74A-A3A2-37033045933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57;p39">
                <a:extLst>
                  <a:ext uri="{FF2B5EF4-FFF2-40B4-BE49-F238E27FC236}">
                    <a16:creationId xmlns:a16="http://schemas.microsoft.com/office/drawing/2014/main" xmlns="" id="{513324A5-42A4-AD43-B8C6-E8CB02CF6D35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58;p39">
                <a:extLst>
                  <a:ext uri="{FF2B5EF4-FFF2-40B4-BE49-F238E27FC236}">
                    <a16:creationId xmlns:a16="http://schemas.microsoft.com/office/drawing/2014/main" xmlns="" id="{401BC631-2C9A-074F-B1BD-AA6C853BA33D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59;p39">
                <a:extLst>
                  <a:ext uri="{FF2B5EF4-FFF2-40B4-BE49-F238E27FC236}">
                    <a16:creationId xmlns:a16="http://schemas.microsoft.com/office/drawing/2014/main" xmlns="" id="{DAF2CA4E-CB72-5B4C-A9D9-456C88A0EF2F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60;p39">
                <a:extLst>
                  <a:ext uri="{FF2B5EF4-FFF2-40B4-BE49-F238E27FC236}">
                    <a16:creationId xmlns:a16="http://schemas.microsoft.com/office/drawing/2014/main" xmlns="" id="{5C8F92E0-151A-0540-88C3-1A606D05AB6C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61;p39">
                <a:extLst>
                  <a:ext uri="{FF2B5EF4-FFF2-40B4-BE49-F238E27FC236}">
                    <a16:creationId xmlns:a16="http://schemas.microsoft.com/office/drawing/2014/main" xmlns="" id="{07650B24-1DC3-9C44-830A-85B15C5E7C3A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62;p39">
                <a:extLst>
                  <a:ext uri="{FF2B5EF4-FFF2-40B4-BE49-F238E27FC236}">
                    <a16:creationId xmlns:a16="http://schemas.microsoft.com/office/drawing/2014/main" xmlns="" id="{766C312C-207C-8442-8DAB-CE79BFDAA926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63;p39">
                <a:extLst>
                  <a:ext uri="{FF2B5EF4-FFF2-40B4-BE49-F238E27FC236}">
                    <a16:creationId xmlns:a16="http://schemas.microsoft.com/office/drawing/2014/main" xmlns="" id="{6837873E-C97C-8A46-B2A8-A8FC9478B7ED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64;p39">
                <a:extLst>
                  <a:ext uri="{FF2B5EF4-FFF2-40B4-BE49-F238E27FC236}">
                    <a16:creationId xmlns:a16="http://schemas.microsoft.com/office/drawing/2014/main" xmlns="" id="{28E446A7-1FC6-324B-AD91-C33642562518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65;p39">
                <a:extLst>
                  <a:ext uri="{FF2B5EF4-FFF2-40B4-BE49-F238E27FC236}">
                    <a16:creationId xmlns:a16="http://schemas.microsoft.com/office/drawing/2014/main" xmlns="" id="{161B3C20-7D32-7F45-8830-86603940536A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66;p39">
                <a:extLst>
                  <a:ext uri="{FF2B5EF4-FFF2-40B4-BE49-F238E27FC236}">
                    <a16:creationId xmlns:a16="http://schemas.microsoft.com/office/drawing/2014/main" xmlns="" id="{5241B3F6-8EBF-1747-B086-3DA9C1E7DC6B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67;p39">
                <a:extLst>
                  <a:ext uri="{FF2B5EF4-FFF2-40B4-BE49-F238E27FC236}">
                    <a16:creationId xmlns:a16="http://schemas.microsoft.com/office/drawing/2014/main" xmlns="" id="{106E31FB-0215-6249-BA0C-58B4C93AE980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1268;p39">
              <a:extLst>
                <a:ext uri="{FF2B5EF4-FFF2-40B4-BE49-F238E27FC236}">
                  <a16:creationId xmlns:a16="http://schemas.microsoft.com/office/drawing/2014/main" xmlns="" id="{F9991D98-81BE-5847-A216-3E1D187BD40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26" name="Google Shape;1269;p39">
                <a:extLst>
                  <a:ext uri="{FF2B5EF4-FFF2-40B4-BE49-F238E27FC236}">
                    <a16:creationId xmlns:a16="http://schemas.microsoft.com/office/drawing/2014/main" xmlns="" id="{DA1A6BD3-4718-AA49-9AD5-04DFE35A8B00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70;p39">
                <a:extLst>
                  <a:ext uri="{FF2B5EF4-FFF2-40B4-BE49-F238E27FC236}">
                    <a16:creationId xmlns:a16="http://schemas.microsoft.com/office/drawing/2014/main" xmlns="" id="{9E5923E8-AE34-3142-83AC-F1A8AB6568CF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" name="Google Shape;1271;p39">
                <a:extLst>
                  <a:ext uri="{FF2B5EF4-FFF2-40B4-BE49-F238E27FC236}">
                    <a16:creationId xmlns:a16="http://schemas.microsoft.com/office/drawing/2014/main" xmlns="" id="{94906228-2123-B04C-9EE4-D744D40718BC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72;p39">
                <a:extLst>
                  <a:ext uri="{FF2B5EF4-FFF2-40B4-BE49-F238E27FC236}">
                    <a16:creationId xmlns:a16="http://schemas.microsoft.com/office/drawing/2014/main" xmlns="" id="{4B60C3F4-53A8-1B45-B5E9-71514CFA5F30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73;p39">
                <a:extLst>
                  <a:ext uri="{FF2B5EF4-FFF2-40B4-BE49-F238E27FC236}">
                    <a16:creationId xmlns:a16="http://schemas.microsoft.com/office/drawing/2014/main" xmlns="" id="{1E8A1FA3-6DB0-8D42-BE4C-82104C8F5792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74;p39">
                <a:extLst>
                  <a:ext uri="{FF2B5EF4-FFF2-40B4-BE49-F238E27FC236}">
                    <a16:creationId xmlns:a16="http://schemas.microsoft.com/office/drawing/2014/main" xmlns="" id="{920C542D-67D0-7C4B-AD05-4815AE7CE04C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E73AE3-27AC-CA4F-BF44-332C65EA8F50}"/>
              </a:ext>
            </a:extLst>
          </p:cNvPr>
          <p:cNvSpPr/>
          <p:nvPr/>
        </p:nvSpPr>
        <p:spPr>
          <a:xfrm>
            <a:off x="886115" y="3168"/>
            <a:ext cx="6603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40"/>
          <p:cNvSpPr txBox="1">
            <a:spLocks noGrp="1"/>
          </p:cNvSpPr>
          <p:nvPr>
            <p:ph type="title" idx="2"/>
          </p:nvPr>
        </p:nvSpPr>
        <p:spPr>
          <a:xfrm flipH="1">
            <a:off x="6257434" y="1122452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solidFill>
                  <a:srgbClr val="FFFFFF"/>
                </a:solidFill>
              </a:rPr>
              <a:t>02</a:t>
            </a:r>
            <a:endParaRPr sz="6600" b="1" dirty="0">
              <a:solidFill>
                <a:srgbClr val="FFFFFF"/>
              </a:solidFill>
            </a:endParaRPr>
          </a:p>
        </p:txBody>
      </p:sp>
      <p:sp>
        <p:nvSpPr>
          <p:cNvPr id="1282" name="Google Shape;1282;p40"/>
          <p:cNvSpPr/>
          <p:nvPr/>
        </p:nvSpPr>
        <p:spPr>
          <a:xfrm>
            <a:off x="1855466" y="4156755"/>
            <a:ext cx="436345" cy="21598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1283" name="Google Shape;1283;p40"/>
          <p:cNvGrpSpPr/>
          <p:nvPr/>
        </p:nvGrpSpPr>
        <p:grpSpPr>
          <a:xfrm>
            <a:off x="-824969" y="1807899"/>
            <a:ext cx="5108460" cy="4488654"/>
            <a:chOff x="-765075" y="1979771"/>
            <a:chExt cx="5108460" cy="4488654"/>
          </a:xfrm>
        </p:grpSpPr>
        <p:grpSp>
          <p:nvGrpSpPr>
            <p:cNvPr id="1284" name="Google Shape;1284;p40"/>
            <p:cNvGrpSpPr/>
            <p:nvPr/>
          </p:nvGrpSpPr>
          <p:grpSpPr>
            <a:xfrm>
              <a:off x="-496776" y="1979771"/>
              <a:ext cx="4443300" cy="4488654"/>
              <a:chOff x="-496776" y="1979771"/>
              <a:chExt cx="4443300" cy="4488654"/>
            </a:xfrm>
          </p:grpSpPr>
          <p:grpSp>
            <p:nvGrpSpPr>
              <p:cNvPr id="1285" name="Google Shape;1285;p40"/>
              <p:cNvGrpSpPr/>
              <p:nvPr/>
            </p:nvGrpSpPr>
            <p:grpSpPr>
              <a:xfrm rot="534401">
                <a:off x="1827188" y="2417586"/>
                <a:ext cx="1476261" cy="2149086"/>
                <a:chOff x="7730849" y="1571630"/>
                <a:chExt cx="680855" cy="991067"/>
              </a:xfrm>
            </p:grpSpPr>
            <p:sp>
              <p:nvSpPr>
                <p:cNvPr id="1286" name="Google Shape;1286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7" name="Google Shape;1287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8" name="Google Shape;1288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9" name="Google Shape;1289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0" name="Google Shape;1290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95" name="Google Shape;1295;p40"/>
              <p:cNvSpPr/>
              <p:nvPr/>
            </p:nvSpPr>
            <p:spPr>
              <a:xfrm rot="10800000">
                <a:off x="-496776" y="3861125"/>
                <a:ext cx="4443300" cy="2607300"/>
              </a:xfrm>
              <a:prstGeom prst="pie">
                <a:avLst>
                  <a:gd name="adj1" fmla="val 100680"/>
                  <a:gd name="adj2" fmla="val 10721538"/>
                </a:avLst>
              </a:prstGeom>
              <a:solidFill>
                <a:srgbClr val="FBE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6" name="Google Shape;1296;p40"/>
              <p:cNvGrpSpPr/>
              <p:nvPr/>
            </p:nvGrpSpPr>
            <p:grpSpPr>
              <a:xfrm flipH="1">
                <a:off x="502088" y="1979771"/>
                <a:ext cx="1723789" cy="2509579"/>
                <a:chOff x="7730849" y="1571630"/>
                <a:chExt cx="680855" cy="991067"/>
              </a:xfrm>
            </p:grpSpPr>
            <p:sp>
              <p:nvSpPr>
                <p:cNvPr id="1297" name="Google Shape;1297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8" name="Google Shape;1298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9" name="Google Shape;1299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0" name="Google Shape;1300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6" name="Google Shape;1306;p40"/>
              <p:cNvSpPr/>
              <p:nvPr/>
            </p:nvSpPr>
            <p:spPr>
              <a:xfrm flipH="1">
                <a:off x="1405354" y="4332697"/>
                <a:ext cx="509525" cy="252207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3984" extrusionOk="0">
                    <a:moveTo>
                      <a:pt x="748" y="73"/>
                    </a:moveTo>
                    <a:cubicBezTo>
                      <a:pt x="1097" y="-229"/>
                      <a:pt x="1533" y="549"/>
                      <a:pt x="2176" y="692"/>
                    </a:cubicBezTo>
                    <a:cubicBezTo>
                      <a:pt x="2819" y="835"/>
                      <a:pt x="3907" y="946"/>
                      <a:pt x="4605" y="930"/>
                    </a:cubicBezTo>
                    <a:cubicBezTo>
                      <a:pt x="5304" y="914"/>
                      <a:pt x="5907" y="692"/>
                      <a:pt x="6367" y="597"/>
                    </a:cubicBezTo>
                    <a:cubicBezTo>
                      <a:pt x="6827" y="502"/>
                      <a:pt x="7089" y="192"/>
                      <a:pt x="7367" y="359"/>
                    </a:cubicBezTo>
                    <a:cubicBezTo>
                      <a:pt x="7645" y="526"/>
                      <a:pt x="8098" y="1081"/>
                      <a:pt x="8034" y="1597"/>
                    </a:cubicBezTo>
                    <a:cubicBezTo>
                      <a:pt x="7971" y="2113"/>
                      <a:pt x="7907" y="3065"/>
                      <a:pt x="6986" y="3454"/>
                    </a:cubicBezTo>
                    <a:cubicBezTo>
                      <a:pt x="6065" y="3843"/>
                      <a:pt x="3661" y="4089"/>
                      <a:pt x="2510" y="3930"/>
                    </a:cubicBezTo>
                    <a:cubicBezTo>
                      <a:pt x="1359" y="3771"/>
                      <a:pt x="375" y="3145"/>
                      <a:pt x="81" y="2502"/>
                    </a:cubicBezTo>
                    <a:cubicBezTo>
                      <a:pt x="-213" y="1859"/>
                      <a:pt x="399" y="375"/>
                      <a:pt x="748" y="73"/>
                    </a:cubicBezTo>
                    <a:close/>
                  </a:path>
                </a:pathLst>
              </a:custGeom>
              <a:solidFill>
                <a:srgbClr val="FBE5BB"/>
              </a:solidFill>
              <a:ln>
                <a:noFill/>
              </a:ln>
            </p:spPr>
          </p:sp>
        </p:grpSp>
        <p:sp>
          <p:nvSpPr>
            <p:cNvPr id="1307" name="Google Shape;1307;p40"/>
            <p:cNvSpPr/>
            <p:nvPr/>
          </p:nvSpPr>
          <p:spPr>
            <a:xfrm>
              <a:off x="-765075" y="4542515"/>
              <a:ext cx="5108460" cy="718239"/>
            </a:xfrm>
            <a:custGeom>
              <a:avLst/>
              <a:gdLst/>
              <a:ahLst/>
              <a:cxnLst/>
              <a:rect l="l" t="t" r="r" b="b"/>
              <a:pathLst>
                <a:path w="180495" h="22015" extrusionOk="0">
                  <a:moveTo>
                    <a:pt x="12315" y="218"/>
                  </a:moveTo>
                  <a:cubicBezTo>
                    <a:pt x="16697" y="-99"/>
                    <a:pt x="22856" y="7013"/>
                    <a:pt x="27936" y="8600"/>
                  </a:cubicBezTo>
                  <a:cubicBezTo>
                    <a:pt x="33016" y="10188"/>
                    <a:pt x="35747" y="9616"/>
                    <a:pt x="42795" y="9743"/>
                  </a:cubicBezTo>
                  <a:cubicBezTo>
                    <a:pt x="49844" y="9870"/>
                    <a:pt x="61274" y="9235"/>
                    <a:pt x="70227" y="9362"/>
                  </a:cubicBezTo>
                  <a:cubicBezTo>
                    <a:pt x="79181" y="9489"/>
                    <a:pt x="87182" y="10442"/>
                    <a:pt x="96516" y="10505"/>
                  </a:cubicBezTo>
                  <a:cubicBezTo>
                    <a:pt x="105851" y="10569"/>
                    <a:pt x="117471" y="10251"/>
                    <a:pt x="126234" y="9743"/>
                  </a:cubicBezTo>
                  <a:cubicBezTo>
                    <a:pt x="134997" y="9235"/>
                    <a:pt x="143951" y="8664"/>
                    <a:pt x="149094" y="7457"/>
                  </a:cubicBezTo>
                  <a:cubicBezTo>
                    <a:pt x="154238" y="6251"/>
                    <a:pt x="155254" y="3711"/>
                    <a:pt x="157095" y="2504"/>
                  </a:cubicBezTo>
                  <a:cubicBezTo>
                    <a:pt x="158937" y="1298"/>
                    <a:pt x="156397" y="-544"/>
                    <a:pt x="160143" y="218"/>
                  </a:cubicBezTo>
                  <a:cubicBezTo>
                    <a:pt x="163890" y="980"/>
                    <a:pt x="177352" y="4028"/>
                    <a:pt x="179574" y="7076"/>
                  </a:cubicBezTo>
                  <a:cubicBezTo>
                    <a:pt x="181797" y="10124"/>
                    <a:pt x="179892" y="16093"/>
                    <a:pt x="173478" y="18506"/>
                  </a:cubicBezTo>
                  <a:cubicBezTo>
                    <a:pt x="167065" y="20919"/>
                    <a:pt x="162112" y="20983"/>
                    <a:pt x="141093" y="21554"/>
                  </a:cubicBezTo>
                  <a:cubicBezTo>
                    <a:pt x="120075" y="22126"/>
                    <a:pt x="68703" y="21999"/>
                    <a:pt x="47367" y="21935"/>
                  </a:cubicBezTo>
                  <a:cubicBezTo>
                    <a:pt x="26031" y="21872"/>
                    <a:pt x="20761" y="21681"/>
                    <a:pt x="13077" y="21173"/>
                  </a:cubicBezTo>
                  <a:cubicBezTo>
                    <a:pt x="5394" y="20665"/>
                    <a:pt x="3171" y="20665"/>
                    <a:pt x="1266" y="18887"/>
                  </a:cubicBezTo>
                  <a:cubicBezTo>
                    <a:pt x="-639" y="17109"/>
                    <a:pt x="-194" y="13617"/>
                    <a:pt x="1647" y="10505"/>
                  </a:cubicBezTo>
                  <a:cubicBezTo>
                    <a:pt x="3489" y="7394"/>
                    <a:pt x="7934" y="536"/>
                    <a:pt x="12315" y="2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0EB613A-B85A-9240-B58C-D055DFE9D478}"/>
              </a:ext>
            </a:extLst>
          </p:cNvPr>
          <p:cNvSpPr/>
          <p:nvPr/>
        </p:nvSpPr>
        <p:spPr>
          <a:xfrm>
            <a:off x="3648709" y="2445034"/>
            <a:ext cx="5682320" cy="144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Một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số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đặc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điểm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</a:p>
          <a:p>
            <a:pPr algn="just">
              <a:lnSpc>
                <a:spcPct val="114000"/>
              </a:lnSpc>
            </a:pP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x-none" sz="4000" b="1" dirty="0">
              <a:solidFill>
                <a:srgbClr val="FFFFFF"/>
              </a:solidFill>
              <a:latin typeface="000 Shake TB" panose="03020502040602020206" pitchFamily="66" charset="7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9056EFA-8B62-BB4F-9C4B-5C3BF4FC08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512" b="5264"/>
          <a:stretch/>
        </p:blipFill>
        <p:spPr>
          <a:xfrm>
            <a:off x="4617506" y="3314700"/>
            <a:ext cx="4526494" cy="1828800"/>
          </a:xfrm>
          <a:prstGeom prst="rect">
            <a:avLst/>
          </a:prstGeom>
        </p:spPr>
      </p:pic>
      <p:sp>
        <p:nvSpPr>
          <p:cNvPr id="25" name="Text Box 116">
            <a:extLst>
              <a:ext uri="{FF2B5EF4-FFF2-40B4-BE49-F238E27FC236}">
                <a16:creationId xmlns:a16="http://schemas.microsoft.com/office/drawing/2014/main" xmlns="" id="{23AFD31A-E3A6-914E-94D0-84F47668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77" y="592220"/>
            <a:ext cx="49442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002060"/>
                </a:solidFill>
              </a:rPr>
              <a:t>Dựa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vào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bảng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số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liệu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sau</a:t>
            </a:r>
            <a:r>
              <a:rPr lang="en-US" altLang="en-US" sz="2400" b="1" dirty="0">
                <a:solidFill>
                  <a:srgbClr val="002060"/>
                </a:solidFill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</a:rPr>
              <a:t>hãy</a:t>
            </a:r>
            <a:r>
              <a:rPr lang="en-US" altLang="en-US" sz="2400" b="1" dirty="0">
                <a:solidFill>
                  <a:srgbClr val="002060"/>
                </a:solidFill>
              </a:rPr>
              <a:t>:</a:t>
            </a:r>
            <a:endParaRPr lang="en-US" alt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614;p36">
            <a:extLst>
              <a:ext uri="{FF2B5EF4-FFF2-40B4-BE49-F238E27FC236}">
                <a16:creationId xmlns:a16="http://schemas.microsoft.com/office/drawing/2014/main" xmlns="" id="{112966DE-C292-C249-949B-364407258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8760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BE83C10-CCA8-804D-AF49-32AABB28854A}"/>
              </a:ext>
            </a:extLst>
          </p:cNvPr>
          <p:cNvSpPr/>
          <p:nvPr/>
        </p:nvSpPr>
        <p:spPr>
          <a:xfrm>
            <a:off x="6440401" y="896245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xmlns="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xmlns="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xmlns="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xmlns="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xmlns="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xmlns="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x-none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x-none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4"/>
                          <a:stretch>
                            <a:fillRect l="-215217" t="-5172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888544D-956E-3349-88CC-0FCB6CB6B6AF}"/>
              </a:ext>
            </a:extLst>
          </p:cNvPr>
          <p:cNvSpPr/>
          <p:nvPr/>
        </p:nvSpPr>
        <p:spPr>
          <a:xfrm>
            <a:off x="1744278" y="4301674"/>
            <a:ext cx="294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x-none" sz="16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xmlns="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xmlns="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xmlns="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xmlns="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xmlns="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xmlns="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x-none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x-none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5"/>
                          <a:stretch>
                            <a:fillRect l="-214130" t="-5172" r="-211957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79585DC-D0F9-0443-94F1-302301825E6F}"/>
              </a:ext>
            </a:extLst>
          </p:cNvPr>
          <p:cNvSpPr/>
          <p:nvPr/>
        </p:nvSpPr>
        <p:spPr>
          <a:xfrm>
            <a:off x="2677887" y="1298817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16">
            <a:extLst>
              <a:ext uri="{FF2B5EF4-FFF2-40B4-BE49-F238E27FC236}">
                <a16:creationId xmlns:a16="http://schemas.microsoft.com/office/drawing/2014/main" xmlns="" id="{B48389F4-25CD-CD40-8461-CD0CBC8BD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2635" y="381291"/>
            <a:ext cx="50258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002060"/>
                </a:solidFill>
              </a:rPr>
              <a:t>Dựa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vào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bảng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số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liệu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sau</a:t>
            </a:r>
            <a:r>
              <a:rPr lang="en-US" altLang="en-US" sz="2400" b="1" dirty="0">
                <a:solidFill>
                  <a:srgbClr val="002060"/>
                </a:solidFill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</a:rPr>
              <a:t>hãy</a:t>
            </a:r>
            <a:r>
              <a:rPr lang="en-US" altLang="en-US" sz="2400" b="1" dirty="0">
                <a:solidFill>
                  <a:srgbClr val="002060"/>
                </a:solidFill>
              </a:rPr>
              <a:t>:</a:t>
            </a:r>
            <a:endParaRPr lang="en-US" alt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614;p36">
            <a:extLst>
              <a:ext uri="{FF2B5EF4-FFF2-40B4-BE49-F238E27FC236}">
                <a16:creationId xmlns:a16="http://schemas.microsoft.com/office/drawing/2014/main" xmlns="" id="{658A1417-9C96-C54E-9BB5-8BF0DC2F6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9522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7F4E9BB-1D35-1B47-85E1-044F599B7824}"/>
              </a:ext>
            </a:extLst>
          </p:cNvPr>
          <p:cNvSpPr/>
          <p:nvPr/>
        </p:nvSpPr>
        <p:spPr>
          <a:xfrm>
            <a:off x="6440401" y="1088354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xmlns="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xmlns="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xmlns="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xmlns="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xmlns="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xmlns="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x-none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x-none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217706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3"/>
                          <a:stretch>
                            <a:fillRect l="-215217" t="-3448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341BD09-73FF-D34C-8EF8-DD176A87AB7C}"/>
              </a:ext>
            </a:extLst>
          </p:cNvPr>
          <p:cNvSpPr/>
          <p:nvPr/>
        </p:nvSpPr>
        <p:spPr>
          <a:xfrm>
            <a:off x="1571153" y="4192822"/>
            <a:ext cx="3291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x-none" sz="18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B7FDF5A-640A-7543-AF9C-4DEE4225CBA5}"/>
              </a:ext>
            </a:extLst>
          </p:cNvPr>
          <p:cNvSpPr/>
          <p:nvPr/>
        </p:nvSpPr>
        <p:spPr>
          <a:xfrm>
            <a:off x="5110094" y="1193801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92E73C6-74C7-7149-A06F-DE10D2A6C05E}"/>
              </a:ext>
            </a:extLst>
          </p:cNvPr>
          <p:cNvSpPr/>
          <p:nvPr/>
        </p:nvSpPr>
        <p:spPr>
          <a:xfrm>
            <a:off x="5110094" y="3494314"/>
            <a:ext cx="1121228" cy="5386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5" name="Google Shape;2040;p55">
            <a:extLst>
              <a:ext uri="{FF2B5EF4-FFF2-40B4-BE49-F238E27FC236}">
                <a16:creationId xmlns:a16="http://schemas.microsoft.com/office/drawing/2014/main" xmlns="" id="{A0133E83-4F79-AE4B-9D1A-6655DB85F4F7}"/>
              </a:ext>
            </a:extLst>
          </p:cNvPr>
          <p:cNvGrpSpPr/>
          <p:nvPr/>
        </p:nvGrpSpPr>
        <p:grpSpPr>
          <a:xfrm>
            <a:off x="5473702" y="4477591"/>
            <a:ext cx="1288800" cy="483125"/>
            <a:chOff x="2765975" y="3675000"/>
            <a:chExt cx="1288800" cy="483125"/>
          </a:xfrm>
        </p:grpSpPr>
        <p:sp>
          <p:nvSpPr>
            <p:cNvPr id="26" name="Google Shape;2041;p55">
              <a:extLst>
                <a:ext uri="{FF2B5EF4-FFF2-40B4-BE49-F238E27FC236}">
                  <a16:creationId xmlns:a16="http://schemas.microsoft.com/office/drawing/2014/main" xmlns="" id="{EDD86721-39FB-0E45-8DE9-3A25991EBFF9}"/>
                </a:ext>
              </a:extLst>
            </p:cNvPr>
            <p:cNvSpPr/>
            <p:nvPr/>
          </p:nvSpPr>
          <p:spPr>
            <a:xfrm>
              <a:off x="3448550" y="4058275"/>
              <a:ext cx="243000" cy="99850"/>
            </a:xfrm>
            <a:custGeom>
              <a:avLst/>
              <a:gdLst/>
              <a:ahLst/>
              <a:cxnLst/>
              <a:rect l="l" t="t" r="r" b="b"/>
              <a:pathLst>
                <a:path w="9720" h="3994" extrusionOk="0">
                  <a:moveTo>
                    <a:pt x="9719" y="1"/>
                  </a:moveTo>
                  <a:lnTo>
                    <a:pt x="1291" y="203"/>
                  </a:lnTo>
                  <a:cubicBezTo>
                    <a:pt x="1291" y="203"/>
                    <a:pt x="0" y="3953"/>
                    <a:pt x="1049" y="3994"/>
                  </a:cubicBezTo>
                  <a:cubicBezTo>
                    <a:pt x="2097" y="3994"/>
                    <a:pt x="6937" y="3227"/>
                    <a:pt x="97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42;p55">
              <a:extLst>
                <a:ext uri="{FF2B5EF4-FFF2-40B4-BE49-F238E27FC236}">
                  <a16:creationId xmlns:a16="http://schemas.microsoft.com/office/drawing/2014/main" xmlns="" id="{9829AD35-D115-074B-A6BD-5C59F86680CE}"/>
                </a:ext>
              </a:extLst>
            </p:cNvPr>
            <p:cNvSpPr/>
            <p:nvPr/>
          </p:nvSpPr>
          <p:spPr>
            <a:xfrm>
              <a:off x="3481800" y="3681200"/>
              <a:ext cx="265200" cy="110950"/>
            </a:xfrm>
            <a:custGeom>
              <a:avLst/>
              <a:gdLst/>
              <a:ahLst/>
              <a:cxnLst/>
              <a:rect l="l" t="t" r="r" b="b"/>
              <a:pathLst>
                <a:path w="10608" h="4438" extrusionOk="0">
                  <a:moveTo>
                    <a:pt x="1428" y="1"/>
                  </a:moveTo>
                  <a:cubicBezTo>
                    <a:pt x="1286" y="1"/>
                    <a:pt x="1171" y="14"/>
                    <a:pt x="1090" y="41"/>
                  </a:cubicBezTo>
                  <a:cubicBezTo>
                    <a:pt x="1" y="404"/>
                    <a:pt x="807" y="3711"/>
                    <a:pt x="807" y="3711"/>
                  </a:cubicBezTo>
                  <a:lnTo>
                    <a:pt x="10607" y="4437"/>
                  </a:lnTo>
                  <a:cubicBezTo>
                    <a:pt x="9264" y="2012"/>
                    <a:pt x="3192" y="1"/>
                    <a:pt x="14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43;p55">
              <a:extLst>
                <a:ext uri="{FF2B5EF4-FFF2-40B4-BE49-F238E27FC236}">
                  <a16:creationId xmlns:a16="http://schemas.microsoft.com/office/drawing/2014/main" xmlns="" id="{F726FECC-A954-5A44-BE83-027894923DB7}"/>
                </a:ext>
              </a:extLst>
            </p:cNvPr>
            <p:cNvSpPr/>
            <p:nvPr/>
          </p:nvSpPr>
          <p:spPr>
            <a:xfrm>
              <a:off x="3112800" y="3978625"/>
              <a:ext cx="224850" cy="137500"/>
            </a:xfrm>
            <a:custGeom>
              <a:avLst/>
              <a:gdLst/>
              <a:ahLst/>
              <a:cxnLst/>
              <a:rect l="l" t="t" r="r" b="b"/>
              <a:pathLst>
                <a:path w="8994" h="5500" extrusionOk="0">
                  <a:moveTo>
                    <a:pt x="7865" y="1"/>
                  </a:moveTo>
                  <a:cubicBezTo>
                    <a:pt x="7865" y="1"/>
                    <a:pt x="2904" y="1533"/>
                    <a:pt x="1452" y="2542"/>
                  </a:cubicBezTo>
                  <a:cubicBezTo>
                    <a:pt x="1" y="3550"/>
                    <a:pt x="2299" y="5244"/>
                    <a:pt x="3146" y="5486"/>
                  </a:cubicBezTo>
                  <a:cubicBezTo>
                    <a:pt x="3174" y="5495"/>
                    <a:pt x="3207" y="5500"/>
                    <a:pt x="3244" y="5500"/>
                  </a:cubicBezTo>
                  <a:cubicBezTo>
                    <a:pt x="4319" y="5500"/>
                    <a:pt x="8994" y="1654"/>
                    <a:pt x="8994" y="1654"/>
                  </a:cubicBezTo>
                  <a:lnTo>
                    <a:pt x="78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44;p55">
              <a:extLst>
                <a:ext uri="{FF2B5EF4-FFF2-40B4-BE49-F238E27FC236}">
                  <a16:creationId xmlns:a16="http://schemas.microsoft.com/office/drawing/2014/main" xmlns="" id="{F1507283-22C4-DA48-AABF-7D2F4516FE6B}"/>
                </a:ext>
              </a:extLst>
            </p:cNvPr>
            <p:cNvSpPr/>
            <p:nvPr/>
          </p:nvSpPr>
          <p:spPr>
            <a:xfrm>
              <a:off x="3136000" y="3675000"/>
              <a:ext cx="220825" cy="146375"/>
            </a:xfrm>
            <a:custGeom>
              <a:avLst/>
              <a:gdLst/>
              <a:ahLst/>
              <a:cxnLst/>
              <a:rect l="l" t="t" r="r" b="b"/>
              <a:pathLst>
                <a:path w="8833" h="5855" extrusionOk="0">
                  <a:moveTo>
                    <a:pt x="3329" y="0"/>
                  </a:moveTo>
                  <a:cubicBezTo>
                    <a:pt x="3306" y="0"/>
                    <a:pt x="3286" y="2"/>
                    <a:pt x="3267" y="7"/>
                  </a:cubicBezTo>
                  <a:cubicBezTo>
                    <a:pt x="2420" y="209"/>
                    <a:pt x="0" y="1701"/>
                    <a:pt x="1371" y="2830"/>
                  </a:cubicBezTo>
                  <a:cubicBezTo>
                    <a:pt x="2742" y="3919"/>
                    <a:pt x="7582" y="5855"/>
                    <a:pt x="7582" y="5855"/>
                  </a:cubicBezTo>
                  <a:lnTo>
                    <a:pt x="8832" y="4241"/>
                  </a:lnTo>
                  <a:cubicBezTo>
                    <a:pt x="8832" y="4241"/>
                    <a:pt x="4321" y="0"/>
                    <a:pt x="3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45;p55">
              <a:extLst>
                <a:ext uri="{FF2B5EF4-FFF2-40B4-BE49-F238E27FC236}">
                  <a16:creationId xmlns:a16="http://schemas.microsoft.com/office/drawing/2014/main" xmlns="" id="{1580F382-7005-4847-94E5-3BBF08A31BAA}"/>
                </a:ext>
              </a:extLst>
            </p:cNvPr>
            <p:cNvSpPr/>
            <p:nvPr/>
          </p:nvSpPr>
          <p:spPr>
            <a:xfrm>
              <a:off x="2765975" y="3729825"/>
              <a:ext cx="384150" cy="290375"/>
            </a:xfrm>
            <a:custGeom>
              <a:avLst/>
              <a:gdLst/>
              <a:ahLst/>
              <a:cxnLst/>
              <a:rect l="l" t="t" r="r" b="b"/>
              <a:pathLst>
                <a:path w="15366" h="11615" extrusionOk="0">
                  <a:moveTo>
                    <a:pt x="3894" y="0"/>
                  </a:moveTo>
                  <a:cubicBezTo>
                    <a:pt x="3622" y="0"/>
                    <a:pt x="3408" y="60"/>
                    <a:pt x="3267" y="193"/>
                  </a:cubicBezTo>
                  <a:cubicBezTo>
                    <a:pt x="1855" y="1524"/>
                    <a:pt x="5041" y="2855"/>
                    <a:pt x="5767" y="5073"/>
                  </a:cubicBezTo>
                  <a:cubicBezTo>
                    <a:pt x="6534" y="7291"/>
                    <a:pt x="0" y="10235"/>
                    <a:pt x="2057" y="11445"/>
                  </a:cubicBezTo>
                  <a:cubicBezTo>
                    <a:pt x="2249" y="11562"/>
                    <a:pt x="2510" y="11614"/>
                    <a:pt x="2827" y="11614"/>
                  </a:cubicBezTo>
                  <a:cubicBezTo>
                    <a:pt x="5911" y="11614"/>
                    <a:pt x="14236" y="6606"/>
                    <a:pt x="14236" y="6606"/>
                  </a:cubicBezTo>
                  <a:cubicBezTo>
                    <a:pt x="14236" y="6606"/>
                    <a:pt x="15366" y="5517"/>
                    <a:pt x="14357" y="5154"/>
                  </a:cubicBezTo>
                  <a:cubicBezTo>
                    <a:pt x="13450" y="4863"/>
                    <a:pt x="6337" y="0"/>
                    <a:pt x="38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46;p55">
              <a:extLst>
                <a:ext uri="{FF2B5EF4-FFF2-40B4-BE49-F238E27FC236}">
                  <a16:creationId xmlns:a16="http://schemas.microsoft.com/office/drawing/2014/main" xmlns="" id="{49704FB3-4338-FE43-8F50-09B7C272E4B4}"/>
                </a:ext>
              </a:extLst>
            </p:cNvPr>
            <p:cNvSpPr/>
            <p:nvPr/>
          </p:nvSpPr>
          <p:spPr>
            <a:xfrm>
              <a:off x="3032150" y="3756150"/>
              <a:ext cx="1022625" cy="338625"/>
            </a:xfrm>
            <a:custGeom>
              <a:avLst/>
              <a:gdLst/>
              <a:ahLst/>
              <a:cxnLst/>
              <a:rect l="l" t="t" r="r" b="b"/>
              <a:pathLst>
                <a:path w="40905" h="13545" extrusionOk="0">
                  <a:moveTo>
                    <a:pt x="19995" y="1"/>
                  </a:moveTo>
                  <a:cubicBezTo>
                    <a:pt x="14151" y="1"/>
                    <a:pt x="7354" y="1174"/>
                    <a:pt x="0" y="4464"/>
                  </a:cubicBezTo>
                  <a:cubicBezTo>
                    <a:pt x="0" y="4464"/>
                    <a:pt x="11388" y="13544"/>
                    <a:pt x="20007" y="13544"/>
                  </a:cubicBezTo>
                  <a:cubicBezTo>
                    <a:pt x="20360" y="13544"/>
                    <a:pt x="20709" y="13529"/>
                    <a:pt x="21052" y="13497"/>
                  </a:cubicBezTo>
                  <a:cubicBezTo>
                    <a:pt x="26053" y="13054"/>
                    <a:pt x="31013" y="12126"/>
                    <a:pt x="35812" y="10674"/>
                  </a:cubicBezTo>
                  <a:cubicBezTo>
                    <a:pt x="35812" y="10674"/>
                    <a:pt x="33998" y="10553"/>
                    <a:pt x="31215" y="9102"/>
                  </a:cubicBezTo>
                  <a:cubicBezTo>
                    <a:pt x="31215" y="9102"/>
                    <a:pt x="39886" y="9021"/>
                    <a:pt x="40490" y="6964"/>
                  </a:cubicBezTo>
                  <a:cubicBezTo>
                    <a:pt x="40905" y="5555"/>
                    <a:pt x="32707" y="1"/>
                    <a:pt x="19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47;p55">
              <a:extLst>
                <a:ext uri="{FF2B5EF4-FFF2-40B4-BE49-F238E27FC236}">
                  <a16:creationId xmlns:a16="http://schemas.microsoft.com/office/drawing/2014/main" xmlns="" id="{6F314B40-460B-9C4B-8C92-1528E69CC51C}"/>
                </a:ext>
              </a:extLst>
            </p:cNvPr>
            <p:cNvSpPr/>
            <p:nvPr/>
          </p:nvSpPr>
          <p:spPr>
            <a:xfrm>
              <a:off x="3483825" y="3866200"/>
              <a:ext cx="164375" cy="166925"/>
            </a:xfrm>
            <a:custGeom>
              <a:avLst/>
              <a:gdLst/>
              <a:ahLst/>
              <a:cxnLst/>
              <a:rect l="l" t="t" r="r" b="b"/>
              <a:pathLst>
                <a:path w="6575" h="6677" extrusionOk="0">
                  <a:moveTo>
                    <a:pt x="1436" y="0"/>
                  </a:moveTo>
                  <a:cubicBezTo>
                    <a:pt x="1147" y="0"/>
                    <a:pt x="926" y="67"/>
                    <a:pt x="807" y="223"/>
                  </a:cubicBezTo>
                  <a:cubicBezTo>
                    <a:pt x="1" y="1191"/>
                    <a:pt x="81" y="6635"/>
                    <a:pt x="1372" y="6676"/>
                  </a:cubicBezTo>
                  <a:cubicBezTo>
                    <a:pt x="1386" y="6676"/>
                    <a:pt x="1400" y="6676"/>
                    <a:pt x="1415" y="6676"/>
                  </a:cubicBezTo>
                  <a:cubicBezTo>
                    <a:pt x="2779" y="6676"/>
                    <a:pt x="6332" y="4821"/>
                    <a:pt x="6332" y="4821"/>
                  </a:cubicBezTo>
                  <a:lnTo>
                    <a:pt x="6574" y="1957"/>
                  </a:lnTo>
                  <a:cubicBezTo>
                    <a:pt x="6574" y="1957"/>
                    <a:pt x="3006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48;p55">
              <a:extLst>
                <a:ext uri="{FF2B5EF4-FFF2-40B4-BE49-F238E27FC236}">
                  <a16:creationId xmlns:a16="http://schemas.microsoft.com/office/drawing/2014/main" xmlns="" id="{4D25E645-20DA-FC4B-B67C-C3C830E81C93}"/>
                </a:ext>
              </a:extLst>
            </p:cNvPr>
            <p:cNvSpPr/>
            <p:nvPr/>
          </p:nvSpPr>
          <p:spPr>
            <a:xfrm>
              <a:off x="3728825" y="3899950"/>
              <a:ext cx="70600" cy="68825"/>
            </a:xfrm>
            <a:custGeom>
              <a:avLst/>
              <a:gdLst/>
              <a:ahLst/>
              <a:cxnLst/>
              <a:rect l="l" t="t" r="r" b="b"/>
              <a:pathLst>
                <a:path w="2824" h="2753" extrusionOk="0">
                  <a:moveTo>
                    <a:pt x="1456" y="0"/>
                  </a:moveTo>
                  <a:cubicBezTo>
                    <a:pt x="724" y="0"/>
                    <a:pt x="119" y="552"/>
                    <a:pt x="41" y="1293"/>
                  </a:cubicBezTo>
                  <a:cubicBezTo>
                    <a:pt x="1" y="2059"/>
                    <a:pt x="565" y="2704"/>
                    <a:pt x="1331" y="2745"/>
                  </a:cubicBezTo>
                  <a:cubicBezTo>
                    <a:pt x="1378" y="2750"/>
                    <a:pt x="1424" y="2752"/>
                    <a:pt x="1470" y="2752"/>
                  </a:cubicBezTo>
                  <a:cubicBezTo>
                    <a:pt x="2142" y="2752"/>
                    <a:pt x="2745" y="2212"/>
                    <a:pt x="2783" y="1494"/>
                  </a:cubicBezTo>
                  <a:cubicBezTo>
                    <a:pt x="2824" y="728"/>
                    <a:pt x="2259" y="83"/>
                    <a:pt x="1533" y="2"/>
                  </a:cubicBezTo>
                  <a:cubicBezTo>
                    <a:pt x="1507" y="1"/>
                    <a:pt x="1481" y="0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49;p55">
              <a:extLst>
                <a:ext uri="{FF2B5EF4-FFF2-40B4-BE49-F238E27FC236}">
                  <a16:creationId xmlns:a16="http://schemas.microsoft.com/office/drawing/2014/main" xmlns="" id="{4CFB52E8-7A48-4543-8920-4D1DFC4F0238}"/>
                </a:ext>
              </a:extLst>
            </p:cNvPr>
            <p:cNvSpPr/>
            <p:nvPr/>
          </p:nvSpPr>
          <p:spPr>
            <a:xfrm>
              <a:off x="3770675" y="3873675"/>
              <a:ext cx="62025" cy="53325"/>
            </a:xfrm>
            <a:custGeom>
              <a:avLst/>
              <a:gdLst/>
              <a:ahLst/>
              <a:cxnLst/>
              <a:rect l="l" t="t" r="r" b="b"/>
              <a:pathLst>
                <a:path w="2481" h="2133" extrusionOk="0">
                  <a:moveTo>
                    <a:pt x="1375" y="1"/>
                  </a:moveTo>
                  <a:cubicBezTo>
                    <a:pt x="470" y="1"/>
                    <a:pt x="1" y="1078"/>
                    <a:pt x="585" y="1779"/>
                  </a:cubicBezTo>
                  <a:cubicBezTo>
                    <a:pt x="813" y="2021"/>
                    <a:pt x="1106" y="2133"/>
                    <a:pt x="1394" y="2133"/>
                  </a:cubicBezTo>
                  <a:cubicBezTo>
                    <a:pt x="1921" y="2133"/>
                    <a:pt x="2428" y="1760"/>
                    <a:pt x="2480" y="1134"/>
                  </a:cubicBezTo>
                  <a:lnTo>
                    <a:pt x="2440" y="1134"/>
                  </a:lnTo>
                  <a:cubicBezTo>
                    <a:pt x="2480" y="569"/>
                    <a:pt x="2117" y="85"/>
                    <a:pt x="1553" y="5"/>
                  </a:cubicBezTo>
                  <a:lnTo>
                    <a:pt x="1472" y="5"/>
                  </a:lnTo>
                  <a:cubicBezTo>
                    <a:pt x="1439" y="2"/>
                    <a:pt x="1407" y="1"/>
                    <a:pt x="1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050;p55">
            <a:extLst>
              <a:ext uri="{FF2B5EF4-FFF2-40B4-BE49-F238E27FC236}">
                <a16:creationId xmlns:a16="http://schemas.microsoft.com/office/drawing/2014/main" xmlns="" id="{A1A16853-2CBD-9544-A863-D6A0059EA89D}"/>
              </a:ext>
            </a:extLst>
          </p:cNvPr>
          <p:cNvGrpSpPr/>
          <p:nvPr/>
        </p:nvGrpSpPr>
        <p:grpSpPr>
          <a:xfrm>
            <a:off x="3315040" y="4695074"/>
            <a:ext cx="355260" cy="863475"/>
            <a:chOff x="4718900" y="1635050"/>
            <a:chExt cx="689650" cy="1676225"/>
          </a:xfrm>
        </p:grpSpPr>
        <p:sp>
          <p:nvSpPr>
            <p:cNvPr id="36" name="Google Shape;2051;p55">
              <a:extLst>
                <a:ext uri="{FF2B5EF4-FFF2-40B4-BE49-F238E27FC236}">
                  <a16:creationId xmlns:a16="http://schemas.microsoft.com/office/drawing/2014/main" xmlns="" id="{50021DD5-5131-DA4C-A84A-016C1E63F549}"/>
                </a:ext>
              </a:extLst>
            </p:cNvPr>
            <p:cNvSpPr/>
            <p:nvPr/>
          </p:nvSpPr>
          <p:spPr>
            <a:xfrm>
              <a:off x="4755200" y="1969625"/>
              <a:ext cx="120000" cy="578975"/>
            </a:xfrm>
            <a:custGeom>
              <a:avLst/>
              <a:gdLst/>
              <a:ahLst/>
              <a:cxnLst/>
              <a:rect l="l" t="t" r="r" b="b"/>
              <a:pathLst>
                <a:path w="4800" h="23159" extrusionOk="0">
                  <a:moveTo>
                    <a:pt x="3151" y="0"/>
                  </a:moveTo>
                  <a:cubicBezTo>
                    <a:pt x="3041" y="0"/>
                    <a:pt x="2938" y="86"/>
                    <a:pt x="2985" y="227"/>
                  </a:cubicBezTo>
                  <a:cubicBezTo>
                    <a:pt x="4598" y="4784"/>
                    <a:pt x="3227" y="9462"/>
                    <a:pt x="1493" y="13697"/>
                  </a:cubicBezTo>
                  <a:cubicBezTo>
                    <a:pt x="767" y="15512"/>
                    <a:pt x="0" y="17488"/>
                    <a:pt x="283" y="19464"/>
                  </a:cubicBezTo>
                  <a:cubicBezTo>
                    <a:pt x="404" y="20997"/>
                    <a:pt x="1291" y="22368"/>
                    <a:pt x="2662" y="23134"/>
                  </a:cubicBezTo>
                  <a:cubicBezTo>
                    <a:pt x="2691" y="23151"/>
                    <a:pt x="2719" y="23158"/>
                    <a:pt x="2746" y="23158"/>
                  </a:cubicBezTo>
                  <a:cubicBezTo>
                    <a:pt x="2913" y="23158"/>
                    <a:pt x="3037" y="22881"/>
                    <a:pt x="2864" y="22811"/>
                  </a:cubicBezTo>
                  <a:cubicBezTo>
                    <a:pt x="1210" y="21964"/>
                    <a:pt x="525" y="20109"/>
                    <a:pt x="605" y="18335"/>
                  </a:cubicBezTo>
                  <a:cubicBezTo>
                    <a:pt x="726" y="16197"/>
                    <a:pt x="1775" y="14221"/>
                    <a:pt x="2501" y="12245"/>
                  </a:cubicBezTo>
                  <a:cubicBezTo>
                    <a:pt x="3953" y="8374"/>
                    <a:pt x="4800" y="4099"/>
                    <a:pt x="3348" y="146"/>
                  </a:cubicBezTo>
                  <a:cubicBezTo>
                    <a:pt x="3314" y="45"/>
                    <a:pt x="3231" y="0"/>
                    <a:pt x="3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52;p55">
              <a:extLst>
                <a:ext uri="{FF2B5EF4-FFF2-40B4-BE49-F238E27FC236}">
                  <a16:creationId xmlns:a16="http://schemas.microsoft.com/office/drawing/2014/main" xmlns="" id="{DDF69727-495F-E045-84D9-B1CC4DBA2A40}"/>
                </a:ext>
              </a:extLst>
            </p:cNvPr>
            <p:cNvSpPr/>
            <p:nvPr/>
          </p:nvSpPr>
          <p:spPr>
            <a:xfrm>
              <a:off x="4847950" y="1960900"/>
              <a:ext cx="145450" cy="1213875"/>
            </a:xfrm>
            <a:custGeom>
              <a:avLst/>
              <a:gdLst/>
              <a:ahLst/>
              <a:cxnLst/>
              <a:rect l="l" t="t" r="r" b="b"/>
              <a:pathLst>
                <a:path w="5818" h="48555" extrusionOk="0">
                  <a:moveTo>
                    <a:pt x="1073" y="1"/>
                  </a:moveTo>
                  <a:cubicBezTo>
                    <a:pt x="952" y="1"/>
                    <a:pt x="823" y="104"/>
                    <a:pt x="848" y="253"/>
                  </a:cubicBezTo>
                  <a:cubicBezTo>
                    <a:pt x="2178" y="7190"/>
                    <a:pt x="3509" y="14288"/>
                    <a:pt x="3066" y="21386"/>
                  </a:cubicBezTo>
                  <a:cubicBezTo>
                    <a:pt x="2864" y="24894"/>
                    <a:pt x="2017" y="28242"/>
                    <a:pt x="1251" y="31670"/>
                  </a:cubicBezTo>
                  <a:cubicBezTo>
                    <a:pt x="525" y="34856"/>
                    <a:pt x="1" y="38163"/>
                    <a:pt x="606" y="41429"/>
                  </a:cubicBezTo>
                  <a:cubicBezTo>
                    <a:pt x="1170" y="44333"/>
                    <a:pt x="2824" y="47075"/>
                    <a:pt x="5445" y="48527"/>
                  </a:cubicBezTo>
                  <a:cubicBezTo>
                    <a:pt x="5476" y="48546"/>
                    <a:pt x="5507" y="48554"/>
                    <a:pt x="5537" y="48554"/>
                  </a:cubicBezTo>
                  <a:cubicBezTo>
                    <a:pt x="5699" y="48554"/>
                    <a:pt x="5817" y="48307"/>
                    <a:pt x="5647" y="48205"/>
                  </a:cubicBezTo>
                  <a:cubicBezTo>
                    <a:pt x="3146" y="46834"/>
                    <a:pt x="1614" y="44252"/>
                    <a:pt x="1049" y="41550"/>
                  </a:cubicBezTo>
                  <a:cubicBezTo>
                    <a:pt x="323" y="38122"/>
                    <a:pt x="969" y="34573"/>
                    <a:pt x="1775" y="31186"/>
                  </a:cubicBezTo>
                  <a:cubicBezTo>
                    <a:pt x="2501" y="27960"/>
                    <a:pt x="3267" y="24814"/>
                    <a:pt x="3469" y="21507"/>
                  </a:cubicBezTo>
                  <a:cubicBezTo>
                    <a:pt x="3671" y="18079"/>
                    <a:pt x="3509" y="14651"/>
                    <a:pt x="3106" y="11263"/>
                  </a:cubicBezTo>
                  <a:cubicBezTo>
                    <a:pt x="2662" y="7513"/>
                    <a:pt x="1937" y="3843"/>
                    <a:pt x="1251" y="132"/>
                  </a:cubicBezTo>
                  <a:cubicBezTo>
                    <a:pt x="1220" y="40"/>
                    <a:pt x="1148" y="1"/>
                    <a:pt x="1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53;p55">
              <a:extLst>
                <a:ext uri="{FF2B5EF4-FFF2-40B4-BE49-F238E27FC236}">
                  <a16:creationId xmlns:a16="http://schemas.microsoft.com/office/drawing/2014/main" xmlns="" id="{BD82CD94-40D9-614C-B1B4-4B19C42A8698}"/>
                </a:ext>
              </a:extLst>
            </p:cNvPr>
            <p:cNvSpPr/>
            <p:nvPr/>
          </p:nvSpPr>
          <p:spPr>
            <a:xfrm>
              <a:off x="4957400" y="1962550"/>
              <a:ext cx="145650" cy="805500"/>
            </a:xfrm>
            <a:custGeom>
              <a:avLst/>
              <a:gdLst/>
              <a:ahLst/>
              <a:cxnLst/>
              <a:rect l="l" t="t" r="r" b="b"/>
              <a:pathLst>
                <a:path w="5826" h="32220" extrusionOk="0">
                  <a:moveTo>
                    <a:pt x="2497" y="1"/>
                  </a:moveTo>
                  <a:cubicBezTo>
                    <a:pt x="2415" y="1"/>
                    <a:pt x="2334" y="46"/>
                    <a:pt x="2317" y="147"/>
                  </a:cubicBezTo>
                  <a:lnTo>
                    <a:pt x="2317" y="107"/>
                  </a:lnTo>
                  <a:lnTo>
                    <a:pt x="2317" y="107"/>
                  </a:lnTo>
                  <a:cubicBezTo>
                    <a:pt x="1511" y="4543"/>
                    <a:pt x="1632" y="9100"/>
                    <a:pt x="2680" y="13456"/>
                  </a:cubicBezTo>
                  <a:cubicBezTo>
                    <a:pt x="3769" y="17852"/>
                    <a:pt x="5826" y="22489"/>
                    <a:pt x="4414" y="27087"/>
                  </a:cubicBezTo>
                  <a:cubicBezTo>
                    <a:pt x="3809" y="29224"/>
                    <a:pt x="2277" y="30959"/>
                    <a:pt x="220" y="31805"/>
                  </a:cubicBezTo>
                  <a:cubicBezTo>
                    <a:pt x="0" y="31879"/>
                    <a:pt x="80" y="32219"/>
                    <a:pt x="279" y="32219"/>
                  </a:cubicBezTo>
                  <a:cubicBezTo>
                    <a:pt x="299" y="32219"/>
                    <a:pt x="319" y="32216"/>
                    <a:pt x="341" y="32209"/>
                  </a:cubicBezTo>
                  <a:cubicBezTo>
                    <a:pt x="4092" y="30797"/>
                    <a:pt x="5463" y="26603"/>
                    <a:pt x="5261" y="22893"/>
                  </a:cubicBezTo>
                  <a:cubicBezTo>
                    <a:pt x="5100" y="20554"/>
                    <a:pt x="4414" y="18295"/>
                    <a:pt x="3809" y="16077"/>
                  </a:cubicBezTo>
                  <a:cubicBezTo>
                    <a:pt x="3043" y="13657"/>
                    <a:pt x="2559" y="11157"/>
                    <a:pt x="2277" y="8657"/>
                  </a:cubicBezTo>
                  <a:cubicBezTo>
                    <a:pt x="2035" y="5833"/>
                    <a:pt x="2196" y="3010"/>
                    <a:pt x="2680" y="228"/>
                  </a:cubicBezTo>
                  <a:cubicBezTo>
                    <a:pt x="2727" y="87"/>
                    <a:pt x="2611" y="1"/>
                    <a:pt x="2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54;p55">
              <a:extLst>
                <a:ext uri="{FF2B5EF4-FFF2-40B4-BE49-F238E27FC236}">
                  <a16:creationId xmlns:a16="http://schemas.microsoft.com/office/drawing/2014/main" xmlns="" id="{889B603A-C32B-A24A-A7A6-2AD1F48EB01B}"/>
                </a:ext>
              </a:extLst>
            </p:cNvPr>
            <p:cNvSpPr/>
            <p:nvPr/>
          </p:nvSpPr>
          <p:spPr>
            <a:xfrm>
              <a:off x="5111100" y="1964700"/>
              <a:ext cx="150250" cy="1346575"/>
            </a:xfrm>
            <a:custGeom>
              <a:avLst/>
              <a:gdLst/>
              <a:ahLst/>
              <a:cxnLst/>
              <a:rect l="l" t="t" r="r" b="b"/>
              <a:pathLst>
                <a:path w="6010" h="53863" extrusionOk="0">
                  <a:moveTo>
                    <a:pt x="1896" y="1"/>
                  </a:moveTo>
                  <a:cubicBezTo>
                    <a:pt x="1795" y="1"/>
                    <a:pt x="1694" y="61"/>
                    <a:pt x="1694" y="182"/>
                  </a:cubicBezTo>
                  <a:cubicBezTo>
                    <a:pt x="1372" y="4094"/>
                    <a:pt x="1452" y="8006"/>
                    <a:pt x="1896" y="11918"/>
                  </a:cubicBezTo>
                  <a:cubicBezTo>
                    <a:pt x="2340" y="15628"/>
                    <a:pt x="3267" y="19258"/>
                    <a:pt x="4154" y="22887"/>
                  </a:cubicBezTo>
                  <a:cubicBezTo>
                    <a:pt x="5042" y="26638"/>
                    <a:pt x="5727" y="30510"/>
                    <a:pt x="4840" y="34341"/>
                  </a:cubicBezTo>
                  <a:cubicBezTo>
                    <a:pt x="3993" y="37809"/>
                    <a:pt x="2057" y="40874"/>
                    <a:pt x="1089" y="44302"/>
                  </a:cubicBezTo>
                  <a:cubicBezTo>
                    <a:pt x="162" y="47448"/>
                    <a:pt x="1" y="51077"/>
                    <a:pt x="2098" y="53779"/>
                  </a:cubicBezTo>
                  <a:cubicBezTo>
                    <a:pt x="2133" y="53839"/>
                    <a:pt x="2189" y="53863"/>
                    <a:pt x="2247" y="53863"/>
                  </a:cubicBezTo>
                  <a:cubicBezTo>
                    <a:pt x="2386" y="53863"/>
                    <a:pt x="2534" y="53720"/>
                    <a:pt x="2420" y="53578"/>
                  </a:cubicBezTo>
                  <a:cubicBezTo>
                    <a:pt x="404" y="50956"/>
                    <a:pt x="565" y="47448"/>
                    <a:pt x="1452" y="44423"/>
                  </a:cubicBezTo>
                  <a:cubicBezTo>
                    <a:pt x="2420" y="41116"/>
                    <a:pt x="4235" y="38132"/>
                    <a:pt x="5122" y="34784"/>
                  </a:cubicBezTo>
                  <a:cubicBezTo>
                    <a:pt x="6010" y="31276"/>
                    <a:pt x="5606" y="27727"/>
                    <a:pt x="4840" y="24259"/>
                  </a:cubicBezTo>
                  <a:cubicBezTo>
                    <a:pt x="4074" y="20548"/>
                    <a:pt x="2985" y="16959"/>
                    <a:pt x="2461" y="13208"/>
                  </a:cubicBezTo>
                  <a:cubicBezTo>
                    <a:pt x="1856" y="8893"/>
                    <a:pt x="1735" y="4538"/>
                    <a:pt x="2098" y="182"/>
                  </a:cubicBezTo>
                  <a:cubicBezTo>
                    <a:pt x="2098" y="61"/>
                    <a:pt x="1997" y="1"/>
                    <a:pt x="1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55;p55">
              <a:extLst>
                <a:ext uri="{FF2B5EF4-FFF2-40B4-BE49-F238E27FC236}">
                  <a16:creationId xmlns:a16="http://schemas.microsoft.com/office/drawing/2014/main" xmlns="" id="{580A0A0E-AF93-B440-AFED-2A6163819698}"/>
                </a:ext>
              </a:extLst>
            </p:cNvPr>
            <p:cNvSpPr/>
            <p:nvPr/>
          </p:nvSpPr>
          <p:spPr>
            <a:xfrm>
              <a:off x="5215950" y="1959650"/>
              <a:ext cx="133125" cy="726800"/>
            </a:xfrm>
            <a:custGeom>
              <a:avLst/>
              <a:gdLst/>
              <a:ahLst/>
              <a:cxnLst/>
              <a:rect l="l" t="t" r="r" b="b"/>
              <a:pathLst>
                <a:path w="5325" h="29072" extrusionOk="0">
                  <a:moveTo>
                    <a:pt x="707" y="1"/>
                  </a:moveTo>
                  <a:cubicBezTo>
                    <a:pt x="616" y="1"/>
                    <a:pt x="525" y="61"/>
                    <a:pt x="525" y="182"/>
                  </a:cubicBezTo>
                  <a:lnTo>
                    <a:pt x="525" y="142"/>
                  </a:lnTo>
                  <a:lnTo>
                    <a:pt x="525" y="142"/>
                  </a:lnTo>
                  <a:cubicBezTo>
                    <a:pt x="202" y="5103"/>
                    <a:pt x="1" y="9942"/>
                    <a:pt x="1412" y="14741"/>
                  </a:cubicBezTo>
                  <a:cubicBezTo>
                    <a:pt x="2783" y="19258"/>
                    <a:pt x="5002" y="24098"/>
                    <a:pt x="3348" y="28856"/>
                  </a:cubicBezTo>
                  <a:cubicBezTo>
                    <a:pt x="3275" y="28979"/>
                    <a:pt x="3394" y="29071"/>
                    <a:pt x="3518" y="29071"/>
                  </a:cubicBezTo>
                  <a:cubicBezTo>
                    <a:pt x="3598" y="29071"/>
                    <a:pt x="3679" y="29032"/>
                    <a:pt x="3711" y="28937"/>
                  </a:cubicBezTo>
                  <a:cubicBezTo>
                    <a:pt x="5324" y="24380"/>
                    <a:pt x="3388" y="19702"/>
                    <a:pt x="2017" y="15346"/>
                  </a:cubicBezTo>
                  <a:cubicBezTo>
                    <a:pt x="1251" y="12926"/>
                    <a:pt x="807" y="10426"/>
                    <a:pt x="686" y="7885"/>
                  </a:cubicBezTo>
                  <a:cubicBezTo>
                    <a:pt x="606" y="5304"/>
                    <a:pt x="686" y="2763"/>
                    <a:pt x="888" y="182"/>
                  </a:cubicBezTo>
                  <a:cubicBezTo>
                    <a:pt x="888" y="61"/>
                    <a:pt x="797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6;p55">
              <a:extLst>
                <a:ext uri="{FF2B5EF4-FFF2-40B4-BE49-F238E27FC236}">
                  <a16:creationId xmlns:a16="http://schemas.microsoft.com/office/drawing/2014/main" xmlns="" id="{9668489C-91C5-894A-B2BA-2DE1A2666E8E}"/>
                </a:ext>
              </a:extLst>
            </p:cNvPr>
            <p:cNvSpPr/>
            <p:nvPr/>
          </p:nvSpPr>
          <p:spPr>
            <a:xfrm>
              <a:off x="5270400" y="1902450"/>
              <a:ext cx="138150" cy="746975"/>
            </a:xfrm>
            <a:custGeom>
              <a:avLst/>
              <a:gdLst/>
              <a:ahLst/>
              <a:cxnLst/>
              <a:rect l="l" t="t" r="r" b="b"/>
              <a:pathLst>
                <a:path w="5526" h="29879" extrusionOk="0">
                  <a:moveTo>
                    <a:pt x="222" y="0"/>
                  </a:moveTo>
                  <a:cubicBezTo>
                    <a:pt x="132" y="0"/>
                    <a:pt x="41" y="71"/>
                    <a:pt x="41" y="212"/>
                  </a:cubicBezTo>
                  <a:lnTo>
                    <a:pt x="1" y="212"/>
                  </a:lnTo>
                  <a:cubicBezTo>
                    <a:pt x="81" y="5213"/>
                    <a:pt x="726" y="10173"/>
                    <a:pt x="1896" y="15013"/>
                  </a:cubicBezTo>
                  <a:cubicBezTo>
                    <a:pt x="3025" y="19731"/>
                    <a:pt x="5203" y="24813"/>
                    <a:pt x="3429" y="29652"/>
                  </a:cubicBezTo>
                  <a:cubicBezTo>
                    <a:pt x="3382" y="29793"/>
                    <a:pt x="3498" y="29879"/>
                    <a:pt x="3620" y="29879"/>
                  </a:cubicBezTo>
                  <a:cubicBezTo>
                    <a:pt x="3708" y="29879"/>
                    <a:pt x="3798" y="29834"/>
                    <a:pt x="3832" y="29733"/>
                  </a:cubicBezTo>
                  <a:cubicBezTo>
                    <a:pt x="5526" y="25055"/>
                    <a:pt x="3590" y="20215"/>
                    <a:pt x="2420" y="15618"/>
                  </a:cubicBezTo>
                  <a:cubicBezTo>
                    <a:pt x="1170" y="10577"/>
                    <a:pt x="485" y="5414"/>
                    <a:pt x="404" y="212"/>
                  </a:cubicBezTo>
                  <a:cubicBezTo>
                    <a:pt x="404" y="71"/>
                    <a:pt x="313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7;p55">
              <a:extLst>
                <a:ext uri="{FF2B5EF4-FFF2-40B4-BE49-F238E27FC236}">
                  <a16:creationId xmlns:a16="http://schemas.microsoft.com/office/drawing/2014/main" xmlns="" id="{0EA8CEF3-AF9F-D446-BFC2-F1D6A3A757B0}"/>
                </a:ext>
              </a:extLst>
            </p:cNvPr>
            <p:cNvSpPr/>
            <p:nvPr/>
          </p:nvSpPr>
          <p:spPr>
            <a:xfrm>
              <a:off x="4975000" y="1938500"/>
              <a:ext cx="128050" cy="707350"/>
            </a:xfrm>
            <a:custGeom>
              <a:avLst/>
              <a:gdLst/>
              <a:ahLst/>
              <a:cxnLst/>
              <a:rect l="l" t="t" r="r" b="b"/>
              <a:pathLst>
                <a:path w="5122" h="28294" extrusionOk="0">
                  <a:moveTo>
                    <a:pt x="4845" y="0"/>
                  </a:moveTo>
                  <a:cubicBezTo>
                    <a:pt x="4749" y="0"/>
                    <a:pt x="4658" y="61"/>
                    <a:pt x="4678" y="182"/>
                  </a:cubicBezTo>
                  <a:cubicBezTo>
                    <a:pt x="4719" y="5263"/>
                    <a:pt x="3993" y="10304"/>
                    <a:pt x="2581" y="15144"/>
                  </a:cubicBezTo>
                  <a:cubicBezTo>
                    <a:pt x="1371" y="19378"/>
                    <a:pt x="0" y="23976"/>
                    <a:pt x="2017" y="28210"/>
                  </a:cubicBezTo>
                  <a:cubicBezTo>
                    <a:pt x="2052" y="28269"/>
                    <a:pt x="2105" y="28294"/>
                    <a:pt x="2159" y="28294"/>
                  </a:cubicBezTo>
                  <a:cubicBezTo>
                    <a:pt x="2289" y="28294"/>
                    <a:pt x="2425" y="28151"/>
                    <a:pt x="2339" y="28009"/>
                  </a:cubicBezTo>
                  <a:cubicBezTo>
                    <a:pt x="242" y="23572"/>
                    <a:pt x="2017" y="18693"/>
                    <a:pt x="3226" y="14297"/>
                  </a:cubicBezTo>
                  <a:cubicBezTo>
                    <a:pt x="4517" y="9699"/>
                    <a:pt x="5122" y="4940"/>
                    <a:pt x="5041" y="182"/>
                  </a:cubicBezTo>
                  <a:cubicBezTo>
                    <a:pt x="5041" y="61"/>
                    <a:pt x="4940" y="0"/>
                    <a:pt x="4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58;p55">
              <a:extLst>
                <a:ext uri="{FF2B5EF4-FFF2-40B4-BE49-F238E27FC236}">
                  <a16:creationId xmlns:a16="http://schemas.microsoft.com/office/drawing/2014/main" xmlns="" id="{8196A3E1-CC86-E14E-AE0D-47AF02FC02E7}"/>
                </a:ext>
              </a:extLst>
            </p:cNvPr>
            <p:cNvSpPr/>
            <p:nvPr/>
          </p:nvSpPr>
          <p:spPr>
            <a:xfrm>
              <a:off x="4731000" y="1935675"/>
              <a:ext cx="638225" cy="203225"/>
            </a:xfrm>
            <a:custGeom>
              <a:avLst/>
              <a:gdLst/>
              <a:ahLst/>
              <a:cxnLst/>
              <a:rect l="l" t="t" r="r" b="b"/>
              <a:pathLst>
                <a:path w="25529" h="8129" extrusionOk="0">
                  <a:moveTo>
                    <a:pt x="22915" y="0"/>
                  </a:moveTo>
                  <a:cubicBezTo>
                    <a:pt x="22688" y="0"/>
                    <a:pt x="22456" y="30"/>
                    <a:pt x="22222" y="93"/>
                  </a:cubicBezTo>
                  <a:lnTo>
                    <a:pt x="2743" y="2956"/>
                  </a:lnTo>
                  <a:cubicBezTo>
                    <a:pt x="1815" y="3561"/>
                    <a:pt x="1049" y="4368"/>
                    <a:pt x="484" y="5295"/>
                  </a:cubicBezTo>
                  <a:cubicBezTo>
                    <a:pt x="243" y="5618"/>
                    <a:pt x="122" y="6021"/>
                    <a:pt x="41" y="6425"/>
                  </a:cubicBezTo>
                  <a:cubicBezTo>
                    <a:pt x="1" y="6828"/>
                    <a:pt x="202" y="7231"/>
                    <a:pt x="565" y="7473"/>
                  </a:cubicBezTo>
                  <a:cubicBezTo>
                    <a:pt x="726" y="7554"/>
                    <a:pt x="908" y="7594"/>
                    <a:pt x="1094" y="7594"/>
                  </a:cubicBezTo>
                  <a:cubicBezTo>
                    <a:pt x="1281" y="7594"/>
                    <a:pt x="1473" y="7554"/>
                    <a:pt x="1654" y="7473"/>
                  </a:cubicBezTo>
                  <a:cubicBezTo>
                    <a:pt x="2461" y="7150"/>
                    <a:pt x="3025" y="6425"/>
                    <a:pt x="3670" y="5820"/>
                  </a:cubicBezTo>
                  <a:cubicBezTo>
                    <a:pt x="4186" y="5336"/>
                    <a:pt x="4856" y="4930"/>
                    <a:pt x="5536" y="4930"/>
                  </a:cubicBezTo>
                  <a:cubicBezTo>
                    <a:pt x="5707" y="4930"/>
                    <a:pt x="5879" y="4956"/>
                    <a:pt x="6050" y="5013"/>
                  </a:cubicBezTo>
                  <a:cubicBezTo>
                    <a:pt x="6574" y="5295"/>
                    <a:pt x="7018" y="5739"/>
                    <a:pt x="7260" y="6263"/>
                  </a:cubicBezTo>
                  <a:cubicBezTo>
                    <a:pt x="7502" y="6828"/>
                    <a:pt x="7824" y="7312"/>
                    <a:pt x="8268" y="7755"/>
                  </a:cubicBezTo>
                  <a:cubicBezTo>
                    <a:pt x="8519" y="8006"/>
                    <a:pt x="8835" y="8128"/>
                    <a:pt x="9157" y="8128"/>
                  </a:cubicBezTo>
                  <a:cubicBezTo>
                    <a:pt x="9403" y="8128"/>
                    <a:pt x="9654" y="8057"/>
                    <a:pt x="9881" y="7917"/>
                  </a:cubicBezTo>
                  <a:cubicBezTo>
                    <a:pt x="10365" y="7554"/>
                    <a:pt x="10365" y="6828"/>
                    <a:pt x="10405" y="6223"/>
                  </a:cubicBezTo>
                  <a:cubicBezTo>
                    <a:pt x="10444" y="5611"/>
                    <a:pt x="10809" y="4926"/>
                    <a:pt x="11362" y="4926"/>
                  </a:cubicBezTo>
                  <a:cubicBezTo>
                    <a:pt x="11392" y="4926"/>
                    <a:pt x="11423" y="4928"/>
                    <a:pt x="11454" y="4932"/>
                  </a:cubicBezTo>
                  <a:cubicBezTo>
                    <a:pt x="11857" y="4973"/>
                    <a:pt x="12099" y="5416"/>
                    <a:pt x="12341" y="5739"/>
                  </a:cubicBezTo>
                  <a:cubicBezTo>
                    <a:pt x="12825" y="6586"/>
                    <a:pt x="13632" y="7150"/>
                    <a:pt x="14559" y="7352"/>
                  </a:cubicBezTo>
                  <a:cubicBezTo>
                    <a:pt x="14660" y="7370"/>
                    <a:pt x="14762" y="7378"/>
                    <a:pt x="14865" y="7378"/>
                  </a:cubicBezTo>
                  <a:cubicBezTo>
                    <a:pt x="15704" y="7378"/>
                    <a:pt x="16549" y="6808"/>
                    <a:pt x="16656" y="5981"/>
                  </a:cubicBezTo>
                  <a:cubicBezTo>
                    <a:pt x="16697" y="5658"/>
                    <a:pt x="16656" y="5336"/>
                    <a:pt x="16656" y="4973"/>
                  </a:cubicBezTo>
                  <a:cubicBezTo>
                    <a:pt x="16656" y="4650"/>
                    <a:pt x="16818" y="4327"/>
                    <a:pt x="17140" y="4166"/>
                  </a:cubicBezTo>
                  <a:cubicBezTo>
                    <a:pt x="17199" y="4148"/>
                    <a:pt x="17257" y="4139"/>
                    <a:pt x="17313" y="4139"/>
                  </a:cubicBezTo>
                  <a:cubicBezTo>
                    <a:pt x="17754" y="4139"/>
                    <a:pt x="18100" y="4664"/>
                    <a:pt x="18350" y="5094"/>
                  </a:cubicBezTo>
                  <a:cubicBezTo>
                    <a:pt x="18713" y="5860"/>
                    <a:pt x="19358" y="6384"/>
                    <a:pt x="20165" y="6626"/>
                  </a:cubicBezTo>
                  <a:cubicBezTo>
                    <a:pt x="20243" y="6638"/>
                    <a:pt x="20322" y="6644"/>
                    <a:pt x="20402" y="6644"/>
                  </a:cubicBezTo>
                  <a:cubicBezTo>
                    <a:pt x="21150" y="6644"/>
                    <a:pt x="21943" y="6145"/>
                    <a:pt x="21980" y="5416"/>
                  </a:cubicBezTo>
                  <a:cubicBezTo>
                    <a:pt x="21940" y="4932"/>
                    <a:pt x="21819" y="4448"/>
                    <a:pt x="21617" y="4005"/>
                  </a:cubicBezTo>
                  <a:cubicBezTo>
                    <a:pt x="21496" y="3521"/>
                    <a:pt x="21617" y="2916"/>
                    <a:pt x="22101" y="2795"/>
                  </a:cubicBezTo>
                  <a:cubicBezTo>
                    <a:pt x="22132" y="2791"/>
                    <a:pt x="22163" y="2790"/>
                    <a:pt x="22193" y="2790"/>
                  </a:cubicBezTo>
                  <a:cubicBezTo>
                    <a:pt x="22524" y="2790"/>
                    <a:pt x="22844" y="2984"/>
                    <a:pt x="23028" y="3279"/>
                  </a:cubicBezTo>
                  <a:cubicBezTo>
                    <a:pt x="23230" y="3601"/>
                    <a:pt x="23512" y="3884"/>
                    <a:pt x="23835" y="4085"/>
                  </a:cubicBezTo>
                  <a:cubicBezTo>
                    <a:pt x="23955" y="4134"/>
                    <a:pt x="24086" y="4157"/>
                    <a:pt x="24220" y="4157"/>
                  </a:cubicBezTo>
                  <a:cubicBezTo>
                    <a:pt x="24533" y="4157"/>
                    <a:pt x="24859" y="4029"/>
                    <a:pt x="25085" y="3803"/>
                  </a:cubicBezTo>
                  <a:cubicBezTo>
                    <a:pt x="25367" y="3440"/>
                    <a:pt x="25529" y="2997"/>
                    <a:pt x="25488" y="2513"/>
                  </a:cubicBezTo>
                  <a:cubicBezTo>
                    <a:pt x="25454" y="1093"/>
                    <a:pt x="24290" y="0"/>
                    <a:pt x="22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59;p55">
              <a:extLst>
                <a:ext uri="{FF2B5EF4-FFF2-40B4-BE49-F238E27FC236}">
                  <a16:creationId xmlns:a16="http://schemas.microsoft.com/office/drawing/2014/main" xmlns="" id="{319F2AE5-02F7-AA44-897F-A8900431FFA8}"/>
                </a:ext>
              </a:extLst>
            </p:cNvPr>
            <p:cNvSpPr/>
            <p:nvPr/>
          </p:nvSpPr>
          <p:spPr>
            <a:xfrm>
              <a:off x="4718900" y="1635050"/>
              <a:ext cx="654025" cy="400250"/>
            </a:xfrm>
            <a:custGeom>
              <a:avLst/>
              <a:gdLst/>
              <a:ahLst/>
              <a:cxnLst/>
              <a:rect l="l" t="t" r="r" b="b"/>
              <a:pathLst>
                <a:path w="26161" h="16010" extrusionOk="0">
                  <a:moveTo>
                    <a:pt x="12161" y="1"/>
                  </a:moveTo>
                  <a:cubicBezTo>
                    <a:pt x="11641" y="1"/>
                    <a:pt x="11109" y="33"/>
                    <a:pt x="10567" y="100"/>
                  </a:cubicBezTo>
                  <a:cubicBezTo>
                    <a:pt x="1089" y="1269"/>
                    <a:pt x="1" y="11876"/>
                    <a:pt x="525" y="14417"/>
                  </a:cubicBezTo>
                  <a:cubicBezTo>
                    <a:pt x="759" y="15692"/>
                    <a:pt x="4000" y="16010"/>
                    <a:pt x="7235" y="16010"/>
                  </a:cubicBezTo>
                  <a:cubicBezTo>
                    <a:pt x="9012" y="16010"/>
                    <a:pt x="10786" y="15914"/>
                    <a:pt x="12059" y="15828"/>
                  </a:cubicBezTo>
                  <a:cubicBezTo>
                    <a:pt x="13027" y="15747"/>
                    <a:pt x="13995" y="15667"/>
                    <a:pt x="15003" y="15667"/>
                  </a:cubicBezTo>
                  <a:cubicBezTo>
                    <a:pt x="17221" y="15586"/>
                    <a:pt x="22141" y="15062"/>
                    <a:pt x="23956" y="12199"/>
                  </a:cubicBezTo>
                  <a:cubicBezTo>
                    <a:pt x="26161" y="8625"/>
                    <a:pt x="20698" y="1"/>
                    <a:pt x="12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60;p55">
              <a:extLst>
                <a:ext uri="{FF2B5EF4-FFF2-40B4-BE49-F238E27FC236}">
                  <a16:creationId xmlns:a16="http://schemas.microsoft.com/office/drawing/2014/main" xmlns="" id="{B0A1C597-5337-2F46-A207-DE0CA514F906}"/>
                </a:ext>
              </a:extLst>
            </p:cNvPr>
            <p:cNvSpPr/>
            <p:nvPr/>
          </p:nvSpPr>
          <p:spPr>
            <a:xfrm>
              <a:off x="4788054" y="1686686"/>
              <a:ext cx="404724" cy="154800"/>
            </a:xfrm>
            <a:custGeom>
              <a:avLst/>
              <a:gdLst/>
              <a:ahLst/>
              <a:cxnLst/>
              <a:rect l="l" t="t" r="r" b="b"/>
              <a:pathLst>
                <a:path w="21525" h="7605" extrusionOk="0">
                  <a:moveTo>
                    <a:pt x="21214" y="0"/>
                  </a:moveTo>
                  <a:cubicBezTo>
                    <a:pt x="21098" y="0"/>
                    <a:pt x="20960" y="104"/>
                    <a:pt x="20960" y="253"/>
                  </a:cubicBezTo>
                  <a:cubicBezTo>
                    <a:pt x="21081" y="899"/>
                    <a:pt x="20799" y="1504"/>
                    <a:pt x="20274" y="1907"/>
                  </a:cubicBezTo>
                  <a:cubicBezTo>
                    <a:pt x="19750" y="2230"/>
                    <a:pt x="19145" y="2149"/>
                    <a:pt x="18540" y="2270"/>
                  </a:cubicBezTo>
                  <a:cubicBezTo>
                    <a:pt x="17734" y="2431"/>
                    <a:pt x="17411" y="3036"/>
                    <a:pt x="17088" y="3762"/>
                  </a:cubicBezTo>
                  <a:cubicBezTo>
                    <a:pt x="16873" y="4264"/>
                    <a:pt x="16563" y="4924"/>
                    <a:pt x="15959" y="4924"/>
                  </a:cubicBezTo>
                  <a:cubicBezTo>
                    <a:pt x="15883" y="4924"/>
                    <a:pt x="15803" y="4914"/>
                    <a:pt x="15717" y="4891"/>
                  </a:cubicBezTo>
                  <a:cubicBezTo>
                    <a:pt x="15314" y="4730"/>
                    <a:pt x="14991" y="4488"/>
                    <a:pt x="14709" y="4206"/>
                  </a:cubicBezTo>
                  <a:cubicBezTo>
                    <a:pt x="14404" y="3977"/>
                    <a:pt x="14084" y="3813"/>
                    <a:pt x="13757" y="3813"/>
                  </a:cubicBezTo>
                  <a:cubicBezTo>
                    <a:pt x="13565" y="3813"/>
                    <a:pt x="13371" y="3870"/>
                    <a:pt x="13176" y="4004"/>
                  </a:cubicBezTo>
                  <a:cubicBezTo>
                    <a:pt x="12450" y="4569"/>
                    <a:pt x="12692" y="5536"/>
                    <a:pt x="12329" y="6262"/>
                  </a:cubicBezTo>
                  <a:cubicBezTo>
                    <a:pt x="12003" y="6915"/>
                    <a:pt x="11458" y="7202"/>
                    <a:pt x="10897" y="7202"/>
                  </a:cubicBezTo>
                  <a:cubicBezTo>
                    <a:pt x="10280" y="7202"/>
                    <a:pt x="9645" y="6854"/>
                    <a:pt x="9264" y="6262"/>
                  </a:cubicBezTo>
                  <a:cubicBezTo>
                    <a:pt x="8861" y="5698"/>
                    <a:pt x="8619" y="4972"/>
                    <a:pt x="8014" y="4528"/>
                  </a:cubicBezTo>
                  <a:cubicBezTo>
                    <a:pt x="7708" y="4337"/>
                    <a:pt x="7374" y="4245"/>
                    <a:pt x="7043" y="4245"/>
                  </a:cubicBezTo>
                  <a:cubicBezTo>
                    <a:pt x="6677" y="4245"/>
                    <a:pt x="6315" y="4357"/>
                    <a:pt x="5998" y="4569"/>
                  </a:cubicBezTo>
                  <a:cubicBezTo>
                    <a:pt x="4990" y="5174"/>
                    <a:pt x="4344" y="6504"/>
                    <a:pt x="3054" y="6585"/>
                  </a:cubicBezTo>
                  <a:cubicBezTo>
                    <a:pt x="2998" y="6590"/>
                    <a:pt x="2943" y="6592"/>
                    <a:pt x="2888" y="6592"/>
                  </a:cubicBezTo>
                  <a:cubicBezTo>
                    <a:pt x="1483" y="6592"/>
                    <a:pt x="494" y="5121"/>
                    <a:pt x="1037" y="3762"/>
                  </a:cubicBezTo>
                  <a:cubicBezTo>
                    <a:pt x="1084" y="3621"/>
                    <a:pt x="981" y="3535"/>
                    <a:pt x="871" y="3535"/>
                  </a:cubicBezTo>
                  <a:cubicBezTo>
                    <a:pt x="791" y="3535"/>
                    <a:pt x="708" y="3580"/>
                    <a:pt x="674" y="3681"/>
                  </a:cubicBezTo>
                  <a:lnTo>
                    <a:pt x="634" y="3601"/>
                  </a:lnTo>
                  <a:lnTo>
                    <a:pt x="634" y="3601"/>
                  </a:lnTo>
                  <a:cubicBezTo>
                    <a:pt x="1" y="5255"/>
                    <a:pt x="1271" y="6940"/>
                    <a:pt x="2892" y="6940"/>
                  </a:cubicBezTo>
                  <a:cubicBezTo>
                    <a:pt x="3128" y="6940"/>
                    <a:pt x="3372" y="6904"/>
                    <a:pt x="3618" y="6827"/>
                  </a:cubicBezTo>
                  <a:cubicBezTo>
                    <a:pt x="4788" y="6464"/>
                    <a:pt x="5353" y="5214"/>
                    <a:pt x="6401" y="4770"/>
                  </a:cubicBezTo>
                  <a:cubicBezTo>
                    <a:pt x="6648" y="4663"/>
                    <a:pt x="6867" y="4616"/>
                    <a:pt x="7062" y="4616"/>
                  </a:cubicBezTo>
                  <a:cubicBezTo>
                    <a:pt x="8046" y="4616"/>
                    <a:pt x="8444" y="5811"/>
                    <a:pt x="8982" y="6585"/>
                  </a:cubicBezTo>
                  <a:cubicBezTo>
                    <a:pt x="9385" y="7244"/>
                    <a:pt x="10121" y="7604"/>
                    <a:pt x="10887" y="7604"/>
                  </a:cubicBezTo>
                  <a:cubicBezTo>
                    <a:pt x="10964" y="7604"/>
                    <a:pt x="11042" y="7601"/>
                    <a:pt x="11120" y="7593"/>
                  </a:cubicBezTo>
                  <a:cubicBezTo>
                    <a:pt x="12168" y="7432"/>
                    <a:pt x="12733" y="6585"/>
                    <a:pt x="12894" y="5617"/>
                  </a:cubicBezTo>
                  <a:cubicBezTo>
                    <a:pt x="12998" y="5063"/>
                    <a:pt x="13161" y="4212"/>
                    <a:pt x="13767" y="4212"/>
                  </a:cubicBezTo>
                  <a:cubicBezTo>
                    <a:pt x="13867" y="4212"/>
                    <a:pt x="13978" y="4235"/>
                    <a:pt x="14104" y="4286"/>
                  </a:cubicBezTo>
                  <a:cubicBezTo>
                    <a:pt x="14467" y="4488"/>
                    <a:pt x="14830" y="4770"/>
                    <a:pt x="15152" y="5053"/>
                  </a:cubicBezTo>
                  <a:cubicBezTo>
                    <a:pt x="15394" y="5229"/>
                    <a:pt x="15673" y="5316"/>
                    <a:pt x="15948" y="5316"/>
                  </a:cubicBezTo>
                  <a:cubicBezTo>
                    <a:pt x="16362" y="5316"/>
                    <a:pt x="16765" y="5118"/>
                    <a:pt x="17008" y="4730"/>
                  </a:cubicBezTo>
                  <a:cubicBezTo>
                    <a:pt x="17411" y="4206"/>
                    <a:pt x="17492" y="3520"/>
                    <a:pt x="17895" y="3036"/>
                  </a:cubicBezTo>
                  <a:cubicBezTo>
                    <a:pt x="18459" y="2431"/>
                    <a:pt x="19427" y="2673"/>
                    <a:pt x="20113" y="2431"/>
                  </a:cubicBezTo>
                  <a:cubicBezTo>
                    <a:pt x="21000" y="2028"/>
                    <a:pt x="21524" y="1100"/>
                    <a:pt x="21363" y="132"/>
                  </a:cubicBezTo>
                  <a:cubicBezTo>
                    <a:pt x="21348" y="40"/>
                    <a:pt x="21285" y="0"/>
                    <a:pt x="21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61;p55">
              <a:extLst>
                <a:ext uri="{FF2B5EF4-FFF2-40B4-BE49-F238E27FC236}">
                  <a16:creationId xmlns:a16="http://schemas.microsoft.com/office/drawing/2014/main" xmlns="" id="{DA71368C-8FB6-694E-976C-B5FFBC73FFED}"/>
                </a:ext>
              </a:extLst>
            </p:cNvPr>
            <p:cNvSpPr/>
            <p:nvPr/>
          </p:nvSpPr>
          <p:spPr>
            <a:xfrm>
              <a:off x="4880225" y="1898475"/>
              <a:ext cx="79675" cy="75225"/>
            </a:xfrm>
            <a:custGeom>
              <a:avLst/>
              <a:gdLst/>
              <a:ahLst/>
              <a:cxnLst/>
              <a:rect l="l" t="t" r="r" b="b"/>
              <a:pathLst>
                <a:path w="3187" h="3009" extrusionOk="0">
                  <a:moveTo>
                    <a:pt x="1532" y="0"/>
                  </a:moveTo>
                  <a:cubicBezTo>
                    <a:pt x="1479" y="0"/>
                    <a:pt x="1425" y="3"/>
                    <a:pt x="1371" y="8"/>
                  </a:cubicBezTo>
                  <a:cubicBezTo>
                    <a:pt x="565" y="129"/>
                    <a:pt x="0" y="895"/>
                    <a:pt x="81" y="1702"/>
                  </a:cubicBezTo>
                  <a:cubicBezTo>
                    <a:pt x="191" y="2472"/>
                    <a:pt x="835" y="3009"/>
                    <a:pt x="1557" y="3009"/>
                  </a:cubicBezTo>
                  <a:cubicBezTo>
                    <a:pt x="1629" y="3009"/>
                    <a:pt x="1702" y="3003"/>
                    <a:pt x="1775" y="2992"/>
                  </a:cubicBezTo>
                  <a:cubicBezTo>
                    <a:pt x="2622" y="2871"/>
                    <a:pt x="3186" y="2145"/>
                    <a:pt x="3065" y="1299"/>
                  </a:cubicBezTo>
                  <a:cubicBezTo>
                    <a:pt x="2952" y="543"/>
                    <a:pt x="2308" y="0"/>
                    <a:pt x="1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62;p55">
              <a:extLst>
                <a:ext uri="{FF2B5EF4-FFF2-40B4-BE49-F238E27FC236}">
                  <a16:creationId xmlns:a16="http://schemas.microsoft.com/office/drawing/2014/main" xmlns="" id="{DADDF4B0-BDD9-E34A-90DF-2B764C1784DF}"/>
                </a:ext>
              </a:extLst>
            </p:cNvPr>
            <p:cNvSpPr/>
            <p:nvPr/>
          </p:nvSpPr>
          <p:spPr>
            <a:xfrm>
              <a:off x="4918525" y="1861350"/>
              <a:ext cx="69800" cy="58725"/>
            </a:xfrm>
            <a:custGeom>
              <a:avLst/>
              <a:gdLst/>
              <a:ahLst/>
              <a:cxnLst/>
              <a:rect l="l" t="t" r="r" b="b"/>
              <a:pathLst>
                <a:path w="2792" h="2349" extrusionOk="0">
                  <a:moveTo>
                    <a:pt x="1372" y="1"/>
                  </a:moveTo>
                  <a:cubicBezTo>
                    <a:pt x="364" y="162"/>
                    <a:pt x="1" y="1453"/>
                    <a:pt x="807" y="2098"/>
                  </a:cubicBezTo>
                  <a:cubicBezTo>
                    <a:pt x="1035" y="2271"/>
                    <a:pt x="1286" y="2349"/>
                    <a:pt x="1529" y="2349"/>
                  </a:cubicBezTo>
                  <a:cubicBezTo>
                    <a:pt x="2190" y="2349"/>
                    <a:pt x="2791" y="1776"/>
                    <a:pt x="2703" y="1009"/>
                  </a:cubicBezTo>
                  <a:cubicBezTo>
                    <a:pt x="2622" y="404"/>
                    <a:pt x="2098" y="1"/>
                    <a:pt x="1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63;p55">
              <a:extLst>
                <a:ext uri="{FF2B5EF4-FFF2-40B4-BE49-F238E27FC236}">
                  <a16:creationId xmlns:a16="http://schemas.microsoft.com/office/drawing/2014/main" xmlns="" id="{C0747E20-BAF1-454A-AB4E-AF37D00FF22A}"/>
                </a:ext>
              </a:extLst>
            </p:cNvPr>
            <p:cNvSpPr/>
            <p:nvPr/>
          </p:nvSpPr>
          <p:spPr>
            <a:xfrm>
              <a:off x="5136300" y="1864200"/>
              <a:ext cx="80700" cy="75225"/>
            </a:xfrm>
            <a:custGeom>
              <a:avLst/>
              <a:gdLst/>
              <a:ahLst/>
              <a:cxnLst/>
              <a:rect l="l" t="t" r="r" b="b"/>
              <a:pathLst>
                <a:path w="3228" h="3009" extrusionOk="0">
                  <a:moveTo>
                    <a:pt x="1566" y="0"/>
                  </a:moveTo>
                  <a:cubicBezTo>
                    <a:pt x="1515" y="0"/>
                    <a:pt x="1464" y="3"/>
                    <a:pt x="1412" y="8"/>
                  </a:cubicBezTo>
                  <a:cubicBezTo>
                    <a:pt x="606" y="129"/>
                    <a:pt x="1" y="895"/>
                    <a:pt x="122" y="1702"/>
                  </a:cubicBezTo>
                  <a:cubicBezTo>
                    <a:pt x="232" y="2472"/>
                    <a:pt x="842" y="3008"/>
                    <a:pt x="1589" y="3008"/>
                  </a:cubicBezTo>
                  <a:cubicBezTo>
                    <a:pt x="1663" y="3008"/>
                    <a:pt x="1739" y="3003"/>
                    <a:pt x="1816" y="2992"/>
                  </a:cubicBezTo>
                  <a:cubicBezTo>
                    <a:pt x="2622" y="2871"/>
                    <a:pt x="3227" y="2145"/>
                    <a:pt x="3106" y="1298"/>
                  </a:cubicBezTo>
                  <a:cubicBezTo>
                    <a:pt x="2993" y="543"/>
                    <a:pt x="2314" y="0"/>
                    <a:pt x="1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64;p55">
              <a:extLst>
                <a:ext uri="{FF2B5EF4-FFF2-40B4-BE49-F238E27FC236}">
                  <a16:creationId xmlns:a16="http://schemas.microsoft.com/office/drawing/2014/main" xmlns="" id="{A4180CFE-B8F5-B845-8F5D-B0E8FF48A54D}"/>
                </a:ext>
              </a:extLst>
            </p:cNvPr>
            <p:cNvSpPr/>
            <p:nvPr/>
          </p:nvSpPr>
          <p:spPr>
            <a:xfrm>
              <a:off x="5098000" y="1837950"/>
              <a:ext cx="68800" cy="58950"/>
            </a:xfrm>
            <a:custGeom>
              <a:avLst/>
              <a:gdLst/>
              <a:ahLst/>
              <a:cxnLst/>
              <a:rect l="l" t="t" r="r" b="b"/>
              <a:pathLst>
                <a:path w="2752" h="2358" extrusionOk="0">
                  <a:moveTo>
                    <a:pt x="1233" y="1"/>
                  </a:moveTo>
                  <a:cubicBezTo>
                    <a:pt x="1186" y="1"/>
                    <a:pt x="1138" y="3"/>
                    <a:pt x="1089" y="9"/>
                  </a:cubicBezTo>
                  <a:lnTo>
                    <a:pt x="968" y="9"/>
                  </a:lnTo>
                  <a:cubicBezTo>
                    <a:pt x="363" y="171"/>
                    <a:pt x="0" y="735"/>
                    <a:pt x="81" y="1340"/>
                  </a:cubicBezTo>
                  <a:cubicBezTo>
                    <a:pt x="156" y="1987"/>
                    <a:pt x="690" y="2357"/>
                    <a:pt x="1231" y="2357"/>
                  </a:cubicBezTo>
                  <a:cubicBezTo>
                    <a:pt x="1567" y="2357"/>
                    <a:pt x="1906" y="2214"/>
                    <a:pt x="2138" y="1905"/>
                  </a:cubicBezTo>
                  <a:cubicBezTo>
                    <a:pt x="2752" y="1099"/>
                    <a:pt x="2161" y="1"/>
                    <a:pt x="1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65;p55">
              <a:extLst>
                <a:ext uri="{FF2B5EF4-FFF2-40B4-BE49-F238E27FC236}">
                  <a16:creationId xmlns:a16="http://schemas.microsoft.com/office/drawing/2014/main" xmlns="" id="{88834B06-555B-644B-906B-4665CC8335F6}"/>
                </a:ext>
              </a:extLst>
            </p:cNvPr>
            <p:cNvSpPr/>
            <p:nvPr/>
          </p:nvSpPr>
          <p:spPr>
            <a:xfrm>
              <a:off x="5008275" y="1939925"/>
              <a:ext cx="78550" cy="43675"/>
            </a:xfrm>
            <a:custGeom>
              <a:avLst/>
              <a:gdLst/>
              <a:ahLst/>
              <a:cxnLst/>
              <a:rect l="l" t="t" r="r" b="b"/>
              <a:pathLst>
                <a:path w="3142" h="1747" extrusionOk="0">
                  <a:moveTo>
                    <a:pt x="2602" y="0"/>
                  </a:moveTo>
                  <a:cubicBezTo>
                    <a:pt x="2582" y="0"/>
                    <a:pt x="2562" y="1"/>
                    <a:pt x="2541" y="4"/>
                  </a:cubicBezTo>
                  <a:lnTo>
                    <a:pt x="524" y="245"/>
                  </a:lnTo>
                  <a:cubicBezTo>
                    <a:pt x="161" y="326"/>
                    <a:pt x="0" y="689"/>
                    <a:pt x="161" y="1012"/>
                  </a:cubicBezTo>
                  <a:cubicBezTo>
                    <a:pt x="498" y="1507"/>
                    <a:pt x="1020" y="1747"/>
                    <a:pt x="1535" y="1747"/>
                  </a:cubicBezTo>
                  <a:cubicBezTo>
                    <a:pt x="2193" y="1747"/>
                    <a:pt x="2839" y="1355"/>
                    <a:pt x="3065" y="608"/>
                  </a:cubicBezTo>
                  <a:cubicBezTo>
                    <a:pt x="3141" y="304"/>
                    <a:pt x="2930" y="0"/>
                    <a:pt x="26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3" grpId="1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1"/>
          <p:cNvSpPr txBox="1">
            <a:spLocks noGrp="1"/>
          </p:cNvSpPr>
          <p:nvPr>
            <p:ph type="title"/>
          </p:nvPr>
        </p:nvSpPr>
        <p:spPr>
          <a:xfrm>
            <a:off x="3263605" y="451550"/>
            <a:ext cx="4318589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KẾT LUẬN</a:t>
            </a:r>
            <a:endParaRPr lang="en-US" sz="4400" b="1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11346E-BB9A-A241-B1D6-E6DF9829399E}"/>
              </a:ext>
            </a:extLst>
          </p:cNvPr>
          <p:cNvSpPr txBox="1"/>
          <p:nvPr/>
        </p:nvSpPr>
        <p:spPr>
          <a:xfrm>
            <a:off x="3048000" y="1332847"/>
            <a:ext cx="609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Trên Trái Đất có 4 đại dương đó là: Thái Bình Dương, Đại Tây Dương, Ấn Độ Dương và Bắc Băng Dương.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40476A6-7486-9F49-8AC0-DEB3B401145D}"/>
              </a:ext>
            </a:extLst>
          </p:cNvPr>
          <p:cNvSpPr/>
          <p:nvPr/>
        </p:nvSpPr>
        <p:spPr>
          <a:xfrm>
            <a:off x="3048000" y="2717842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x-none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Thái Bình Dương là đại dương có diện tích và độ sâu trung bình lớn nhất.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8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57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Dặn</a:t>
            </a:r>
            <a:r>
              <a:rPr lang="en" b="1" dirty="0">
                <a:solidFill>
                  <a:srgbClr val="FF0000"/>
                </a:solidFill>
                <a:latin typeface="HL-Comic1unicode Normal" panose="02040603050506020204" pitchFamily="18" charset="0"/>
              </a:rPr>
              <a:t> </a:t>
            </a: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dò</a:t>
            </a:r>
            <a:endParaRPr b="1" dirty="0">
              <a:solidFill>
                <a:srgbClr val="FF0000"/>
              </a:solidFill>
              <a:latin typeface="HL-Comic1unicode Normal" panose="02040603050506020204" pitchFamily="18" charset="0"/>
            </a:endParaRPr>
          </a:p>
        </p:txBody>
      </p:sp>
      <p:grpSp>
        <p:nvGrpSpPr>
          <p:cNvPr id="2219" name="Google Shape;2219;p57"/>
          <p:cNvGrpSpPr/>
          <p:nvPr/>
        </p:nvGrpSpPr>
        <p:grpSpPr>
          <a:xfrm flipH="1">
            <a:off x="5487536" y="1983406"/>
            <a:ext cx="3256675" cy="2558967"/>
            <a:chOff x="3705561" y="1335706"/>
            <a:chExt cx="3256675" cy="2558967"/>
          </a:xfrm>
        </p:grpSpPr>
        <p:sp>
          <p:nvSpPr>
            <p:cNvPr id="2220" name="Google Shape;2220;p57"/>
            <p:cNvSpPr/>
            <p:nvPr/>
          </p:nvSpPr>
          <p:spPr>
            <a:xfrm>
              <a:off x="4929382" y="3512181"/>
              <a:ext cx="808975" cy="355379"/>
            </a:xfrm>
            <a:custGeom>
              <a:avLst/>
              <a:gdLst/>
              <a:ahLst/>
              <a:cxnLst/>
              <a:rect l="l" t="t" r="r" b="b"/>
              <a:pathLst>
                <a:path w="20326" h="9884" extrusionOk="0">
                  <a:moveTo>
                    <a:pt x="2967" y="0"/>
                  </a:moveTo>
                  <a:lnTo>
                    <a:pt x="0" y="9884"/>
                  </a:lnTo>
                  <a:lnTo>
                    <a:pt x="20325" y="9884"/>
                  </a:lnTo>
                  <a:lnTo>
                    <a:pt x="17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3705561" y="1481252"/>
              <a:ext cx="3256675" cy="2101642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3705561" y="1335706"/>
              <a:ext cx="3256675" cy="1999673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3877771" y="1475356"/>
              <a:ext cx="2912246" cy="1639620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4868688" y="3839266"/>
              <a:ext cx="930325" cy="55407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5282880" y="3399677"/>
              <a:ext cx="102000" cy="10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26" name="Google Shape;222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015" y="2110825"/>
            <a:ext cx="3072000" cy="1728000"/>
          </a:xfrm>
          <a:prstGeom prst="roundRect">
            <a:avLst>
              <a:gd name="adj" fmla="val 3859"/>
            </a:avLst>
          </a:prstGeom>
          <a:noFill/>
          <a:ln>
            <a:noFill/>
          </a:ln>
        </p:spPr>
      </p:pic>
      <p:grpSp>
        <p:nvGrpSpPr>
          <p:cNvPr id="2227" name="Google Shape;2227;p57"/>
          <p:cNvGrpSpPr/>
          <p:nvPr/>
        </p:nvGrpSpPr>
        <p:grpSpPr>
          <a:xfrm flipH="1">
            <a:off x="4868525" y="3100269"/>
            <a:ext cx="945191" cy="1728042"/>
            <a:chOff x="6664655" y="2516269"/>
            <a:chExt cx="945191" cy="1728042"/>
          </a:xfrm>
        </p:grpSpPr>
        <p:sp>
          <p:nvSpPr>
            <p:cNvPr id="2228" name="Google Shape;2228;p57"/>
            <p:cNvSpPr/>
            <p:nvPr/>
          </p:nvSpPr>
          <p:spPr>
            <a:xfrm>
              <a:off x="6752129" y="2516680"/>
              <a:ext cx="857717" cy="1727631"/>
            </a:xfrm>
            <a:custGeom>
              <a:avLst/>
              <a:gdLst/>
              <a:ahLst/>
              <a:cxnLst/>
              <a:rect l="l" t="t" r="r" b="b"/>
              <a:pathLst>
                <a:path w="34554" h="71434" extrusionOk="0">
                  <a:moveTo>
                    <a:pt x="1575" y="0"/>
                  </a:moveTo>
                  <a:cubicBezTo>
                    <a:pt x="706" y="0"/>
                    <a:pt x="1" y="689"/>
                    <a:pt x="1" y="1557"/>
                  </a:cubicBezTo>
                  <a:lnTo>
                    <a:pt x="1" y="69876"/>
                  </a:lnTo>
                  <a:cubicBezTo>
                    <a:pt x="1" y="70728"/>
                    <a:pt x="706" y="71433"/>
                    <a:pt x="1575" y="71433"/>
                  </a:cubicBezTo>
                  <a:lnTo>
                    <a:pt x="32980" y="71433"/>
                  </a:lnTo>
                  <a:cubicBezTo>
                    <a:pt x="33849" y="71433"/>
                    <a:pt x="34554" y="70728"/>
                    <a:pt x="34554" y="69876"/>
                  </a:cubicBezTo>
                  <a:lnTo>
                    <a:pt x="34554" y="1557"/>
                  </a:lnTo>
                  <a:cubicBezTo>
                    <a:pt x="34554" y="689"/>
                    <a:pt x="33849" y="0"/>
                    <a:pt x="329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6664655" y="2516269"/>
              <a:ext cx="862210" cy="1728042"/>
            </a:xfrm>
            <a:custGeom>
              <a:avLst/>
              <a:gdLst/>
              <a:ahLst/>
              <a:cxnLst/>
              <a:rect l="l" t="t" r="r" b="b"/>
              <a:pathLst>
                <a:path w="34735" h="71451" extrusionOk="0">
                  <a:moveTo>
                    <a:pt x="1787" y="1"/>
                  </a:moveTo>
                  <a:cubicBezTo>
                    <a:pt x="804" y="1"/>
                    <a:pt x="1" y="1115"/>
                    <a:pt x="1" y="2492"/>
                  </a:cubicBezTo>
                  <a:lnTo>
                    <a:pt x="1" y="68975"/>
                  </a:lnTo>
                  <a:cubicBezTo>
                    <a:pt x="1" y="70336"/>
                    <a:pt x="804" y="71450"/>
                    <a:pt x="1787" y="71450"/>
                  </a:cubicBezTo>
                  <a:lnTo>
                    <a:pt x="34734" y="71450"/>
                  </a:lnTo>
                  <a:lnTo>
                    <a:pt x="347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6739515" y="2609457"/>
              <a:ext cx="807675" cy="1446963"/>
            </a:xfrm>
            <a:custGeom>
              <a:avLst/>
              <a:gdLst/>
              <a:ahLst/>
              <a:cxnLst/>
              <a:rect l="l" t="t" r="r" b="b"/>
              <a:pathLst>
                <a:path w="32538" h="60944" extrusionOk="0">
                  <a:moveTo>
                    <a:pt x="427" y="0"/>
                  </a:moveTo>
                  <a:cubicBezTo>
                    <a:pt x="198" y="0"/>
                    <a:pt x="1" y="197"/>
                    <a:pt x="1" y="426"/>
                  </a:cubicBezTo>
                  <a:lnTo>
                    <a:pt x="1" y="60533"/>
                  </a:lnTo>
                  <a:cubicBezTo>
                    <a:pt x="1" y="60763"/>
                    <a:pt x="198" y="60943"/>
                    <a:pt x="427" y="60943"/>
                  </a:cubicBezTo>
                  <a:lnTo>
                    <a:pt x="32128" y="60943"/>
                  </a:lnTo>
                  <a:cubicBezTo>
                    <a:pt x="32357" y="60943"/>
                    <a:pt x="32538" y="60763"/>
                    <a:pt x="32538" y="60533"/>
                  </a:cubicBezTo>
                  <a:lnTo>
                    <a:pt x="32538" y="426"/>
                  </a:lnTo>
                  <a:cubicBezTo>
                    <a:pt x="32538" y="197"/>
                    <a:pt x="32357" y="0"/>
                    <a:pt x="32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7100415" y="4101330"/>
              <a:ext cx="96063" cy="82560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6869317" y="4138290"/>
              <a:ext cx="82212" cy="8961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7358792" y="4118358"/>
              <a:ext cx="60244" cy="4842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7030246" y="2556161"/>
              <a:ext cx="236409" cy="14248"/>
            </a:xfrm>
            <a:custGeom>
              <a:avLst/>
              <a:gdLst/>
              <a:ahLst/>
              <a:cxnLst/>
              <a:rect l="l" t="t" r="r" b="b"/>
              <a:pathLst>
                <a:path w="9524" h="574" extrusionOk="0">
                  <a:moveTo>
                    <a:pt x="164" y="0"/>
                  </a:moveTo>
                  <a:cubicBezTo>
                    <a:pt x="82" y="0"/>
                    <a:pt x="0" y="82"/>
                    <a:pt x="0" y="164"/>
                  </a:cubicBezTo>
                  <a:lnTo>
                    <a:pt x="0" y="410"/>
                  </a:lnTo>
                  <a:cubicBezTo>
                    <a:pt x="0" y="492"/>
                    <a:pt x="82" y="574"/>
                    <a:pt x="164" y="574"/>
                  </a:cubicBezTo>
                  <a:lnTo>
                    <a:pt x="9359" y="574"/>
                  </a:lnTo>
                  <a:cubicBezTo>
                    <a:pt x="9458" y="574"/>
                    <a:pt x="9523" y="492"/>
                    <a:pt x="9523" y="410"/>
                  </a:cubicBezTo>
                  <a:lnTo>
                    <a:pt x="9523" y="164"/>
                  </a:lnTo>
                  <a:cubicBezTo>
                    <a:pt x="9523" y="82"/>
                    <a:pt x="9458" y="0"/>
                    <a:pt x="9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35" name="Google Shape;2235;p57"/>
          <p:cNvPicPr preferRelativeResize="0"/>
          <p:nvPr/>
        </p:nvPicPr>
        <p:blipFill rotWithShape="1">
          <a:blip r:embed="rId4">
            <a:alphaModFix/>
          </a:blip>
          <a:srcRect l="64975" r="2467"/>
          <a:stretch/>
        </p:blipFill>
        <p:spPr>
          <a:xfrm>
            <a:off x="4920590" y="3188988"/>
            <a:ext cx="835274" cy="14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D2FB532-7B6D-1943-97B6-12EB512866A1}"/>
              </a:ext>
            </a:extLst>
          </p:cNvPr>
          <p:cNvSpPr/>
          <p:nvPr/>
        </p:nvSpPr>
        <p:spPr>
          <a:xfrm>
            <a:off x="411872" y="1722395"/>
            <a:ext cx="5141438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b="1" dirty="0">
                <a:solidFill>
                  <a:srgbClr val="7030A0"/>
                </a:solidFill>
              </a:rPr>
              <a:t>- Xem lại kiến thức bài học.</a:t>
            </a:r>
          </a:p>
          <a:p>
            <a:pPr>
              <a:lnSpc>
                <a:spcPct val="150000"/>
              </a:lnSpc>
            </a:pPr>
            <a:r>
              <a:rPr lang="x-none" sz="2800" b="1" dirty="0">
                <a:solidFill>
                  <a:srgbClr val="7030A0"/>
                </a:solidFill>
              </a:rPr>
              <a:t>- Chuẩn bị bài tiếp theo.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36"/>
          <p:cNvSpPr txBox="1">
            <a:spLocks noGrp="1"/>
          </p:cNvSpPr>
          <p:nvPr>
            <p:ph type="title"/>
          </p:nvPr>
        </p:nvSpPr>
        <p:spPr>
          <a:xfrm>
            <a:off x="722758" y="49600"/>
            <a:ext cx="3488843" cy="986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 err="1"/>
              <a:t>Muc</a:t>
            </a:r>
            <a:r>
              <a:rPr lang="en" sz="7200" b="1" dirty="0"/>
              <a:t> </a:t>
            </a:r>
            <a:r>
              <a:rPr lang="en" sz="7200" b="1" dirty="0" err="1"/>
              <a:t>tiêu</a:t>
            </a:r>
            <a:r>
              <a:rPr lang="en" sz="7200" b="1" dirty="0"/>
              <a:t> </a:t>
            </a:r>
            <a:endParaRPr sz="7200" b="1" dirty="0"/>
          </a:p>
        </p:txBody>
      </p:sp>
      <p:sp>
        <p:nvSpPr>
          <p:cNvPr id="1071" name="Google Shape;1071;p36"/>
          <p:cNvSpPr txBox="1">
            <a:spLocks noGrp="1"/>
          </p:cNvSpPr>
          <p:nvPr>
            <p:ph type="title" idx="3"/>
          </p:nvPr>
        </p:nvSpPr>
        <p:spPr>
          <a:xfrm>
            <a:off x="4705742" y="1450851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76" name="Google Shape;1076;p36"/>
          <p:cNvSpPr txBox="1">
            <a:spLocks noGrp="1"/>
          </p:cNvSpPr>
          <p:nvPr>
            <p:ph type="title" idx="6"/>
          </p:nvPr>
        </p:nvSpPr>
        <p:spPr>
          <a:xfrm>
            <a:off x="5468978" y="2464372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79" name="Google Shape;1079;p36"/>
          <p:cNvSpPr txBox="1">
            <a:spLocks noGrp="1"/>
          </p:cNvSpPr>
          <p:nvPr>
            <p:ph type="title" idx="9"/>
          </p:nvPr>
        </p:nvSpPr>
        <p:spPr>
          <a:xfrm>
            <a:off x="4055946" y="3083158"/>
            <a:ext cx="637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cxnSp>
        <p:nvCxnSpPr>
          <p:cNvPr id="1086" name="Google Shape;1086;p36"/>
          <p:cNvCxnSpPr>
            <a:cxnSpLocks/>
          </p:cNvCxnSpPr>
          <p:nvPr/>
        </p:nvCxnSpPr>
        <p:spPr>
          <a:xfrm rot="10800000">
            <a:off x="3988259" y="3925578"/>
            <a:ext cx="116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7" name="Google Shape;1087;p36"/>
          <p:cNvGrpSpPr/>
          <p:nvPr/>
        </p:nvGrpSpPr>
        <p:grpSpPr>
          <a:xfrm>
            <a:off x="4094215" y="105710"/>
            <a:ext cx="2954323" cy="5299971"/>
            <a:chOff x="3585733" y="179454"/>
            <a:chExt cx="3101224" cy="5299971"/>
          </a:xfrm>
        </p:grpSpPr>
        <p:grpSp>
          <p:nvGrpSpPr>
            <p:cNvPr id="1088" name="Google Shape;1088;p36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89" name="Google Shape;1089;p36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6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6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6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6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6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6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6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7" name="Google Shape;1097;p36"/>
            <p:cNvGrpSpPr/>
            <p:nvPr/>
          </p:nvGrpSpPr>
          <p:grpSpPr>
            <a:xfrm>
              <a:off x="3585733" y="1184641"/>
              <a:ext cx="1983104" cy="4294784"/>
              <a:chOff x="3585733" y="1184641"/>
              <a:chExt cx="1983104" cy="4294784"/>
            </a:xfrm>
          </p:grpSpPr>
          <p:sp>
            <p:nvSpPr>
              <p:cNvPr id="1098" name="Google Shape;1098;p36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099" name="Google Shape;1099;p36"/>
              <p:cNvCxnSpPr>
                <a:cxnSpLocks/>
              </p:cNvCxnSpPr>
              <p:nvPr/>
            </p:nvCxnSpPr>
            <p:spPr>
              <a:xfrm>
                <a:off x="4258164" y="2054575"/>
                <a:ext cx="91377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0" name="Google Shape;1100;p36"/>
              <p:cNvCxnSpPr>
                <a:cxnSpLocks/>
              </p:cNvCxnSpPr>
              <p:nvPr/>
            </p:nvCxnSpPr>
            <p:spPr>
              <a:xfrm>
                <a:off x="4869868" y="2976726"/>
                <a:ext cx="69896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1" name="Google Shape;1101;p36"/>
              <p:cNvCxnSpPr>
                <a:cxnSpLocks/>
              </p:cNvCxnSpPr>
              <p:nvPr/>
            </p:nvCxnSpPr>
            <p:spPr>
              <a:xfrm flipH="1">
                <a:off x="3585733" y="3642307"/>
                <a:ext cx="840009" cy="305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DBB9519-0CB8-1D4E-BA58-B9CFB7C30663}"/>
              </a:ext>
            </a:extLst>
          </p:cNvPr>
          <p:cNvSpPr/>
          <p:nvPr/>
        </p:nvSpPr>
        <p:spPr>
          <a:xfrm>
            <a:off x="132161" y="1950802"/>
            <a:ext cx="4896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Nhớ tên và xác định được vị trí 4 đại dương trên quả bản đồ.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406C7F93-8B1F-CD4C-99DF-7FEC5E6EFD61}"/>
              </a:ext>
            </a:extLst>
          </p:cNvPr>
          <p:cNvSpPr/>
          <p:nvPr/>
        </p:nvSpPr>
        <p:spPr>
          <a:xfrm>
            <a:off x="5322124" y="2923118"/>
            <a:ext cx="3842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2400" b="1" dirty="0">
                <a:solidFill>
                  <a:srgbClr val="775734"/>
                </a:solidFill>
              </a:rPr>
              <a:t>Mô tả được một số đặc điểm của các đại dương.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E88ACFE3-9021-E84F-BD08-213806DA5467}"/>
              </a:ext>
            </a:extLst>
          </p:cNvPr>
          <p:cNvSpPr/>
          <p:nvPr/>
        </p:nvSpPr>
        <p:spPr>
          <a:xfrm>
            <a:off x="-117989" y="3552270"/>
            <a:ext cx="4563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Biết phân tích bảng số liệu và lược đồ, tìm một số đặc điểm nổi bật của các đại dương.</a:t>
            </a:r>
          </a:p>
        </p:txBody>
      </p:sp>
      <p:sp>
        <p:nvSpPr>
          <p:cNvPr id="26" name="Google Shape;1070;p36"/>
          <p:cNvSpPr txBox="1">
            <a:spLocks noGrp="1"/>
          </p:cNvSpPr>
          <p:nvPr>
            <p:ph type="title"/>
          </p:nvPr>
        </p:nvSpPr>
        <p:spPr>
          <a:xfrm>
            <a:off x="1497458" y="338282"/>
            <a:ext cx="471042" cy="986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/>
              <a:t>.</a:t>
            </a:r>
            <a:r>
              <a:rPr lang="en" sz="6000" b="1" dirty="0" smtClean="0"/>
              <a:t> </a:t>
            </a:r>
            <a:endParaRPr sz="6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7"/>
          <p:cNvSpPr txBox="1">
            <a:spLocks noGrp="1"/>
          </p:cNvSpPr>
          <p:nvPr>
            <p:ph type="title" idx="2"/>
          </p:nvPr>
        </p:nvSpPr>
        <p:spPr>
          <a:xfrm>
            <a:off x="1526938" y="1161868"/>
            <a:ext cx="1089262" cy="5399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FFFF"/>
                </a:solidFill>
              </a:rPr>
              <a:t>01</a:t>
            </a:r>
            <a:endParaRPr sz="5400" b="1" dirty="0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2A74892-D042-C64A-A975-16372D9C01C3}"/>
              </a:ext>
            </a:extLst>
          </p:cNvPr>
          <p:cNvSpPr/>
          <p:nvPr/>
        </p:nvSpPr>
        <p:spPr>
          <a:xfrm>
            <a:off x="79839" y="2591765"/>
            <a:ext cx="63209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Vị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trí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0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0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x-none" sz="4000" b="1" dirty="0">
              <a:solidFill>
                <a:srgbClr val="0070C0"/>
              </a:solidFill>
              <a:latin typeface="000 Shake TB" panose="03020502040602020206" pitchFamily="66" charset="7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>
          <a:xfrm>
            <a:off x="4838700" y="571500"/>
            <a:ext cx="4591178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5BB"/>
        </a:solid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5"/>
          <p:cNvSpPr txBox="1">
            <a:spLocks noGrp="1"/>
          </p:cNvSpPr>
          <p:nvPr>
            <p:ph type="title"/>
          </p:nvPr>
        </p:nvSpPr>
        <p:spPr>
          <a:xfrm>
            <a:off x="-42737" y="719398"/>
            <a:ext cx="7688137" cy="7284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latin typeface="+mn-lt"/>
              </a:rPr>
              <a:t>Hãy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kể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tên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các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đại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dương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mà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em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biết</a:t>
            </a:r>
            <a:r>
              <a:rPr lang="en-US" sz="3200" b="1" dirty="0">
                <a:latin typeface="+mn-lt"/>
              </a:rPr>
              <a:t>?</a:t>
            </a:r>
            <a:endParaRPr sz="3200" b="1" dirty="0">
              <a:latin typeface="+mn-lt"/>
            </a:endParaRPr>
          </a:p>
        </p:txBody>
      </p:sp>
      <p:grpSp>
        <p:nvGrpSpPr>
          <p:cNvPr id="25" name="Google Shape;1224;p39">
            <a:extLst>
              <a:ext uri="{FF2B5EF4-FFF2-40B4-BE49-F238E27FC236}">
                <a16:creationId xmlns:a16="http://schemas.microsoft.com/office/drawing/2014/main" xmlns="" id="{A84F5DC1-39E0-8342-9E3D-00894C5CA926}"/>
              </a:ext>
            </a:extLst>
          </p:cNvPr>
          <p:cNvGrpSpPr/>
          <p:nvPr/>
        </p:nvGrpSpPr>
        <p:grpSpPr>
          <a:xfrm>
            <a:off x="5770217" y="1875058"/>
            <a:ext cx="890128" cy="500346"/>
            <a:chOff x="9856250" y="1464909"/>
            <a:chExt cx="890128" cy="500346"/>
          </a:xfrm>
        </p:grpSpPr>
        <p:sp>
          <p:nvSpPr>
            <p:cNvPr id="26" name="Google Shape;1225;p39">
              <a:extLst>
                <a:ext uri="{FF2B5EF4-FFF2-40B4-BE49-F238E27FC236}">
                  <a16:creationId xmlns:a16="http://schemas.microsoft.com/office/drawing/2014/main" xmlns="" id="{4990A792-283E-FB45-BEDD-F93A91ECB3E8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26;p39">
              <a:extLst>
                <a:ext uri="{FF2B5EF4-FFF2-40B4-BE49-F238E27FC236}">
                  <a16:creationId xmlns:a16="http://schemas.microsoft.com/office/drawing/2014/main" xmlns="" id="{F3038371-B54D-D14E-8F5B-CE5FD45B29D5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27;p39">
              <a:extLst>
                <a:ext uri="{FF2B5EF4-FFF2-40B4-BE49-F238E27FC236}">
                  <a16:creationId xmlns:a16="http://schemas.microsoft.com/office/drawing/2014/main" xmlns="" id="{BEE56304-F9AA-BA45-9241-8B559BFF066F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28;p39">
              <a:extLst>
                <a:ext uri="{FF2B5EF4-FFF2-40B4-BE49-F238E27FC236}">
                  <a16:creationId xmlns:a16="http://schemas.microsoft.com/office/drawing/2014/main" xmlns="" id="{AE0A47E7-C7B4-4A47-9C4F-E82BB84D2384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29;p39">
              <a:extLst>
                <a:ext uri="{FF2B5EF4-FFF2-40B4-BE49-F238E27FC236}">
                  <a16:creationId xmlns:a16="http://schemas.microsoft.com/office/drawing/2014/main" xmlns="" id="{08D7F9F2-8F92-6949-A069-30C21EA8B782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30;p39">
              <a:extLst>
                <a:ext uri="{FF2B5EF4-FFF2-40B4-BE49-F238E27FC236}">
                  <a16:creationId xmlns:a16="http://schemas.microsoft.com/office/drawing/2014/main" xmlns="" id="{B721B93F-83F4-834D-8FCA-0DBC3B342373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1231;p39">
              <a:extLst>
                <a:ext uri="{FF2B5EF4-FFF2-40B4-BE49-F238E27FC236}">
                  <a16:creationId xmlns:a16="http://schemas.microsoft.com/office/drawing/2014/main" xmlns="" id="{73604714-34FF-6248-B04A-86A8D5F2D253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33" name="Google Shape;1232;p39">
                <a:extLst>
                  <a:ext uri="{FF2B5EF4-FFF2-40B4-BE49-F238E27FC236}">
                    <a16:creationId xmlns:a16="http://schemas.microsoft.com/office/drawing/2014/main" xmlns="" id="{09DFF618-8CD4-BD4D-84BB-22BE499313F8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3;p39">
                <a:extLst>
                  <a:ext uri="{FF2B5EF4-FFF2-40B4-BE49-F238E27FC236}">
                    <a16:creationId xmlns:a16="http://schemas.microsoft.com/office/drawing/2014/main" xmlns="" id="{6E3065E5-AE52-434B-962B-F9D72D13BE52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34;p39">
                <a:extLst>
                  <a:ext uri="{FF2B5EF4-FFF2-40B4-BE49-F238E27FC236}">
                    <a16:creationId xmlns:a16="http://schemas.microsoft.com/office/drawing/2014/main" xmlns="" id="{396006C9-74D5-3946-A047-853DC5D35A6F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" name="Google Shape;1235;p39">
            <a:extLst>
              <a:ext uri="{FF2B5EF4-FFF2-40B4-BE49-F238E27FC236}">
                <a16:creationId xmlns:a16="http://schemas.microsoft.com/office/drawing/2014/main" xmlns="" id="{10F91AC8-CA09-D740-A43F-DA88153967AA}"/>
              </a:ext>
            </a:extLst>
          </p:cNvPr>
          <p:cNvGrpSpPr/>
          <p:nvPr/>
        </p:nvGrpSpPr>
        <p:grpSpPr>
          <a:xfrm flipH="1">
            <a:off x="1814357" y="1940141"/>
            <a:ext cx="657282" cy="421468"/>
            <a:chOff x="9356472" y="3319641"/>
            <a:chExt cx="657282" cy="421468"/>
          </a:xfrm>
        </p:grpSpPr>
        <p:grpSp>
          <p:nvGrpSpPr>
            <p:cNvPr id="37" name="Google Shape;1236;p39">
              <a:extLst>
                <a:ext uri="{FF2B5EF4-FFF2-40B4-BE49-F238E27FC236}">
                  <a16:creationId xmlns:a16="http://schemas.microsoft.com/office/drawing/2014/main" xmlns="" id="{F7D0364B-54D3-3D4F-B518-28569E078D41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45" name="Google Shape;1237;p39">
                <a:extLst>
                  <a:ext uri="{FF2B5EF4-FFF2-40B4-BE49-F238E27FC236}">
                    <a16:creationId xmlns:a16="http://schemas.microsoft.com/office/drawing/2014/main" xmlns="" id="{251D8E66-27C1-6248-8183-86428A3404F8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38;p39">
                <a:extLst>
                  <a:ext uri="{FF2B5EF4-FFF2-40B4-BE49-F238E27FC236}">
                    <a16:creationId xmlns:a16="http://schemas.microsoft.com/office/drawing/2014/main" xmlns="" id="{A145D14A-2349-C546-8C3D-CA8D68C68DF9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39;p39">
                <a:extLst>
                  <a:ext uri="{FF2B5EF4-FFF2-40B4-BE49-F238E27FC236}">
                    <a16:creationId xmlns:a16="http://schemas.microsoft.com/office/drawing/2014/main" xmlns="" id="{4FC6E5C5-0E39-2D4B-9A91-FE0B3E31CF6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40;p39">
                <a:extLst>
                  <a:ext uri="{FF2B5EF4-FFF2-40B4-BE49-F238E27FC236}">
                    <a16:creationId xmlns:a16="http://schemas.microsoft.com/office/drawing/2014/main" xmlns="" id="{05F0A90C-BF46-3949-8E64-85CB6C582573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41;p39">
                <a:extLst>
                  <a:ext uri="{FF2B5EF4-FFF2-40B4-BE49-F238E27FC236}">
                    <a16:creationId xmlns:a16="http://schemas.microsoft.com/office/drawing/2014/main" xmlns="" id="{A7A1ED67-D261-EB45-A2F5-9FAC8E824E00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42;p39">
                <a:extLst>
                  <a:ext uri="{FF2B5EF4-FFF2-40B4-BE49-F238E27FC236}">
                    <a16:creationId xmlns:a16="http://schemas.microsoft.com/office/drawing/2014/main" xmlns="" id="{33A51BC2-9A19-D84E-9D86-8CF20FFD78A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43;p39">
                <a:extLst>
                  <a:ext uri="{FF2B5EF4-FFF2-40B4-BE49-F238E27FC236}">
                    <a16:creationId xmlns:a16="http://schemas.microsoft.com/office/drawing/2014/main" xmlns="" id="{FB9725ED-E18A-424F-8B01-1632D297312F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44;p39">
                <a:extLst>
                  <a:ext uri="{FF2B5EF4-FFF2-40B4-BE49-F238E27FC236}">
                    <a16:creationId xmlns:a16="http://schemas.microsoft.com/office/drawing/2014/main" xmlns="" id="{23A8CB97-40BA-AE44-8613-AB983A22F15E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45;p39">
                <a:extLst>
                  <a:ext uri="{FF2B5EF4-FFF2-40B4-BE49-F238E27FC236}">
                    <a16:creationId xmlns:a16="http://schemas.microsoft.com/office/drawing/2014/main" xmlns="" id="{A480EC67-9BAA-8C45-A531-D9E181C5F44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46;p39">
                <a:extLst>
                  <a:ext uri="{FF2B5EF4-FFF2-40B4-BE49-F238E27FC236}">
                    <a16:creationId xmlns:a16="http://schemas.microsoft.com/office/drawing/2014/main" xmlns="" id="{EE42D2F3-9DB2-5C4C-BFC8-922CBD8E66F5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47;p39">
                <a:extLst>
                  <a:ext uri="{FF2B5EF4-FFF2-40B4-BE49-F238E27FC236}">
                    <a16:creationId xmlns:a16="http://schemas.microsoft.com/office/drawing/2014/main" xmlns="" id="{7E4F85FA-1D57-1842-BD0F-342E1D3DD6A2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48;p39">
                <a:extLst>
                  <a:ext uri="{FF2B5EF4-FFF2-40B4-BE49-F238E27FC236}">
                    <a16:creationId xmlns:a16="http://schemas.microsoft.com/office/drawing/2014/main" xmlns="" id="{2FED72FE-EF59-834A-A261-609EAB061E0D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49;p39">
                <a:extLst>
                  <a:ext uri="{FF2B5EF4-FFF2-40B4-BE49-F238E27FC236}">
                    <a16:creationId xmlns:a16="http://schemas.microsoft.com/office/drawing/2014/main" xmlns="" id="{7ADD292A-521C-8243-9DC5-E51E36BE415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50;p39">
                <a:extLst>
                  <a:ext uri="{FF2B5EF4-FFF2-40B4-BE49-F238E27FC236}">
                    <a16:creationId xmlns:a16="http://schemas.microsoft.com/office/drawing/2014/main" xmlns="" id="{157C3726-9113-DC47-BFE8-CA91AE5D6C6B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51;p39">
                <a:extLst>
                  <a:ext uri="{FF2B5EF4-FFF2-40B4-BE49-F238E27FC236}">
                    <a16:creationId xmlns:a16="http://schemas.microsoft.com/office/drawing/2014/main" xmlns="" id="{9D5947CC-803C-124C-B450-61AFB5C0AF76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52;p39">
                <a:extLst>
                  <a:ext uri="{FF2B5EF4-FFF2-40B4-BE49-F238E27FC236}">
                    <a16:creationId xmlns:a16="http://schemas.microsoft.com/office/drawing/2014/main" xmlns="" id="{B651A165-D461-C844-98FB-E86399559502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53;p39">
                <a:extLst>
                  <a:ext uri="{FF2B5EF4-FFF2-40B4-BE49-F238E27FC236}">
                    <a16:creationId xmlns:a16="http://schemas.microsoft.com/office/drawing/2014/main" xmlns="" id="{56C04F2A-4FA9-8D43-B762-5FEA4AEA6324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54;p39">
                <a:extLst>
                  <a:ext uri="{FF2B5EF4-FFF2-40B4-BE49-F238E27FC236}">
                    <a16:creationId xmlns:a16="http://schemas.microsoft.com/office/drawing/2014/main" xmlns="" id="{1F40C87C-0195-1E4E-AFC2-613EE911D354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55;p39">
                <a:extLst>
                  <a:ext uri="{FF2B5EF4-FFF2-40B4-BE49-F238E27FC236}">
                    <a16:creationId xmlns:a16="http://schemas.microsoft.com/office/drawing/2014/main" xmlns="" id="{96D322A6-A7CD-9D40-BEB4-3E384F0CAE98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256;p39">
                <a:extLst>
                  <a:ext uri="{FF2B5EF4-FFF2-40B4-BE49-F238E27FC236}">
                    <a16:creationId xmlns:a16="http://schemas.microsoft.com/office/drawing/2014/main" xmlns="" id="{803026D8-812B-2540-8CD3-DFA10F2768D1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257;p39">
                <a:extLst>
                  <a:ext uri="{FF2B5EF4-FFF2-40B4-BE49-F238E27FC236}">
                    <a16:creationId xmlns:a16="http://schemas.microsoft.com/office/drawing/2014/main" xmlns="" id="{63CCD7EE-EA29-6944-B64E-64B17EA73E31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258;p39">
                <a:extLst>
                  <a:ext uri="{FF2B5EF4-FFF2-40B4-BE49-F238E27FC236}">
                    <a16:creationId xmlns:a16="http://schemas.microsoft.com/office/drawing/2014/main" xmlns="" id="{44185089-B730-BE4D-829F-9E017D93B7B5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259;p39">
                <a:extLst>
                  <a:ext uri="{FF2B5EF4-FFF2-40B4-BE49-F238E27FC236}">
                    <a16:creationId xmlns:a16="http://schemas.microsoft.com/office/drawing/2014/main" xmlns="" id="{CEEECE6D-F13E-454C-B566-4ABF4CE01C62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260;p39">
                <a:extLst>
                  <a:ext uri="{FF2B5EF4-FFF2-40B4-BE49-F238E27FC236}">
                    <a16:creationId xmlns:a16="http://schemas.microsoft.com/office/drawing/2014/main" xmlns="" id="{6D870ABC-0ABE-9B4A-8E93-A70ADC86B373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261;p39">
                <a:extLst>
                  <a:ext uri="{FF2B5EF4-FFF2-40B4-BE49-F238E27FC236}">
                    <a16:creationId xmlns:a16="http://schemas.microsoft.com/office/drawing/2014/main" xmlns="" id="{AB67C2E5-E0BF-9148-A785-3D1502D161FE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262;p39">
                <a:extLst>
                  <a:ext uri="{FF2B5EF4-FFF2-40B4-BE49-F238E27FC236}">
                    <a16:creationId xmlns:a16="http://schemas.microsoft.com/office/drawing/2014/main" xmlns="" id="{92E61424-DFA2-0044-B0E7-9E6CB02CC2FB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263;p39">
                <a:extLst>
                  <a:ext uri="{FF2B5EF4-FFF2-40B4-BE49-F238E27FC236}">
                    <a16:creationId xmlns:a16="http://schemas.microsoft.com/office/drawing/2014/main" xmlns="" id="{1D47CA38-740D-B24A-8BDE-2AF6ACE6D49B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264;p39">
                <a:extLst>
                  <a:ext uri="{FF2B5EF4-FFF2-40B4-BE49-F238E27FC236}">
                    <a16:creationId xmlns:a16="http://schemas.microsoft.com/office/drawing/2014/main" xmlns="" id="{C3E175C0-DF24-DC46-8AFD-4DA645A81B1A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265;p39">
                <a:extLst>
                  <a:ext uri="{FF2B5EF4-FFF2-40B4-BE49-F238E27FC236}">
                    <a16:creationId xmlns:a16="http://schemas.microsoft.com/office/drawing/2014/main" xmlns="" id="{03F6D191-0D61-9B4F-A20C-52F91A9B1346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266;p39">
                <a:extLst>
                  <a:ext uri="{FF2B5EF4-FFF2-40B4-BE49-F238E27FC236}">
                    <a16:creationId xmlns:a16="http://schemas.microsoft.com/office/drawing/2014/main" xmlns="" id="{A51DFBA3-5571-B245-AD9E-9377D15A53A1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267;p39">
                <a:extLst>
                  <a:ext uri="{FF2B5EF4-FFF2-40B4-BE49-F238E27FC236}">
                    <a16:creationId xmlns:a16="http://schemas.microsoft.com/office/drawing/2014/main" xmlns="" id="{6AF359AF-F506-0846-9571-EB7EC6605E46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1268;p39">
              <a:extLst>
                <a:ext uri="{FF2B5EF4-FFF2-40B4-BE49-F238E27FC236}">
                  <a16:creationId xmlns:a16="http://schemas.microsoft.com/office/drawing/2014/main" xmlns="" id="{465DC9E2-B6D8-1B45-8E2B-F490C763B5EA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39" name="Google Shape;1269;p39">
                <a:extLst>
                  <a:ext uri="{FF2B5EF4-FFF2-40B4-BE49-F238E27FC236}">
                    <a16:creationId xmlns:a16="http://schemas.microsoft.com/office/drawing/2014/main" xmlns="" id="{DA9B957F-24FF-4A4F-9555-204B7658CAA5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70;p39">
                <a:extLst>
                  <a:ext uri="{FF2B5EF4-FFF2-40B4-BE49-F238E27FC236}">
                    <a16:creationId xmlns:a16="http://schemas.microsoft.com/office/drawing/2014/main" xmlns="" id="{CBF0848D-29BA-BA4F-BEE1-9BA915BB3B86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1271;p39">
                <a:extLst>
                  <a:ext uri="{FF2B5EF4-FFF2-40B4-BE49-F238E27FC236}">
                    <a16:creationId xmlns:a16="http://schemas.microsoft.com/office/drawing/2014/main" xmlns="" id="{1E7D75E0-FB9E-3041-9B6E-2C3365283316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72;p39">
                <a:extLst>
                  <a:ext uri="{FF2B5EF4-FFF2-40B4-BE49-F238E27FC236}">
                    <a16:creationId xmlns:a16="http://schemas.microsoft.com/office/drawing/2014/main" xmlns="" id="{9B7B212B-9633-CA45-B10C-AA89AB5693C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73;p39">
                <a:extLst>
                  <a:ext uri="{FF2B5EF4-FFF2-40B4-BE49-F238E27FC236}">
                    <a16:creationId xmlns:a16="http://schemas.microsoft.com/office/drawing/2014/main" xmlns="" id="{AD80BB3E-672A-FE4C-BFAB-3AB873B8358B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74;p39">
                <a:extLst>
                  <a:ext uri="{FF2B5EF4-FFF2-40B4-BE49-F238E27FC236}">
                    <a16:creationId xmlns:a16="http://schemas.microsoft.com/office/drawing/2014/main" xmlns="" id="{1EE7D638-DC8E-E942-A3B6-F8DA47E9CE48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" name="Google Shape;1224;p39">
            <a:extLst>
              <a:ext uri="{FF2B5EF4-FFF2-40B4-BE49-F238E27FC236}">
                <a16:creationId xmlns:a16="http://schemas.microsoft.com/office/drawing/2014/main" xmlns="" id="{8F66406F-466F-324E-8714-78DCC36A92D4}"/>
              </a:ext>
            </a:extLst>
          </p:cNvPr>
          <p:cNvGrpSpPr/>
          <p:nvPr/>
        </p:nvGrpSpPr>
        <p:grpSpPr>
          <a:xfrm>
            <a:off x="2016348" y="3273975"/>
            <a:ext cx="890128" cy="500346"/>
            <a:chOff x="9856250" y="1464909"/>
            <a:chExt cx="890128" cy="500346"/>
          </a:xfrm>
        </p:grpSpPr>
        <p:sp>
          <p:nvSpPr>
            <p:cNvPr id="77" name="Google Shape;1225;p39">
              <a:extLst>
                <a:ext uri="{FF2B5EF4-FFF2-40B4-BE49-F238E27FC236}">
                  <a16:creationId xmlns:a16="http://schemas.microsoft.com/office/drawing/2014/main" xmlns="" id="{56274150-0EEE-344D-89BB-363ABB42B2A9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78" name="Google Shape;1226;p39">
              <a:extLst>
                <a:ext uri="{FF2B5EF4-FFF2-40B4-BE49-F238E27FC236}">
                  <a16:creationId xmlns:a16="http://schemas.microsoft.com/office/drawing/2014/main" xmlns="" id="{6A7AFA17-9CD4-4C48-9ABD-FD4E24C4E2EB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79" name="Google Shape;1227;p39">
              <a:extLst>
                <a:ext uri="{FF2B5EF4-FFF2-40B4-BE49-F238E27FC236}">
                  <a16:creationId xmlns:a16="http://schemas.microsoft.com/office/drawing/2014/main" xmlns="" id="{7342B7C7-BDA2-4F43-85D8-B2556AE3F7E6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0" name="Google Shape;1228;p39">
              <a:extLst>
                <a:ext uri="{FF2B5EF4-FFF2-40B4-BE49-F238E27FC236}">
                  <a16:creationId xmlns:a16="http://schemas.microsoft.com/office/drawing/2014/main" xmlns="" id="{058EDAD3-1556-BA4D-BD03-A17A90FC41EE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1" name="Google Shape;1229;p39">
              <a:extLst>
                <a:ext uri="{FF2B5EF4-FFF2-40B4-BE49-F238E27FC236}">
                  <a16:creationId xmlns:a16="http://schemas.microsoft.com/office/drawing/2014/main" xmlns="" id="{078F9710-1DE9-A54F-9B3D-5C704B96C340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82" name="Google Shape;1230;p39">
              <a:extLst>
                <a:ext uri="{FF2B5EF4-FFF2-40B4-BE49-F238E27FC236}">
                  <a16:creationId xmlns:a16="http://schemas.microsoft.com/office/drawing/2014/main" xmlns="" id="{56705BDB-8685-F24C-9CB5-0E1A65AF503B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grpSp>
          <p:nvGrpSpPr>
            <p:cNvPr id="83" name="Google Shape;1231;p39">
              <a:extLst>
                <a:ext uri="{FF2B5EF4-FFF2-40B4-BE49-F238E27FC236}">
                  <a16:creationId xmlns:a16="http://schemas.microsoft.com/office/drawing/2014/main" xmlns="" id="{B35F8770-B7B9-584D-B34F-1BEFA78F71C0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84" name="Google Shape;1232;p39">
                <a:extLst>
                  <a:ext uri="{FF2B5EF4-FFF2-40B4-BE49-F238E27FC236}">
                    <a16:creationId xmlns:a16="http://schemas.microsoft.com/office/drawing/2014/main" xmlns="" id="{D74444E4-F9FF-0B40-9802-38ECF373A6F9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85" name="Google Shape;1233;p39">
                <a:extLst>
                  <a:ext uri="{FF2B5EF4-FFF2-40B4-BE49-F238E27FC236}">
                    <a16:creationId xmlns:a16="http://schemas.microsoft.com/office/drawing/2014/main" xmlns="" id="{F30A79EB-E494-C845-B6E2-C381294AEFB0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86" name="Google Shape;1234;p39">
                <a:extLst>
                  <a:ext uri="{FF2B5EF4-FFF2-40B4-BE49-F238E27FC236}">
                    <a16:creationId xmlns:a16="http://schemas.microsoft.com/office/drawing/2014/main" xmlns="" id="{38595099-B995-9044-8A95-B769C642973A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</p:grpSp>
      </p:grpSp>
      <p:grpSp>
        <p:nvGrpSpPr>
          <p:cNvPr id="87" name="Google Shape;1235;p39">
            <a:extLst>
              <a:ext uri="{FF2B5EF4-FFF2-40B4-BE49-F238E27FC236}">
                <a16:creationId xmlns:a16="http://schemas.microsoft.com/office/drawing/2014/main" xmlns="" id="{B0D7CF99-F563-8648-A55A-5A26CEE06B6C}"/>
              </a:ext>
            </a:extLst>
          </p:cNvPr>
          <p:cNvGrpSpPr/>
          <p:nvPr/>
        </p:nvGrpSpPr>
        <p:grpSpPr>
          <a:xfrm flipH="1">
            <a:off x="6164362" y="3412408"/>
            <a:ext cx="657282" cy="421468"/>
            <a:chOff x="9356472" y="3319641"/>
            <a:chExt cx="657282" cy="421468"/>
          </a:xfrm>
        </p:grpSpPr>
        <p:grpSp>
          <p:nvGrpSpPr>
            <p:cNvPr id="88" name="Google Shape;1236;p39">
              <a:extLst>
                <a:ext uri="{FF2B5EF4-FFF2-40B4-BE49-F238E27FC236}">
                  <a16:creationId xmlns:a16="http://schemas.microsoft.com/office/drawing/2014/main" xmlns="" id="{77C808DC-D000-B347-A774-68E3E46B3A0C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96" name="Google Shape;1237;p39">
                <a:extLst>
                  <a:ext uri="{FF2B5EF4-FFF2-40B4-BE49-F238E27FC236}">
                    <a16:creationId xmlns:a16="http://schemas.microsoft.com/office/drawing/2014/main" xmlns="" id="{7FF7C1D6-5B4E-C347-AB68-A0BBB07A4BBE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7" name="Google Shape;1238;p39">
                <a:extLst>
                  <a:ext uri="{FF2B5EF4-FFF2-40B4-BE49-F238E27FC236}">
                    <a16:creationId xmlns:a16="http://schemas.microsoft.com/office/drawing/2014/main" xmlns="" id="{BBED20AA-9A17-034B-BE43-96A6F88A7222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8" name="Google Shape;1239;p39">
                <a:extLst>
                  <a:ext uri="{FF2B5EF4-FFF2-40B4-BE49-F238E27FC236}">
                    <a16:creationId xmlns:a16="http://schemas.microsoft.com/office/drawing/2014/main" xmlns="" id="{505F347D-85F9-534D-9682-F9E2400499B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9" name="Google Shape;1240;p39">
                <a:extLst>
                  <a:ext uri="{FF2B5EF4-FFF2-40B4-BE49-F238E27FC236}">
                    <a16:creationId xmlns:a16="http://schemas.microsoft.com/office/drawing/2014/main" xmlns="" id="{B69DAA6A-D145-DE47-AC00-BE93DE1E483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0" name="Google Shape;1241;p39">
                <a:extLst>
                  <a:ext uri="{FF2B5EF4-FFF2-40B4-BE49-F238E27FC236}">
                    <a16:creationId xmlns:a16="http://schemas.microsoft.com/office/drawing/2014/main" xmlns="" id="{A8E142A6-66C8-B448-81C3-76606BB96A2B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1" name="Google Shape;1242;p39">
                <a:extLst>
                  <a:ext uri="{FF2B5EF4-FFF2-40B4-BE49-F238E27FC236}">
                    <a16:creationId xmlns:a16="http://schemas.microsoft.com/office/drawing/2014/main" xmlns="" id="{3442ED7D-2299-4349-BAE9-7EC746BD80E6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2" name="Google Shape;1243;p39">
                <a:extLst>
                  <a:ext uri="{FF2B5EF4-FFF2-40B4-BE49-F238E27FC236}">
                    <a16:creationId xmlns:a16="http://schemas.microsoft.com/office/drawing/2014/main" xmlns="" id="{E5627C2A-3B96-A046-8C68-BC0A1590E049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3" name="Google Shape;1244;p39">
                <a:extLst>
                  <a:ext uri="{FF2B5EF4-FFF2-40B4-BE49-F238E27FC236}">
                    <a16:creationId xmlns:a16="http://schemas.microsoft.com/office/drawing/2014/main" xmlns="" id="{E4EC444E-E49C-344F-AB04-B6960D8CF0F8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4" name="Google Shape;1245;p39">
                <a:extLst>
                  <a:ext uri="{FF2B5EF4-FFF2-40B4-BE49-F238E27FC236}">
                    <a16:creationId xmlns:a16="http://schemas.microsoft.com/office/drawing/2014/main" xmlns="" id="{5208D2DC-F652-A24D-9349-EE1BAB1C66BD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5" name="Google Shape;1246;p39">
                <a:extLst>
                  <a:ext uri="{FF2B5EF4-FFF2-40B4-BE49-F238E27FC236}">
                    <a16:creationId xmlns:a16="http://schemas.microsoft.com/office/drawing/2014/main" xmlns="" id="{247D324F-933A-E442-ADA9-CD40E490A2AC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6" name="Google Shape;1247;p39">
                <a:extLst>
                  <a:ext uri="{FF2B5EF4-FFF2-40B4-BE49-F238E27FC236}">
                    <a16:creationId xmlns:a16="http://schemas.microsoft.com/office/drawing/2014/main" xmlns="" id="{2658915E-2A44-CF44-9F1D-F48354D8BDC6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7" name="Google Shape;1248;p39">
                <a:extLst>
                  <a:ext uri="{FF2B5EF4-FFF2-40B4-BE49-F238E27FC236}">
                    <a16:creationId xmlns:a16="http://schemas.microsoft.com/office/drawing/2014/main" xmlns="" id="{9E37373A-C44F-FD40-8A64-586967713C88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8" name="Google Shape;1249;p39">
                <a:extLst>
                  <a:ext uri="{FF2B5EF4-FFF2-40B4-BE49-F238E27FC236}">
                    <a16:creationId xmlns:a16="http://schemas.microsoft.com/office/drawing/2014/main" xmlns="" id="{FBF8E1B7-0786-7145-A14D-92499FA36E14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09" name="Google Shape;1250;p39">
                <a:extLst>
                  <a:ext uri="{FF2B5EF4-FFF2-40B4-BE49-F238E27FC236}">
                    <a16:creationId xmlns:a16="http://schemas.microsoft.com/office/drawing/2014/main" xmlns="" id="{E6993FBF-58C1-BB40-B056-020CC76E3287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0" name="Google Shape;1251;p39">
                <a:extLst>
                  <a:ext uri="{FF2B5EF4-FFF2-40B4-BE49-F238E27FC236}">
                    <a16:creationId xmlns:a16="http://schemas.microsoft.com/office/drawing/2014/main" xmlns="" id="{38BC49EF-D8B8-E848-B0B3-F61A5428E46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1" name="Google Shape;1252;p39">
                <a:extLst>
                  <a:ext uri="{FF2B5EF4-FFF2-40B4-BE49-F238E27FC236}">
                    <a16:creationId xmlns:a16="http://schemas.microsoft.com/office/drawing/2014/main" xmlns="" id="{0376FE1E-D1CC-ED4E-ABAF-4CA4E67F737F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2" name="Google Shape;1253;p39">
                <a:extLst>
                  <a:ext uri="{FF2B5EF4-FFF2-40B4-BE49-F238E27FC236}">
                    <a16:creationId xmlns:a16="http://schemas.microsoft.com/office/drawing/2014/main" xmlns="" id="{2E33BBDD-709E-0F45-ACEB-A8DAC7456D36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3" name="Google Shape;1254;p39">
                <a:extLst>
                  <a:ext uri="{FF2B5EF4-FFF2-40B4-BE49-F238E27FC236}">
                    <a16:creationId xmlns:a16="http://schemas.microsoft.com/office/drawing/2014/main" xmlns="" id="{318A758F-282C-2A44-9289-7884F6BE17F0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4" name="Google Shape;1255;p39">
                <a:extLst>
                  <a:ext uri="{FF2B5EF4-FFF2-40B4-BE49-F238E27FC236}">
                    <a16:creationId xmlns:a16="http://schemas.microsoft.com/office/drawing/2014/main" xmlns="" id="{77025661-8AE7-B34E-80FC-67E94CB7EE93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5" name="Google Shape;1256;p39">
                <a:extLst>
                  <a:ext uri="{FF2B5EF4-FFF2-40B4-BE49-F238E27FC236}">
                    <a16:creationId xmlns:a16="http://schemas.microsoft.com/office/drawing/2014/main" xmlns="" id="{49BD1CB0-57D3-CC4F-A4E6-D3A65B10AB4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6" name="Google Shape;1257;p39">
                <a:extLst>
                  <a:ext uri="{FF2B5EF4-FFF2-40B4-BE49-F238E27FC236}">
                    <a16:creationId xmlns:a16="http://schemas.microsoft.com/office/drawing/2014/main" xmlns="" id="{5716F877-04FA-4D48-B414-6703578ECBC8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7" name="Google Shape;1258;p39">
                <a:extLst>
                  <a:ext uri="{FF2B5EF4-FFF2-40B4-BE49-F238E27FC236}">
                    <a16:creationId xmlns:a16="http://schemas.microsoft.com/office/drawing/2014/main" xmlns="" id="{06A3A520-5E0B-E542-882B-D55B4717B17B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8" name="Google Shape;1259;p39">
                <a:extLst>
                  <a:ext uri="{FF2B5EF4-FFF2-40B4-BE49-F238E27FC236}">
                    <a16:creationId xmlns:a16="http://schemas.microsoft.com/office/drawing/2014/main" xmlns="" id="{E446D1A7-06D3-094F-81F8-7E3103C3FD10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19" name="Google Shape;1260;p39">
                <a:extLst>
                  <a:ext uri="{FF2B5EF4-FFF2-40B4-BE49-F238E27FC236}">
                    <a16:creationId xmlns:a16="http://schemas.microsoft.com/office/drawing/2014/main" xmlns="" id="{8F866282-1EB6-B244-82FE-63DF01C2C6D7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0" name="Google Shape;1261;p39">
                <a:extLst>
                  <a:ext uri="{FF2B5EF4-FFF2-40B4-BE49-F238E27FC236}">
                    <a16:creationId xmlns:a16="http://schemas.microsoft.com/office/drawing/2014/main" xmlns="" id="{BC77720D-37E3-B444-A576-75C7824F0985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1" name="Google Shape;1262;p39">
                <a:extLst>
                  <a:ext uri="{FF2B5EF4-FFF2-40B4-BE49-F238E27FC236}">
                    <a16:creationId xmlns:a16="http://schemas.microsoft.com/office/drawing/2014/main" xmlns="" id="{891AE43F-6511-514D-B691-F91264B23DAF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2" name="Google Shape;1263;p39">
                <a:extLst>
                  <a:ext uri="{FF2B5EF4-FFF2-40B4-BE49-F238E27FC236}">
                    <a16:creationId xmlns:a16="http://schemas.microsoft.com/office/drawing/2014/main" xmlns="" id="{5BAD19FE-5070-8B4F-B86A-FF343B4E4FA0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3" name="Google Shape;1264;p39">
                <a:extLst>
                  <a:ext uri="{FF2B5EF4-FFF2-40B4-BE49-F238E27FC236}">
                    <a16:creationId xmlns:a16="http://schemas.microsoft.com/office/drawing/2014/main" xmlns="" id="{C87E14B4-76E4-A343-8CC1-ED954BC4B851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4" name="Google Shape;1265;p39">
                <a:extLst>
                  <a:ext uri="{FF2B5EF4-FFF2-40B4-BE49-F238E27FC236}">
                    <a16:creationId xmlns:a16="http://schemas.microsoft.com/office/drawing/2014/main" xmlns="" id="{7AFE95DC-72E8-C947-8972-86E18091D12C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5" name="Google Shape;1266;p39">
                <a:extLst>
                  <a:ext uri="{FF2B5EF4-FFF2-40B4-BE49-F238E27FC236}">
                    <a16:creationId xmlns:a16="http://schemas.microsoft.com/office/drawing/2014/main" xmlns="" id="{5168E547-5C29-5446-B8E6-549F2C3EF3E2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126" name="Google Shape;1267;p39">
                <a:extLst>
                  <a:ext uri="{FF2B5EF4-FFF2-40B4-BE49-F238E27FC236}">
                    <a16:creationId xmlns:a16="http://schemas.microsoft.com/office/drawing/2014/main" xmlns="" id="{61057471-FB3F-C548-BA45-B683C59304AA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</p:grpSp>
        <p:grpSp>
          <p:nvGrpSpPr>
            <p:cNvPr id="89" name="Google Shape;1268;p39">
              <a:extLst>
                <a:ext uri="{FF2B5EF4-FFF2-40B4-BE49-F238E27FC236}">
                  <a16:creationId xmlns:a16="http://schemas.microsoft.com/office/drawing/2014/main" xmlns="" id="{3B4A92B7-357F-B943-8F73-2815C068378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90" name="Google Shape;1269;p39">
                <a:extLst>
                  <a:ext uri="{FF2B5EF4-FFF2-40B4-BE49-F238E27FC236}">
                    <a16:creationId xmlns:a16="http://schemas.microsoft.com/office/drawing/2014/main" xmlns="" id="{94D69D3F-D092-8449-A1B6-4C4B89EC27E7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1" name="Google Shape;1270;p39">
                <a:extLst>
                  <a:ext uri="{FF2B5EF4-FFF2-40B4-BE49-F238E27FC236}">
                    <a16:creationId xmlns:a16="http://schemas.microsoft.com/office/drawing/2014/main" xmlns="" id="{226A4715-B825-5F4B-896F-1DB551BE5668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</a:endParaRPr>
              </a:p>
            </p:txBody>
          </p:sp>
          <p:sp>
            <p:nvSpPr>
              <p:cNvPr id="92" name="Google Shape;1271;p39">
                <a:extLst>
                  <a:ext uri="{FF2B5EF4-FFF2-40B4-BE49-F238E27FC236}">
                    <a16:creationId xmlns:a16="http://schemas.microsoft.com/office/drawing/2014/main" xmlns="" id="{FA36FB52-3AF9-8A4F-B235-C47834348469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3" name="Google Shape;1272;p39">
                <a:extLst>
                  <a:ext uri="{FF2B5EF4-FFF2-40B4-BE49-F238E27FC236}">
                    <a16:creationId xmlns:a16="http://schemas.microsoft.com/office/drawing/2014/main" xmlns="" id="{2F3F68FC-6BB5-784B-BB2A-EA858771B91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4" name="Google Shape;1273;p39">
                <a:extLst>
                  <a:ext uri="{FF2B5EF4-FFF2-40B4-BE49-F238E27FC236}">
                    <a16:creationId xmlns:a16="http://schemas.microsoft.com/office/drawing/2014/main" xmlns="" id="{8C61A013-016F-024B-AA1A-1DD0ADD4124A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  <p:sp>
            <p:nvSpPr>
              <p:cNvPr id="95" name="Google Shape;1274;p39">
                <a:extLst>
                  <a:ext uri="{FF2B5EF4-FFF2-40B4-BE49-F238E27FC236}">
                    <a16:creationId xmlns:a16="http://schemas.microsoft.com/office/drawing/2014/main" xmlns="" id="{F6D8F1A8-D036-A84C-B57D-92FB98F3E7F5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n-lt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97A467-679B-4946-BD55-BF4CE480EA91}"/>
              </a:ext>
            </a:extLst>
          </p:cNvPr>
          <p:cNvSpPr txBox="1"/>
          <p:nvPr/>
        </p:nvSpPr>
        <p:spPr>
          <a:xfrm>
            <a:off x="471488" y="2543993"/>
            <a:ext cx="357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Thái Bình Dương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9786914D-B224-E540-8C62-E6418AC8113C}"/>
              </a:ext>
            </a:extLst>
          </p:cNvPr>
          <p:cNvSpPr txBox="1"/>
          <p:nvPr/>
        </p:nvSpPr>
        <p:spPr>
          <a:xfrm>
            <a:off x="4478463" y="2575502"/>
            <a:ext cx="357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Ấn Độ Dương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EBFECE5D-66C2-E344-BCAA-6448BD5DE895}"/>
              </a:ext>
            </a:extLst>
          </p:cNvPr>
          <p:cNvSpPr txBox="1"/>
          <p:nvPr/>
        </p:nvSpPr>
        <p:spPr>
          <a:xfrm>
            <a:off x="785579" y="3895517"/>
            <a:ext cx="357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Đại Tây Dương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57E772DA-863A-1C4D-912C-4D56A7F097EE}"/>
              </a:ext>
            </a:extLst>
          </p:cNvPr>
          <p:cNvSpPr txBox="1"/>
          <p:nvPr/>
        </p:nvSpPr>
        <p:spPr>
          <a:xfrm>
            <a:off x="4868754" y="3952426"/>
            <a:ext cx="357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0070C0"/>
                </a:solidFill>
                <a:latin typeface="+mn-lt"/>
                <a:cs typeface="Calibri" panose="020F0502020204030204" pitchFamily="34" charset="0"/>
              </a:rPr>
              <a:t>Bắc Băng Dương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" grpId="0"/>
      <p:bldP spid="4" grpId="0"/>
      <p:bldP spid="128" grpId="0"/>
      <p:bldP spid="129" grpId="0"/>
      <p:bldP spid="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39"/>
          <p:cNvSpPr txBox="1">
            <a:spLocks noGrp="1"/>
          </p:cNvSpPr>
          <p:nvPr>
            <p:ph type="title" idx="6"/>
          </p:nvPr>
        </p:nvSpPr>
        <p:spPr>
          <a:xfrm>
            <a:off x="859392" y="114385"/>
            <a:ext cx="8106808" cy="6584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1,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 SGK tr.130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ảng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78" name="Google Shape;1178;p39"/>
          <p:cNvGrpSpPr/>
          <p:nvPr/>
        </p:nvGrpSpPr>
        <p:grpSpPr>
          <a:xfrm>
            <a:off x="-94093" y="1922744"/>
            <a:ext cx="3510412" cy="3535055"/>
            <a:chOff x="-571269" y="2972518"/>
            <a:chExt cx="4564410" cy="4405194"/>
          </a:xfrm>
        </p:grpSpPr>
        <p:sp>
          <p:nvSpPr>
            <p:cNvPr id="1179" name="Google Shape;1179;p39"/>
            <p:cNvSpPr/>
            <p:nvPr/>
          </p:nvSpPr>
          <p:spPr>
            <a:xfrm flipH="1">
              <a:off x="2467848" y="37023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 flipH="1">
              <a:off x="2977993" y="31819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 flipH="1">
              <a:off x="2977993" y="36572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 flipH="1">
              <a:off x="2065631" y="36047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 flipH="1">
              <a:off x="2455466" y="29725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 flipH="1">
              <a:off x="2964822" y="37282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 flipH="1">
              <a:off x="2964822" y="36497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 flipH="1">
              <a:off x="2964822" y="31822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 flipH="1">
              <a:off x="2455466" y="29729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 flipH="1">
              <a:off x="600259" y="31064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 flipH="1">
              <a:off x="600703" y="37629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 flipH="1">
              <a:off x="-571269" y="37788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 flipH="1">
              <a:off x="-169102" y="29774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 flipH="1">
              <a:off x="585017" y="38943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 flipH="1">
              <a:off x="585017" y="37520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 flipH="1">
              <a:off x="95047" y="38617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 flipH="1">
              <a:off x="585017" y="31064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 flipH="1">
              <a:off x="-169496" y="29774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7" name="Google Shape;1197;p39"/>
            <p:cNvGrpSpPr/>
            <p:nvPr/>
          </p:nvGrpSpPr>
          <p:grpSpPr>
            <a:xfrm>
              <a:off x="1183132" y="3542367"/>
              <a:ext cx="2810009" cy="3835345"/>
              <a:chOff x="1023520" y="3199967"/>
              <a:chExt cx="2810009" cy="3835345"/>
            </a:xfrm>
          </p:grpSpPr>
          <p:sp>
            <p:nvSpPr>
              <p:cNvPr id="1198" name="Google Shape;1198;p39"/>
              <p:cNvSpPr/>
              <p:nvPr/>
            </p:nvSpPr>
            <p:spPr>
              <a:xfrm flipH="1">
                <a:off x="1439271" y="3199967"/>
                <a:ext cx="1096994" cy="1957858"/>
              </a:xfrm>
              <a:custGeom>
                <a:avLst/>
                <a:gdLst/>
                <a:ahLst/>
                <a:cxnLst/>
                <a:rect l="l" t="t" r="r" b="b"/>
                <a:pathLst>
                  <a:path w="22239" h="39691" extrusionOk="0">
                    <a:moveTo>
                      <a:pt x="22238" y="1"/>
                    </a:moveTo>
                    <a:lnTo>
                      <a:pt x="22238" y="1"/>
                    </a:lnTo>
                    <a:cubicBezTo>
                      <a:pt x="22238" y="1"/>
                      <a:pt x="0" y="14195"/>
                      <a:pt x="9273" y="39682"/>
                    </a:cubicBezTo>
                    <a:lnTo>
                      <a:pt x="9273" y="39691"/>
                    </a:lnTo>
                    <a:cubicBezTo>
                      <a:pt x="9273" y="39691"/>
                      <a:pt x="13350" y="30810"/>
                      <a:pt x="16700" y="26157"/>
                    </a:cubicBezTo>
                    <a:lnTo>
                      <a:pt x="10810" y="25865"/>
                    </a:lnTo>
                    <a:lnTo>
                      <a:pt x="19899" y="20343"/>
                    </a:lnTo>
                    <a:lnTo>
                      <a:pt x="19899" y="20343"/>
                    </a:lnTo>
                    <a:lnTo>
                      <a:pt x="12589" y="21905"/>
                    </a:lnTo>
                    <a:lnTo>
                      <a:pt x="20517" y="14027"/>
                    </a:lnTo>
                    <a:lnTo>
                      <a:pt x="22238" y="1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9"/>
              <p:cNvSpPr/>
              <p:nvPr/>
            </p:nvSpPr>
            <p:spPr>
              <a:xfrm flipH="1">
                <a:off x="2127044" y="4303522"/>
                <a:ext cx="1706485" cy="847298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7177" extrusionOk="0">
                    <a:moveTo>
                      <a:pt x="8397" y="1"/>
                    </a:moveTo>
                    <a:cubicBezTo>
                      <a:pt x="3457" y="1"/>
                      <a:pt x="0" y="1187"/>
                      <a:pt x="0" y="1187"/>
                    </a:cubicBezTo>
                    <a:lnTo>
                      <a:pt x="10602" y="9007"/>
                    </a:lnTo>
                    <a:lnTo>
                      <a:pt x="20510" y="8104"/>
                    </a:lnTo>
                    <a:lnTo>
                      <a:pt x="20510" y="8104"/>
                    </a:lnTo>
                    <a:lnTo>
                      <a:pt x="15297" y="12657"/>
                    </a:lnTo>
                    <a:lnTo>
                      <a:pt x="15297" y="12657"/>
                    </a:lnTo>
                    <a:lnTo>
                      <a:pt x="24236" y="9341"/>
                    </a:lnTo>
                    <a:lnTo>
                      <a:pt x="21094" y="14011"/>
                    </a:lnTo>
                    <a:cubicBezTo>
                      <a:pt x="26190" y="14487"/>
                      <a:pt x="34595" y="17177"/>
                      <a:pt x="34595" y="17177"/>
                    </a:cubicBezTo>
                    <a:cubicBezTo>
                      <a:pt x="27164" y="2823"/>
                      <a:pt x="16017" y="1"/>
                      <a:pt x="8397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9"/>
              <p:cNvSpPr/>
              <p:nvPr/>
            </p:nvSpPr>
            <p:spPr>
              <a:xfrm flipH="1">
                <a:off x="2127044" y="5135184"/>
                <a:ext cx="1586964" cy="995182"/>
              </a:xfrm>
              <a:custGeom>
                <a:avLst/>
                <a:gdLst/>
                <a:ahLst/>
                <a:cxnLst/>
                <a:rect l="l" t="t" r="r" b="b"/>
                <a:pathLst>
                  <a:path w="32172" h="20175" extrusionOk="0">
                    <a:moveTo>
                      <a:pt x="27268" y="1"/>
                    </a:moveTo>
                    <a:cubicBezTo>
                      <a:pt x="5320" y="1"/>
                      <a:pt x="0" y="20174"/>
                      <a:pt x="0" y="20174"/>
                    </a:cubicBezTo>
                    <a:lnTo>
                      <a:pt x="12239" y="15755"/>
                    </a:lnTo>
                    <a:lnTo>
                      <a:pt x="16984" y="6933"/>
                    </a:lnTo>
                    <a:lnTo>
                      <a:pt x="17811" y="13909"/>
                    </a:lnTo>
                    <a:lnTo>
                      <a:pt x="20050" y="4519"/>
                    </a:lnTo>
                    <a:lnTo>
                      <a:pt x="22122" y="9824"/>
                    </a:lnTo>
                    <a:cubicBezTo>
                      <a:pt x="25330" y="5830"/>
                      <a:pt x="32172" y="317"/>
                      <a:pt x="32172" y="317"/>
                    </a:cubicBezTo>
                    <a:cubicBezTo>
                      <a:pt x="30452" y="101"/>
                      <a:pt x="28818" y="1"/>
                      <a:pt x="27268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9"/>
              <p:cNvSpPr/>
              <p:nvPr/>
            </p:nvSpPr>
            <p:spPr>
              <a:xfrm flipH="1">
                <a:off x="2092416" y="5129511"/>
                <a:ext cx="1621592" cy="1000855"/>
              </a:xfrm>
              <a:custGeom>
                <a:avLst/>
                <a:gdLst/>
                <a:ahLst/>
                <a:cxnLst/>
                <a:rect l="l" t="t" r="r" b="b"/>
                <a:pathLst>
                  <a:path w="32874" h="20290" extrusionOk="0">
                    <a:moveTo>
                      <a:pt x="25913" y="0"/>
                    </a:moveTo>
                    <a:cubicBezTo>
                      <a:pt x="5172" y="0"/>
                      <a:pt x="0" y="20289"/>
                      <a:pt x="0" y="20289"/>
                    </a:cubicBezTo>
                    <a:cubicBezTo>
                      <a:pt x="13817" y="1962"/>
                      <a:pt x="28133" y="664"/>
                      <a:pt x="31912" y="664"/>
                    </a:cubicBezTo>
                    <a:cubicBezTo>
                      <a:pt x="32536" y="664"/>
                      <a:pt x="32873" y="699"/>
                      <a:pt x="32873" y="699"/>
                    </a:cubicBezTo>
                    <a:cubicBezTo>
                      <a:pt x="30378" y="218"/>
                      <a:pt x="28062" y="0"/>
                      <a:pt x="25913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9"/>
              <p:cNvSpPr/>
              <p:nvPr/>
            </p:nvSpPr>
            <p:spPr>
              <a:xfrm flipH="1">
                <a:off x="2092416" y="4294199"/>
                <a:ext cx="1741113" cy="870236"/>
              </a:xfrm>
              <a:custGeom>
                <a:avLst/>
                <a:gdLst/>
                <a:ahLst/>
                <a:cxnLst/>
                <a:rect l="l" t="t" r="r" b="b"/>
                <a:pathLst>
                  <a:path w="35297" h="17642" extrusionOk="0">
                    <a:moveTo>
                      <a:pt x="9334" y="0"/>
                    </a:moveTo>
                    <a:cubicBezTo>
                      <a:pt x="6489" y="0"/>
                      <a:pt x="3382" y="416"/>
                      <a:pt x="0" y="1376"/>
                    </a:cubicBezTo>
                    <a:cubicBezTo>
                      <a:pt x="0" y="1376"/>
                      <a:pt x="23977" y="2362"/>
                      <a:pt x="35296" y="17641"/>
                    </a:cubicBezTo>
                    <a:cubicBezTo>
                      <a:pt x="35296" y="17641"/>
                      <a:pt x="27863" y="0"/>
                      <a:pt x="9334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9"/>
              <p:cNvSpPr/>
              <p:nvPr/>
            </p:nvSpPr>
            <p:spPr>
              <a:xfrm flipH="1">
                <a:off x="1439271" y="3199967"/>
                <a:ext cx="1234667" cy="1902266"/>
              </a:xfrm>
              <a:custGeom>
                <a:avLst/>
                <a:gdLst/>
                <a:ahLst/>
                <a:cxnLst/>
                <a:rect l="l" t="t" r="r" b="b"/>
                <a:pathLst>
                  <a:path w="25030" h="38564" extrusionOk="0">
                    <a:moveTo>
                      <a:pt x="25029" y="1"/>
                    </a:moveTo>
                    <a:lnTo>
                      <a:pt x="25029" y="1"/>
                    </a:lnTo>
                    <a:cubicBezTo>
                      <a:pt x="1" y="16642"/>
                      <a:pt x="11838" y="38563"/>
                      <a:pt x="11838" y="38563"/>
                    </a:cubicBezTo>
                    <a:cubicBezTo>
                      <a:pt x="10886" y="16459"/>
                      <a:pt x="25029" y="2"/>
                      <a:pt x="25029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9"/>
              <p:cNvSpPr/>
              <p:nvPr/>
            </p:nvSpPr>
            <p:spPr>
              <a:xfrm flipH="1">
                <a:off x="1023520" y="5151888"/>
                <a:ext cx="1067675" cy="1883425"/>
              </a:xfrm>
              <a:custGeom>
                <a:avLst/>
                <a:gdLst/>
                <a:ahLst/>
                <a:cxnLst/>
                <a:rect l="l" t="t" r="r" b="b"/>
                <a:pathLst>
                  <a:path w="42707" h="75337" extrusionOk="0">
                    <a:moveTo>
                      <a:pt x="0" y="0"/>
                    </a:moveTo>
                    <a:cubicBezTo>
                      <a:pt x="1" y="1"/>
                      <a:pt x="10418" y="18956"/>
                      <a:pt x="13868" y="28646"/>
                    </a:cubicBezTo>
                    <a:cubicBezTo>
                      <a:pt x="17318" y="38345"/>
                      <a:pt x="29273" y="75337"/>
                      <a:pt x="29273" y="75337"/>
                    </a:cubicBezTo>
                    <a:cubicBezTo>
                      <a:pt x="31654" y="73399"/>
                      <a:pt x="33208" y="71511"/>
                      <a:pt x="36056" y="70784"/>
                    </a:cubicBezTo>
                    <a:cubicBezTo>
                      <a:pt x="36153" y="70759"/>
                      <a:pt x="36252" y="70748"/>
                      <a:pt x="36353" y="70748"/>
                    </a:cubicBezTo>
                    <a:cubicBezTo>
                      <a:pt x="37475" y="70748"/>
                      <a:pt x="38821" y="72156"/>
                      <a:pt x="39691" y="72156"/>
                    </a:cubicBezTo>
                    <a:cubicBezTo>
                      <a:pt x="39904" y="72156"/>
                      <a:pt x="40088" y="72071"/>
                      <a:pt x="40233" y="71861"/>
                    </a:cubicBezTo>
                    <a:cubicBezTo>
                      <a:pt x="41027" y="70717"/>
                      <a:pt x="42706" y="69255"/>
                      <a:pt x="42706" y="69255"/>
                    </a:cubicBezTo>
                    <a:cubicBezTo>
                      <a:pt x="30401" y="3223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5" name="Google Shape;1205;p39"/>
          <p:cNvGrpSpPr/>
          <p:nvPr/>
        </p:nvGrpSpPr>
        <p:grpSpPr>
          <a:xfrm>
            <a:off x="332855" y="194111"/>
            <a:ext cx="667683" cy="400866"/>
            <a:chOff x="12376667" y="1561271"/>
            <a:chExt cx="667683" cy="400866"/>
          </a:xfrm>
        </p:grpSpPr>
        <p:grpSp>
          <p:nvGrpSpPr>
            <p:cNvPr id="1206" name="Google Shape;1206;p39"/>
            <p:cNvGrpSpPr/>
            <p:nvPr/>
          </p:nvGrpSpPr>
          <p:grpSpPr>
            <a:xfrm rot="4864985">
              <a:off x="12809349" y="1641834"/>
              <a:ext cx="237872" cy="197647"/>
              <a:chOff x="9459700" y="1764488"/>
              <a:chExt cx="237875" cy="197650"/>
            </a:xfrm>
          </p:grpSpPr>
          <p:sp>
            <p:nvSpPr>
              <p:cNvPr id="1207" name="Google Shape;1207;p39"/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9"/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9"/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9"/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9"/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9"/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3" name="Google Shape;1213;p39"/>
            <p:cNvGrpSpPr/>
            <p:nvPr/>
          </p:nvGrpSpPr>
          <p:grpSpPr>
            <a:xfrm>
              <a:off x="12376667" y="1561271"/>
              <a:ext cx="432366" cy="400866"/>
              <a:chOff x="4194000" y="3132025"/>
              <a:chExt cx="747650" cy="693181"/>
            </a:xfrm>
          </p:grpSpPr>
          <p:sp>
            <p:nvSpPr>
              <p:cNvPr id="1214" name="Google Shape;1214;p39"/>
              <p:cNvSpPr/>
              <p:nvPr/>
            </p:nvSpPr>
            <p:spPr>
              <a:xfrm>
                <a:off x="4201307" y="3214581"/>
                <a:ext cx="639675" cy="610625"/>
              </a:xfrm>
              <a:custGeom>
                <a:avLst/>
                <a:gdLst/>
                <a:ahLst/>
                <a:cxnLst/>
                <a:rect l="l" t="t" r="r" b="b"/>
                <a:pathLst>
                  <a:path w="25587" h="24425" extrusionOk="0">
                    <a:moveTo>
                      <a:pt x="14229" y="0"/>
                    </a:moveTo>
                    <a:cubicBezTo>
                      <a:pt x="13393" y="0"/>
                      <a:pt x="12519" y="475"/>
                      <a:pt x="11872" y="2002"/>
                    </a:cubicBezTo>
                    <a:cubicBezTo>
                      <a:pt x="11872" y="2002"/>
                      <a:pt x="10967" y="1671"/>
                      <a:pt x="9922" y="1671"/>
                    </a:cubicBezTo>
                    <a:cubicBezTo>
                      <a:pt x="8521" y="1671"/>
                      <a:pt x="6867" y="2265"/>
                      <a:pt x="6793" y="5043"/>
                    </a:cubicBezTo>
                    <a:cubicBezTo>
                      <a:pt x="6793" y="5043"/>
                      <a:pt x="6366" y="4930"/>
                      <a:pt x="5828" y="4930"/>
                    </a:cubicBezTo>
                    <a:cubicBezTo>
                      <a:pt x="4639" y="4930"/>
                      <a:pt x="2908" y="5482"/>
                      <a:pt x="4044" y="9022"/>
                    </a:cubicBezTo>
                    <a:cubicBezTo>
                      <a:pt x="2750" y="9022"/>
                      <a:pt x="421" y="9022"/>
                      <a:pt x="98" y="11092"/>
                    </a:cubicBezTo>
                    <a:cubicBezTo>
                      <a:pt x="1" y="11739"/>
                      <a:pt x="162" y="12386"/>
                      <a:pt x="518" y="12935"/>
                    </a:cubicBezTo>
                    <a:cubicBezTo>
                      <a:pt x="809" y="13453"/>
                      <a:pt x="1197" y="13938"/>
                      <a:pt x="1618" y="14359"/>
                    </a:cubicBezTo>
                    <a:lnTo>
                      <a:pt x="1812" y="14585"/>
                    </a:lnTo>
                    <a:lnTo>
                      <a:pt x="1844" y="14618"/>
                    </a:lnTo>
                    <a:lnTo>
                      <a:pt x="2071" y="14844"/>
                    </a:lnTo>
                    <a:cubicBezTo>
                      <a:pt x="2621" y="15361"/>
                      <a:pt x="3203" y="15847"/>
                      <a:pt x="3817" y="16300"/>
                    </a:cubicBezTo>
                    <a:lnTo>
                      <a:pt x="4141" y="16494"/>
                    </a:lnTo>
                    <a:lnTo>
                      <a:pt x="4173" y="16526"/>
                    </a:lnTo>
                    <a:lnTo>
                      <a:pt x="4464" y="16752"/>
                    </a:lnTo>
                    <a:lnTo>
                      <a:pt x="4529" y="16785"/>
                    </a:lnTo>
                    <a:lnTo>
                      <a:pt x="4852" y="16979"/>
                    </a:lnTo>
                    <a:lnTo>
                      <a:pt x="4885" y="17011"/>
                    </a:lnTo>
                    <a:lnTo>
                      <a:pt x="5208" y="17205"/>
                    </a:lnTo>
                    <a:cubicBezTo>
                      <a:pt x="5694" y="17529"/>
                      <a:pt x="6179" y="17787"/>
                      <a:pt x="6696" y="18079"/>
                    </a:cubicBezTo>
                    <a:lnTo>
                      <a:pt x="6729" y="18111"/>
                    </a:lnTo>
                    <a:lnTo>
                      <a:pt x="7052" y="18273"/>
                    </a:lnTo>
                    <a:lnTo>
                      <a:pt x="7149" y="18305"/>
                    </a:lnTo>
                    <a:lnTo>
                      <a:pt x="7440" y="18467"/>
                    </a:lnTo>
                    <a:lnTo>
                      <a:pt x="7570" y="18531"/>
                    </a:lnTo>
                    <a:lnTo>
                      <a:pt x="7861" y="18661"/>
                    </a:lnTo>
                    <a:lnTo>
                      <a:pt x="7990" y="18758"/>
                    </a:lnTo>
                    <a:lnTo>
                      <a:pt x="8281" y="18887"/>
                    </a:lnTo>
                    <a:lnTo>
                      <a:pt x="8411" y="18952"/>
                    </a:lnTo>
                    <a:lnTo>
                      <a:pt x="8702" y="19081"/>
                    </a:lnTo>
                    <a:lnTo>
                      <a:pt x="8831" y="19146"/>
                    </a:lnTo>
                    <a:cubicBezTo>
                      <a:pt x="9155" y="19275"/>
                      <a:pt x="9510" y="19405"/>
                      <a:pt x="9834" y="19534"/>
                    </a:cubicBezTo>
                    <a:lnTo>
                      <a:pt x="9963" y="19599"/>
                    </a:lnTo>
                    <a:lnTo>
                      <a:pt x="10222" y="19696"/>
                    </a:lnTo>
                    <a:lnTo>
                      <a:pt x="10416" y="19761"/>
                    </a:lnTo>
                    <a:lnTo>
                      <a:pt x="10675" y="19858"/>
                    </a:lnTo>
                    <a:lnTo>
                      <a:pt x="10869" y="19922"/>
                    </a:lnTo>
                    <a:lnTo>
                      <a:pt x="11095" y="20019"/>
                    </a:lnTo>
                    <a:lnTo>
                      <a:pt x="11322" y="20084"/>
                    </a:lnTo>
                    <a:lnTo>
                      <a:pt x="11548" y="20181"/>
                    </a:lnTo>
                    <a:lnTo>
                      <a:pt x="11775" y="20246"/>
                    </a:lnTo>
                    <a:lnTo>
                      <a:pt x="11969" y="20310"/>
                    </a:lnTo>
                    <a:lnTo>
                      <a:pt x="12228" y="20375"/>
                    </a:lnTo>
                    <a:lnTo>
                      <a:pt x="12422" y="20440"/>
                    </a:lnTo>
                    <a:lnTo>
                      <a:pt x="12680" y="20505"/>
                    </a:lnTo>
                    <a:lnTo>
                      <a:pt x="12874" y="20569"/>
                    </a:lnTo>
                    <a:lnTo>
                      <a:pt x="13295" y="20666"/>
                    </a:lnTo>
                    <a:lnTo>
                      <a:pt x="13424" y="20699"/>
                    </a:lnTo>
                    <a:lnTo>
                      <a:pt x="13651" y="20763"/>
                    </a:lnTo>
                    <a:cubicBezTo>
                      <a:pt x="13327" y="22219"/>
                      <a:pt x="13230" y="23416"/>
                      <a:pt x="13715" y="23998"/>
                    </a:cubicBezTo>
                    <a:cubicBezTo>
                      <a:pt x="13970" y="24295"/>
                      <a:pt x="14487" y="24425"/>
                      <a:pt x="15150" y="24425"/>
                    </a:cubicBezTo>
                    <a:cubicBezTo>
                      <a:pt x="15500" y="24425"/>
                      <a:pt x="15890" y="24388"/>
                      <a:pt x="16303" y="24321"/>
                    </a:cubicBezTo>
                    <a:lnTo>
                      <a:pt x="16788" y="24224"/>
                    </a:lnTo>
                    <a:lnTo>
                      <a:pt x="16853" y="24224"/>
                    </a:lnTo>
                    <a:lnTo>
                      <a:pt x="17274" y="24127"/>
                    </a:lnTo>
                    <a:lnTo>
                      <a:pt x="17371" y="24095"/>
                    </a:lnTo>
                    <a:cubicBezTo>
                      <a:pt x="17694" y="23998"/>
                      <a:pt x="18050" y="23901"/>
                      <a:pt x="18406" y="23772"/>
                    </a:cubicBezTo>
                    <a:lnTo>
                      <a:pt x="18503" y="23739"/>
                    </a:lnTo>
                    <a:lnTo>
                      <a:pt x="18956" y="23577"/>
                    </a:lnTo>
                    <a:lnTo>
                      <a:pt x="19053" y="23545"/>
                    </a:lnTo>
                    <a:lnTo>
                      <a:pt x="19570" y="23351"/>
                    </a:lnTo>
                    <a:lnTo>
                      <a:pt x="19635" y="23319"/>
                    </a:lnTo>
                    <a:lnTo>
                      <a:pt x="20088" y="23157"/>
                    </a:lnTo>
                    <a:lnTo>
                      <a:pt x="20217" y="23092"/>
                    </a:lnTo>
                    <a:lnTo>
                      <a:pt x="20670" y="22898"/>
                    </a:lnTo>
                    <a:lnTo>
                      <a:pt x="20702" y="22898"/>
                    </a:lnTo>
                    <a:lnTo>
                      <a:pt x="21188" y="22639"/>
                    </a:lnTo>
                    <a:lnTo>
                      <a:pt x="21285" y="22575"/>
                    </a:lnTo>
                    <a:lnTo>
                      <a:pt x="21673" y="22413"/>
                    </a:lnTo>
                    <a:lnTo>
                      <a:pt x="21770" y="22348"/>
                    </a:lnTo>
                    <a:lnTo>
                      <a:pt x="22190" y="22090"/>
                    </a:lnTo>
                    <a:lnTo>
                      <a:pt x="22255" y="22057"/>
                    </a:lnTo>
                    <a:lnTo>
                      <a:pt x="22611" y="21831"/>
                    </a:lnTo>
                    <a:lnTo>
                      <a:pt x="22708" y="21766"/>
                    </a:lnTo>
                    <a:lnTo>
                      <a:pt x="22999" y="21572"/>
                    </a:lnTo>
                    <a:lnTo>
                      <a:pt x="23064" y="21507"/>
                    </a:lnTo>
                    <a:cubicBezTo>
                      <a:pt x="23161" y="21443"/>
                      <a:pt x="23290" y="21346"/>
                      <a:pt x="23387" y="21249"/>
                    </a:cubicBezTo>
                    <a:lnTo>
                      <a:pt x="23452" y="21216"/>
                    </a:lnTo>
                    <a:lnTo>
                      <a:pt x="23646" y="21022"/>
                    </a:lnTo>
                    <a:lnTo>
                      <a:pt x="23711" y="20925"/>
                    </a:lnTo>
                    <a:cubicBezTo>
                      <a:pt x="23808" y="20860"/>
                      <a:pt x="23872" y="20763"/>
                      <a:pt x="23937" y="20699"/>
                    </a:cubicBezTo>
                    <a:cubicBezTo>
                      <a:pt x="24552" y="19922"/>
                      <a:pt x="23419" y="18661"/>
                      <a:pt x="21770" y="17367"/>
                    </a:cubicBezTo>
                    <a:lnTo>
                      <a:pt x="21802" y="17302"/>
                    </a:lnTo>
                    <a:cubicBezTo>
                      <a:pt x="21964" y="16946"/>
                      <a:pt x="22126" y="16591"/>
                      <a:pt x="22287" y="16202"/>
                    </a:cubicBezTo>
                    <a:lnTo>
                      <a:pt x="22287" y="16170"/>
                    </a:lnTo>
                    <a:lnTo>
                      <a:pt x="22546" y="15620"/>
                    </a:lnTo>
                    <a:lnTo>
                      <a:pt x="22546" y="15588"/>
                    </a:lnTo>
                    <a:lnTo>
                      <a:pt x="22805" y="15006"/>
                    </a:lnTo>
                    <a:lnTo>
                      <a:pt x="22805" y="14973"/>
                    </a:lnTo>
                    <a:cubicBezTo>
                      <a:pt x="23064" y="14391"/>
                      <a:pt x="23322" y="13744"/>
                      <a:pt x="23581" y="13097"/>
                    </a:cubicBezTo>
                    <a:cubicBezTo>
                      <a:pt x="23646" y="12903"/>
                      <a:pt x="23743" y="12677"/>
                      <a:pt x="23808" y="12483"/>
                    </a:cubicBezTo>
                    <a:lnTo>
                      <a:pt x="23808" y="12450"/>
                    </a:lnTo>
                    <a:cubicBezTo>
                      <a:pt x="24131" y="11577"/>
                      <a:pt x="24455" y="10704"/>
                      <a:pt x="24681" y="9830"/>
                    </a:cubicBezTo>
                    <a:cubicBezTo>
                      <a:pt x="24746" y="9604"/>
                      <a:pt x="24810" y="9410"/>
                      <a:pt x="24875" y="9183"/>
                    </a:cubicBezTo>
                    <a:cubicBezTo>
                      <a:pt x="25360" y="7243"/>
                      <a:pt x="25587" y="5463"/>
                      <a:pt x="25199" y="4137"/>
                    </a:cubicBezTo>
                    <a:cubicBezTo>
                      <a:pt x="25069" y="3555"/>
                      <a:pt x="24778" y="3070"/>
                      <a:pt x="24358" y="2682"/>
                    </a:cubicBezTo>
                    <a:cubicBezTo>
                      <a:pt x="24260" y="2585"/>
                      <a:pt x="24131" y="2488"/>
                      <a:pt x="24002" y="2423"/>
                    </a:cubicBezTo>
                    <a:cubicBezTo>
                      <a:pt x="23423" y="2081"/>
                      <a:pt x="22739" y="1910"/>
                      <a:pt x="22051" y="1910"/>
                    </a:cubicBezTo>
                    <a:cubicBezTo>
                      <a:pt x="21892" y="1910"/>
                      <a:pt x="21733" y="1919"/>
                      <a:pt x="21576" y="1938"/>
                    </a:cubicBezTo>
                    <a:cubicBezTo>
                      <a:pt x="21576" y="1938"/>
                      <a:pt x="20498" y="174"/>
                      <a:pt x="18957" y="174"/>
                    </a:cubicBezTo>
                    <a:cubicBezTo>
                      <a:pt x="18330" y="174"/>
                      <a:pt x="17625" y="467"/>
                      <a:pt x="16885" y="1291"/>
                    </a:cubicBezTo>
                    <a:cubicBezTo>
                      <a:pt x="16885" y="1291"/>
                      <a:pt x="15608" y="0"/>
                      <a:pt x="142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39"/>
              <p:cNvSpPr/>
              <p:nvPr/>
            </p:nvSpPr>
            <p:spPr>
              <a:xfrm>
                <a:off x="4518375" y="3515325"/>
                <a:ext cx="330775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11338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3009" y="3364"/>
                      <a:pt x="1" y="9381"/>
                      <a:pt x="1327" y="10901"/>
                    </a:cubicBezTo>
                    <a:cubicBezTo>
                      <a:pt x="1592" y="11205"/>
                      <a:pt x="2097" y="11337"/>
                      <a:pt x="2748" y="11337"/>
                    </a:cubicBezTo>
                    <a:cubicBezTo>
                      <a:pt x="5351" y="11337"/>
                      <a:pt x="10293" y="9226"/>
                      <a:pt x="11613" y="7569"/>
                    </a:cubicBezTo>
                    <a:cubicBezTo>
                      <a:pt x="13230" y="5532"/>
                      <a:pt x="2524" y="1"/>
                      <a:pt x="25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39"/>
              <p:cNvSpPr/>
              <p:nvPr/>
            </p:nvSpPr>
            <p:spPr>
              <a:xfrm>
                <a:off x="4582275" y="3515325"/>
                <a:ext cx="266875" cy="280625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1122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5" y="486"/>
                      <a:pt x="65" y="1003"/>
                      <a:pt x="0" y="1521"/>
                    </a:cubicBezTo>
                    <a:cubicBezTo>
                      <a:pt x="3008" y="3235"/>
                      <a:pt x="8313" y="6567"/>
                      <a:pt x="7149" y="8055"/>
                    </a:cubicBezTo>
                    <a:cubicBezTo>
                      <a:pt x="6275" y="9154"/>
                      <a:pt x="3752" y="10481"/>
                      <a:pt x="1359" y="11225"/>
                    </a:cubicBezTo>
                    <a:cubicBezTo>
                      <a:pt x="4076" y="10772"/>
                      <a:pt x="7925" y="8993"/>
                      <a:pt x="9057" y="7569"/>
                    </a:cubicBezTo>
                    <a:cubicBezTo>
                      <a:pt x="10674" y="553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9"/>
              <p:cNvSpPr/>
              <p:nvPr/>
            </p:nvSpPr>
            <p:spPr>
              <a:xfrm>
                <a:off x="4194000" y="3187100"/>
                <a:ext cx="747650" cy="529700"/>
              </a:xfrm>
              <a:custGeom>
                <a:avLst/>
                <a:gdLst/>
                <a:ahLst/>
                <a:cxnLst/>
                <a:rect l="l" t="t" r="r" b="b"/>
                <a:pathLst>
                  <a:path w="29906" h="21188" extrusionOk="0">
                    <a:moveTo>
                      <a:pt x="14775" y="0"/>
                    </a:moveTo>
                    <a:cubicBezTo>
                      <a:pt x="13934" y="0"/>
                      <a:pt x="13053" y="475"/>
                      <a:pt x="12393" y="2002"/>
                    </a:cubicBezTo>
                    <a:cubicBezTo>
                      <a:pt x="12393" y="2002"/>
                      <a:pt x="11489" y="1671"/>
                      <a:pt x="10443" y="1671"/>
                    </a:cubicBezTo>
                    <a:cubicBezTo>
                      <a:pt x="9043" y="1671"/>
                      <a:pt x="7389" y="2265"/>
                      <a:pt x="7315" y="5043"/>
                    </a:cubicBezTo>
                    <a:cubicBezTo>
                      <a:pt x="7315" y="5043"/>
                      <a:pt x="6888" y="4930"/>
                      <a:pt x="6349" y="4930"/>
                    </a:cubicBezTo>
                    <a:cubicBezTo>
                      <a:pt x="5160" y="4930"/>
                      <a:pt x="3430" y="5481"/>
                      <a:pt x="4566" y="9021"/>
                    </a:cubicBezTo>
                    <a:cubicBezTo>
                      <a:pt x="3272" y="9021"/>
                      <a:pt x="943" y="9021"/>
                      <a:pt x="619" y="11092"/>
                    </a:cubicBezTo>
                    <a:cubicBezTo>
                      <a:pt x="1" y="14901"/>
                      <a:pt x="10863" y="21188"/>
                      <a:pt x="17326" y="21188"/>
                    </a:cubicBezTo>
                    <a:cubicBezTo>
                      <a:pt x="19315" y="21188"/>
                      <a:pt x="20887" y="20592"/>
                      <a:pt x="21580" y="19146"/>
                    </a:cubicBezTo>
                    <a:cubicBezTo>
                      <a:pt x="23774" y="14567"/>
                      <a:pt x="29906" y="1894"/>
                      <a:pt x="22679" y="1894"/>
                    </a:cubicBezTo>
                    <a:cubicBezTo>
                      <a:pt x="22554" y="1894"/>
                      <a:pt x="22425" y="1897"/>
                      <a:pt x="22291" y="1905"/>
                    </a:cubicBezTo>
                    <a:cubicBezTo>
                      <a:pt x="22291" y="1905"/>
                      <a:pt x="21140" y="153"/>
                      <a:pt x="19560" y="153"/>
                    </a:cubicBezTo>
                    <a:cubicBezTo>
                      <a:pt x="18909" y="153"/>
                      <a:pt x="18185" y="451"/>
                      <a:pt x="17439" y="1291"/>
                    </a:cubicBezTo>
                    <a:cubicBezTo>
                      <a:pt x="17439" y="1291"/>
                      <a:pt x="16162" y="0"/>
                      <a:pt x="14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9"/>
              <p:cNvSpPr/>
              <p:nvPr/>
            </p:nvSpPr>
            <p:spPr>
              <a:xfrm>
                <a:off x="4672550" y="3178100"/>
                <a:ext cx="82800" cy="499050"/>
              </a:xfrm>
              <a:custGeom>
                <a:avLst/>
                <a:gdLst/>
                <a:ahLst/>
                <a:cxnLst/>
                <a:rect l="l" t="t" r="r" b="b"/>
                <a:pathLst>
                  <a:path w="3312" h="19962" extrusionOk="0">
                    <a:moveTo>
                      <a:pt x="1467" y="1"/>
                    </a:moveTo>
                    <a:cubicBezTo>
                      <a:pt x="1467" y="1"/>
                      <a:pt x="1" y="19962"/>
                      <a:pt x="1214" y="19962"/>
                    </a:cubicBezTo>
                    <a:cubicBezTo>
                      <a:pt x="1223" y="19962"/>
                      <a:pt x="1232" y="19961"/>
                      <a:pt x="1241" y="19959"/>
                    </a:cubicBezTo>
                    <a:cubicBezTo>
                      <a:pt x="2535" y="19635"/>
                      <a:pt x="3117" y="2265"/>
                      <a:pt x="3117" y="2265"/>
                    </a:cubicBezTo>
                    <a:lnTo>
                      <a:pt x="3311" y="130"/>
                    </a:lnTo>
                    <a:lnTo>
                      <a:pt x="14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9"/>
              <p:cNvSpPr/>
              <p:nvPr/>
            </p:nvSpPr>
            <p:spPr>
              <a:xfrm>
                <a:off x="4545875" y="3132025"/>
                <a:ext cx="154475" cy="553275"/>
              </a:xfrm>
              <a:custGeom>
                <a:avLst/>
                <a:gdLst/>
                <a:ahLst/>
                <a:cxnLst/>
                <a:rect l="l" t="t" r="r" b="b"/>
                <a:pathLst>
                  <a:path w="6179" h="22131" extrusionOk="0">
                    <a:moveTo>
                      <a:pt x="0" y="0"/>
                    </a:moveTo>
                    <a:cubicBezTo>
                      <a:pt x="1" y="1"/>
                      <a:pt x="3848" y="22130"/>
                      <a:pt x="5017" y="22130"/>
                    </a:cubicBezTo>
                    <a:cubicBezTo>
                      <a:pt x="5027" y="22130"/>
                      <a:pt x="5037" y="22128"/>
                      <a:pt x="5046" y="22125"/>
                    </a:cubicBezTo>
                    <a:cubicBezTo>
                      <a:pt x="6179" y="21705"/>
                      <a:pt x="3364" y="3494"/>
                      <a:pt x="3364" y="3494"/>
                    </a:cubicBezTo>
                    <a:lnTo>
                      <a:pt x="2265" y="9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9"/>
              <p:cNvSpPr/>
              <p:nvPr/>
            </p:nvSpPr>
            <p:spPr>
              <a:xfrm>
                <a:off x="4390600" y="3195900"/>
                <a:ext cx="269325" cy="499000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960" extrusionOk="0">
                    <a:moveTo>
                      <a:pt x="1" y="1"/>
                    </a:moveTo>
                    <a:cubicBezTo>
                      <a:pt x="1" y="1"/>
                      <a:pt x="9403" y="19959"/>
                      <a:pt x="10117" y="19959"/>
                    </a:cubicBezTo>
                    <a:cubicBezTo>
                      <a:pt x="10120" y="19959"/>
                      <a:pt x="10123" y="19959"/>
                      <a:pt x="10125" y="19958"/>
                    </a:cubicBezTo>
                    <a:cubicBezTo>
                      <a:pt x="10772" y="19797"/>
                      <a:pt x="4562" y="1650"/>
                      <a:pt x="4562" y="1650"/>
                    </a:cubicBezTo>
                    <a:lnTo>
                      <a:pt x="4012" y="7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9"/>
              <p:cNvSpPr/>
              <p:nvPr/>
            </p:nvSpPr>
            <p:spPr>
              <a:xfrm>
                <a:off x="4288725" y="3274350"/>
                <a:ext cx="350975" cy="414225"/>
              </a:xfrm>
              <a:custGeom>
                <a:avLst/>
                <a:gdLst/>
                <a:ahLst/>
                <a:cxnLst/>
                <a:rect l="l" t="t" r="r" b="b"/>
                <a:pathLst>
                  <a:path w="14039" h="16569" extrusionOk="0">
                    <a:moveTo>
                      <a:pt x="0" y="0"/>
                    </a:moveTo>
                    <a:cubicBezTo>
                      <a:pt x="1" y="1"/>
                      <a:pt x="10561" y="16568"/>
                      <a:pt x="12363" y="16568"/>
                    </a:cubicBezTo>
                    <a:cubicBezTo>
                      <a:pt x="12384" y="16568"/>
                      <a:pt x="12403" y="16566"/>
                      <a:pt x="12421" y="16562"/>
                    </a:cubicBezTo>
                    <a:cubicBezTo>
                      <a:pt x="14039" y="16173"/>
                      <a:pt x="3526" y="1553"/>
                      <a:pt x="3526" y="155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4210275" y="3394825"/>
                <a:ext cx="342900" cy="272775"/>
              </a:xfrm>
              <a:custGeom>
                <a:avLst/>
                <a:gdLst/>
                <a:ahLst/>
                <a:cxnLst/>
                <a:rect l="l" t="t" r="r" b="b"/>
                <a:pathLst>
                  <a:path w="13716" h="10911" extrusionOk="0">
                    <a:moveTo>
                      <a:pt x="1780" y="1"/>
                    </a:moveTo>
                    <a:lnTo>
                      <a:pt x="1" y="551"/>
                    </a:lnTo>
                    <a:cubicBezTo>
                      <a:pt x="1" y="551"/>
                      <a:pt x="11268" y="10910"/>
                      <a:pt x="12621" y="10910"/>
                    </a:cubicBezTo>
                    <a:cubicBezTo>
                      <a:pt x="12644" y="10910"/>
                      <a:pt x="12664" y="10907"/>
                      <a:pt x="12680" y="10902"/>
                    </a:cubicBezTo>
                    <a:cubicBezTo>
                      <a:pt x="13716" y="10546"/>
                      <a:pt x="3915" y="712"/>
                      <a:pt x="3915" y="712"/>
                    </a:cubicBezTo>
                    <a:lnTo>
                      <a:pt x="17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4219975" y="3242000"/>
                <a:ext cx="694675" cy="474700"/>
              </a:xfrm>
              <a:custGeom>
                <a:avLst/>
                <a:gdLst/>
                <a:ahLst/>
                <a:cxnLst/>
                <a:rect l="l" t="t" r="r" b="b"/>
                <a:pathLst>
                  <a:path w="27787" h="18988" extrusionOk="0">
                    <a:moveTo>
                      <a:pt x="23258" y="0"/>
                    </a:moveTo>
                    <a:cubicBezTo>
                      <a:pt x="24293" y="3849"/>
                      <a:pt x="20541" y="11613"/>
                      <a:pt x="18924" y="14977"/>
                    </a:cubicBezTo>
                    <a:cubicBezTo>
                      <a:pt x="18234" y="16425"/>
                      <a:pt x="16660" y="17021"/>
                      <a:pt x="14666" y="17021"/>
                    </a:cubicBezTo>
                    <a:cubicBezTo>
                      <a:pt x="10114" y="17021"/>
                      <a:pt x="3375" y="13911"/>
                      <a:pt x="1" y="10739"/>
                    </a:cubicBezTo>
                    <a:lnTo>
                      <a:pt x="1" y="10739"/>
                    </a:lnTo>
                    <a:cubicBezTo>
                      <a:pt x="2091" y="14445"/>
                      <a:pt x="10775" y="18988"/>
                      <a:pt x="16266" y="18988"/>
                    </a:cubicBezTo>
                    <a:cubicBezTo>
                      <a:pt x="18253" y="18988"/>
                      <a:pt x="19821" y="18393"/>
                      <a:pt x="20508" y="16950"/>
                    </a:cubicBezTo>
                    <a:cubicBezTo>
                      <a:pt x="22514" y="12777"/>
                      <a:pt x="27786" y="1909"/>
                      <a:pt x="23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124" name="Table 123">
            <a:extLst>
              <a:ext uri="{FF2B5EF4-FFF2-40B4-BE49-F238E27FC236}">
                <a16:creationId xmlns:a16="http://schemas.microsoft.com/office/drawing/2014/main" xmlns="" id="{82E3DCF3-E3D5-304A-B4FC-077AE836D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258973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1982943"/>
                  </a:ext>
                </a:extLst>
              </a:tr>
            </a:tbl>
          </a:graphicData>
        </a:graphic>
      </p:graphicFrame>
      <p:sp>
        <p:nvSpPr>
          <p:cNvPr id="127" name="TextBox 682">
            <a:extLst>
              <a:ext uri="{FF2B5EF4-FFF2-40B4-BE49-F238E27FC236}">
                <a16:creationId xmlns:a16="http://schemas.microsoft.com/office/drawing/2014/main" xmlns="" id="{68566430-3A0D-434D-8D19-2CBA467D2D44}"/>
              </a:ext>
            </a:extLst>
          </p:cNvPr>
          <p:cNvSpPr txBox="1"/>
          <p:nvPr/>
        </p:nvSpPr>
        <p:spPr>
          <a:xfrm>
            <a:off x="5038298" y="2947805"/>
            <a:ext cx="4105702" cy="2106005"/>
          </a:xfrm>
          <a:prstGeom prst="cloudCallout">
            <a:avLst>
              <a:gd name="adj1" fmla="val -54890"/>
              <a:gd name="adj2" fmla="val 6211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</a:p>
          <a:p>
            <a:pPr>
              <a:defRPr/>
            </a:pP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zh-CN" sz="2800" i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zh-CN" sz="2800" i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 </a:t>
            </a: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zh-CN" altLang="en-US" sz="2800" i="1" dirty="0">
              <a:solidFill>
                <a:schemeClr val="tx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8" name="Đồng hồ đếm ngược 5 phút - 5 Minutes.mp4" descr="Đồng hồ đếm ngược 5 phút - 5 Minutes.mp4">
            <a:hlinkClick r:id="" action="ppaction://media"/>
            <a:extLst>
              <a:ext uri="{FF2B5EF4-FFF2-40B4-BE49-F238E27FC236}">
                <a16:creationId xmlns:a16="http://schemas.microsoft.com/office/drawing/2014/main" xmlns="" id="{3658F32A-A507-9845-812B-A5605418C6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1244" y="3866113"/>
            <a:ext cx="2314956" cy="13021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28"/>
                </p:tgtEl>
              </p:cMediaNode>
            </p:video>
          </p:childTnLst>
        </p:cTn>
      </p:par>
    </p:tnLst>
    <p:bldLst>
      <p:bldP spid="1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78443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xmlns="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t="1172" r="51254" b="57568"/>
          <a:stretch/>
        </p:blipFill>
        <p:spPr bwMode="auto">
          <a:xfrm>
            <a:off x="5182347" y="2014290"/>
            <a:ext cx="3647921" cy="309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1632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9DD86C-C932-5542-8601-1A64B1C9B433}"/>
              </a:ext>
            </a:extLst>
          </p:cNvPr>
          <p:cNvSpPr txBox="1"/>
          <p:nvPr/>
        </p:nvSpPr>
        <p:spPr>
          <a:xfrm>
            <a:off x="2653554" y="776516"/>
            <a:ext cx="30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2C5600-BA47-9848-B2AC-12146DB8B54C}"/>
              </a:ext>
            </a:extLst>
          </p:cNvPr>
          <p:cNvSpPr txBox="1"/>
          <p:nvPr/>
        </p:nvSpPr>
        <p:spPr>
          <a:xfrm>
            <a:off x="5734477" y="789912"/>
            <a:ext cx="3197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xmlns="" id="{0F38DACC-B59E-0649-8BFC-135BA9F0B9B9}"/>
              </a:ext>
            </a:extLst>
          </p:cNvPr>
          <p:cNvSpPr/>
          <p:nvPr/>
        </p:nvSpPr>
        <p:spPr>
          <a:xfrm>
            <a:off x="0" y="3387694"/>
            <a:ext cx="584200" cy="358805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xmlns="" id="{C6D4E27F-DE21-D543-9EB9-828ADAB385A3}"/>
              </a:ext>
            </a:extLst>
          </p:cNvPr>
          <p:cNvSpPr/>
          <p:nvPr/>
        </p:nvSpPr>
        <p:spPr>
          <a:xfrm flipH="1">
            <a:off x="4313195" y="3102866"/>
            <a:ext cx="543005" cy="284829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1971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490371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xmlns="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42072" r="51431" b="15634"/>
          <a:stretch/>
        </p:blipFill>
        <p:spPr bwMode="auto">
          <a:xfrm>
            <a:off x="5017247" y="19997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2009" y="20081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D47EE4-A53D-4140-A7FF-C75825996815}"/>
              </a:ext>
            </a:extLst>
          </p:cNvPr>
          <p:cNvSpPr txBox="1"/>
          <p:nvPr/>
        </p:nvSpPr>
        <p:spPr>
          <a:xfrm>
            <a:off x="509816" y="48096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9DD86C-C932-5542-8601-1A64B1C9B433}"/>
              </a:ext>
            </a:extLst>
          </p:cNvPr>
          <p:cNvSpPr txBox="1"/>
          <p:nvPr/>
        </p:nvSpPr>
        <p:spPr>
          <a:xfrm>
            <a:off x="2678954" y="789216"/>
            <a:ext cx="30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2C5600-BA47-9848-B2AC-12146DB8B54C}"/>
              </a:ext>
            </a:extLst>
          </p:cNvPr>
          <p:cNvSpPr txBox="1"/>
          <p:nvPr/>
        </p:nvSpPr>
        <p:spPr>
          <a:xfrm>
            <a:off x="5734612" y="814616"/>
            <a:ext cx="3197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xmlns="" id="{0F38DACC-B59E-0649-8BFC-135BA9F0B9B9}"/>
              </a:ext>
            </a:extLst>
          </p:cNvPr>
          <p:cNvSpPr/>
          <p:nvPr/>
        </p:nvSpPr>
        <p:spPr>
          <a:xfrm>
            <a:off x="2553838" y="3611116"/>
            <a:ext cx="478832" cy="369332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904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10891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xmlns="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3" t="197" r="3278" b="57509"/>
          <a:stretch/>
        </p:blipFill>
        <p:spPr bwMode="auto">
          <a:xfrm>
            <a:off x="5017247" y="19997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954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D47EE4-A53D-4140-A7FF-C75825996815}"/>
              </a:ext>
            </a:extLst>
          </p:cNvPr>
          <p:cNvSpPr txBox="1"/>
          <p:nvPr/>
        </p:nvSpPr>
        <p:spPr>
          <a:xfrm>
            <a:off x="370116" y="47969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9DD86C-C932-5542-8601-1A64B1C9B433}"/>
              </a:ext>
            </a:extLst>
          </p:cNvPr>
          <p:cNvSpPr txBox="1"/>
          <p:nvPr/>
        </p:nvSpPr>
        <p:spPr>
          <a:xfrm>
            <a:off x="2653554" y="789216"/>
            <a:ext cx="30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Phi, </a:t>
            </a:r>
          </a:p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2C5600-BA47-9848-B2AC-12146DB8B54C}"/>
              </a:ext>
            </a:extLst>
          </p:cNvPr>
          <p:cNvSpPr txBox="1"/>
          <p:nvPr/>
        </p:nvSpPr>
        <p:spPr>
          <a:xfrm>
            <a:off x="5772712" y="789216"/>
            <a:ext cx="3197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xmlns="" id="{0F38DACC-B59E-0649-8BFC-135BA9F0B9B9}"/>
              </a:ext>
            </a:extLst>
          </p:cNvPr>
          <p:cNvSpPr/>
          <p:nvPr/>
        </p:nvSpPr>
        <p:spPr>
          <a:xfrm>
            <a:off x="1151395" y="3055344"/>
            <a:ext cx="478832" cy="369332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66110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964464"/>
              </p:ext>
            </p:extLst>
          </p:nvPr>
        </p:nvGraphicFramePr>
        <p:xfrm>
          <a:off x="212483" y="138446"/>
          <a:ext cx="8719034" cy="1865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xmlns="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xmlns="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xmlns="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x-none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x-none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x-none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xmlns="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9" t="41878" r="3762" b="15828"/>
          <a:stretch/>
        </p:blipFill>
        <p:spPr bwMode="auto">
          <a:xfrm>
            <a:off x="5017247" y="19997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91" y="20335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D47EE4-A53D-4140-A7FF-C75825996815}"/>
              </a:ext>
            </a:extLst>
          </p:cNvPr>
          <p:cNvSpPr txBox="1"/>
          <p:nvPr/>
        </p:nvSpPr>
        <p:spPr>
          <a:xfrm>
            <a:off x="573316" y="48350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9DD86C-C932-5542-8601-1A64B1C9B433}"/>
              </a:ext>
            </a:extLst>
          </p:cNvPr>
          <p:cNvSpPr txBox="1"/>
          <p:nvPr/>
        </p:nvSpPr>
        <p:spPr>
          <a:xfrm>
            <a:off x="2690989" y="922820"/>
            <a:ext cx="30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Á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Âu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châu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Mĩ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2C5600-BA47-9848-B2AC-12146DB8B54C}"/>
              </a:ext>
            </a:extLst>
          </p:cNvPr>
          <p:cNvSpPr txBox="1"/>
          <p:nvPr/>
        </p:nvSpPr>
        <p:spPr>
          <a:xfrm>
            <a:off x="5753994" y="922820"/>
            <a:ext cx="3197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</a:p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Thái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Bình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Dương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xmlns="" id="{E0B6528C-77E6-7146-8B7A-ED67DCB83623}"/>
              </a:ext>
            </a:extLst>
          </p:cNvPr>
          <p:cNvSpPr/>
          <p:nvPr/>
        </p:nvSpPr>
        <p:spPr>
          <a:xfrm flipH="1">
            <a:off x="3110319" y="2097082"/>
            <a:ext cx="543005" cy="290517"/>
          </a:xfrm>
          <a:prstGeom prst="notch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400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52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759</Words>
  <Application>Microsoft Office PowerPoint</Application>
  <PresentationFormat>On-screen Show (16:9)</PresentationFormat>
  <Paragraphs>175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HL-Viettay22-Unicode Normal</vt:lpstr>
      <vt:lpstr>HL-Brush1 Uni</vt:lpstr>
      <vt:lpstr>Fira Sans Extra Condensed Medium</vt:lpstr>
      <vt:lpstr>华康方圆体W7(P)</vt:lpstr>
      <vt:lpstr>Cambria Math</vt:lpstr>
      <vt:lpstr>000 Shake TB</vt:lpstr>
      <vt:lpstr>Satisfy</vt:lpstr>
      <vt:lpstr>Catamaran</vt:lpstr>
      <vt:lpstr>HL-Comic1unicode Normal</vt:lpstr>
      <vt:lpstr>Calibri</vt:lpstr>
      <vt:lpstr>Public Sans</vt:lpstr>
      <vt:lpstr>Castaway in a Desert Island by Slidesgo</vt:lpstr>
      <vt:lpstr>PowerPoint Presentation</vt:lpstr>
      <vt:lpstr>Muc tiêu </vt:lpstr>
      <vt:lpstr>01</vt:lpstr>
      <vt:lpstr>Hãy kể tên các đại dương mà em biết?</vt:lpstr>
      <vt:lpstr>Quan sát hình 1, hình 2 SGK tr.130 rồi hoàn thành bảng sau: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KẾT LUẬN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7</cp:revision>
  <cp:lastPrinted>2022-03-19T07:42:26Z</cp:lastPrinted>
  <dcterms:modified xsi:type="dcterms:W3CDTF">2023-04-14T02:26:32Z</dcterms:modified>
</cp:coreProperties>
</file>