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4"/>
  </p:notesMasterIdLst>
  <p:sldIdLst>
    <p:sldId id="256" r:id="rId3"/>
    <p:sldId id="258" r:id="rId4"/>
    <p:sldId id="270" r:id="rId5"/>
    <p:sldId id="271" r:id="rId6"/>
    <p:sldId id="272" r:id="rId7"/>
    <p:sldId id="273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69" r:id="rId21"/>
    <p:sldId id="267" r:id="rId22"/>
    <p:sldId id="289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UTM Avo" panose="02040603050506020204" pitchFamily="18" charset="0"/>
        <a:ea typeface="UTM Avo" panose="02040603050506020204" pitchFamily="18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7624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814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641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923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Kich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động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đó</a:t>
            </a:r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Khi HS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slide </a:t>
            </a:r>
            <a:r>
              <a:rPr lang="en-US" dirty="0" err="1"/>
              <a:t>học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432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273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57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628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7072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202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Kick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</a:t>
            </a:r>
            <a:r>
              <a:rPr lang="en-US" dirty="0" err="1"/>
              <a:t>ong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F7F1E7-3ABA-4152-A446-9E577714524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573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3EA-5E16-0164-3BF7-EC6193188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6C1A5-D051-8CD0-E385-04A1BB9C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8B92-5EBB-861C-F641-232B7858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E1FA5-F0E9-920C-9617-20FF0411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CBFB-D74C-A513-032C-49C669C5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00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5FB1-B7B6-E690-03F9-23349311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5743-94AF-F71F-6977-BA5AC7FF2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5840-7275-07FB-4ECD-6A47C5E2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FB95-8616-2719-0EF2-AD6DA12A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2DA1-4EAA-5B92-2E1E-54F03167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09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5860-AEC1-F21E-9439-AC5E985F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6979-79D4-4C8A-C601-95DC67AF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1366-F510-43D2-F98E-965A5251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A0301-AFD1-A01E-9432-7C0E9BE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5184-EEF7-EE92-A5D4-839DE873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08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18EF-B2D9-B1BE-C161-D13DE689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A824-C61F-1EF0-F51E-18319AA1B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4C721-113D-8B59-E65F-84AE609CA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2189D-BD29-274B-72ED-B84764A0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CB693-E414-2C0A-CAA5-15C4CB3F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725BF-2EEF-84C6-2BB1-729C28E2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056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6D48-1528-BF8A-2F89-D761D88DB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901AC-E4A8-58D0-A52E-5CADBFB11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A3EE9-7C77-EEFC-CE78-00E89BAE8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90C92-E471-B5F7-6BEC-2CE3E14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00897-423C-07E1-A10A-7C59F23AA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D8E054-52BB-9483-E1EB-D05C5880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C79F0-876F-DCD2-6992-E25F90C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9AE4E-2FE4-95BC-1725-EACD29A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8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D625-FC08-D663-FF18-8710C7E8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4C6F2-7565-5AD1-9625-7F784BA6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EB37D-3164-F74D-30C0-A3CF9C90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8DA1A-C6DA-15F4-F28F-12A6846D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91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373B0-FE23-81C5-1342-81A7DE13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B33B-6F6D-08CE-F79B-EDC97DD9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2294D-94A1-C185-CA85-2DE03FE4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7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5DBE-06F2-A90E-2773-94F84641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0A59-53B7-5DAD-4D2D-46531514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6CDE-6ADF-3AE3-6DFD-D9A0EC8BB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B2EB0-C857-5536-3D6F-AEB2489A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DA25-59E1-8576-4DDB-60DD5B5C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E5CBE-DCE2-C05B-F325-63206692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42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A1A3-C002-BE74-93F5-FDB4A1AC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77B58-B74F-002B-32B6-14E76C63A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1DC5D-FF3E-4100-4F80-E4D1073F8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2486-3500-0000-44B3-599E88FA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029E0-8C18-D056-9955-D030C24E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773AE-FB84-2633-7C9E-CF58AF68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30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393D7-77AB-6883-3786-9755129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48A89-586A-D3F5-2955-B2C04E339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291DF-C5C3-9C6D-FABE-2704A8F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8887F-0F21-1832-AFB6-2C135249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75050-4C27-476B-843C-DD44B93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07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EFA051-CA26-FA49-A07B-5EA4E5FC9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17C35-63EA-6A66-24CE-146DFB58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019F-AA6A-078D-9D2E-AB27C7AA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E183-218B-EC4C-402E-8CFDF48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DF49-864D-94D6-0F01-4C5F95F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01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C8457-2C65-AECF-4226-BAA6D30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5DB20-E44C-5BFC-4FA7-C96AFFC98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B673-F1CA-CC81-D3CF-2EA41B43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EAE1-69FA-42CF-B65D-944C8BD08CC2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5DDE0-5353-BD71-71EC-BEA2574C6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4915A-B8CD-FCF9-59A0-649E8CB84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34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8.jp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hyperlink" Target="https://www.facebook.com/groups/hoc10donghanhcunggiaovientieuho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74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oc10.vn/doc-sach/toan-3-tap-1/1/132/74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slide" Target="slide10.xml"/><Relationship Id="rId18" Type="http://schemas.openxmlformats.org/officeDocument/2006/relationships/image" Target="../media/image28.png"/><Relationship Id="rId26" Type="http://schemas.openxmlformats.org/officeDocument/2006/relationships/image" Target="../media/image32.png"/><Relationship Id="rId3" Type="http://schemas.openxmlformats.org/officeDocument/2006/relationships/image" Target="../media/image8.jpg"/><Relationship Id="rId21" Type="http://schemas.openxmlformats.org/officeDocument/2006/relationships/slide" Target="slide15.xml"/><Relationship Id="rId34" Type="http://schemas.openxmlformats.org/officeDocument/2006/relationships/image" Target="../media/image3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openxmlformats.org/officeDocument/2006/relationships/slide" Target="slide12.xml"/><Relationship Id="rId25" Type="http://schemas.openxmlformats.org/officeDocument/2006/relationships/slide" Target="slide16.xml"/><Relationship Id="rId3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20" Type="http://schemas.openxmlformats.org/officeDocument/2006/relationships/image" Target="../media/image29.png"/><Relationship Id="rId29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9.xml"/><Relationship Id="rId24" Type="http://schemas.openxmlformats.org/officeDocument/2006/relationships/image" Target="../media/image31.png"/><Relationship Id="rId32" Type="http://schemas.openxmlformats.org/officeDocument/2006/relationships/image" Target="../media/image36.svg"/><Relationship Id="rId5" Type="http://schemas.openxmlformats.org/officeDocument/2006/relationships/image" Target="../media/image19.svg"/><Relationship Id="rId15" Type="http://schemas.openxmlformats.org/officeDocument/2006/relationships/slide" Target="slide11.xml"/><Relationship Id="rId23" Type="http://schemas.openxmlformats.org/officeDocument/2006/relationships/slide" Target="slide14.xml"/><Relationship Id="rId28" Type="http://schemas.openxmlformats.org/officeDocument/2006/relationships/image" Target="../media/image33.png"/><Relationship Id="rId10" Type="http://schemas.openxmlformats.org/officeDocument/2006/relationships/image" Target="../media/image24.png"/><Relationship Id="rId19" Type="http://schemas.openxmlformats.org/officeDocument/2006/relationships/slide" Target="slide13.xml"/><Relationship Id="rId31" Type="http://schemas.openxmlformats.org/officeDocument/2006/relationships/image" Target="../media/image35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6.png"/><Relationship Id="rId22" Type="http://schemas.openxmlformats.org/officeDocument/2006/relationships/image" Target="../media/image30.png"/><Relationship Id="rId27" Type="http://schemas.openxmlformats.org/officeDocument/2006/relationships/slide" Target="slide17.xml"/><Relationship Id="rId30" Type="http://schemas.openxmlformats.org/officeDocument/2006/relationships/image" Target="../media/image34.png"/><Relationship Id="rId35" Type="http://schemas.openxmlformats.org/officeDocument/2006/relationships/image" Target="../media/image17.png"/><Relationship Id="rId8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8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slide" Target="slide8.xm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TOÁN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9AAE4-AAE8-4F14-B963-C4BD00694A92}"/>
              </a:ext>
            </a:extLst>
          </p:cNvPr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9" name="Google Shape;54;p1">
            <a:extLst>
              <a:ext uri="{FF2B5EF4-FFF2-40B4-BE49-F238E27FC236}">
                <a16:creationId xmlns:a16="http://schemas.microsoft.com/office/drawing/2014/main" id="{D2B0C381-AC83-477C-A42B-612BDE63DE3C}"/>
              </a:ext>
            </a:extLst>
          </p:cNvPr>
          <p:cNvSpPr txBox="1">
            <a:spLocks/>
          </p:cNvSpPr>
          <p:nvPr/>
        </p:nvSpPr>
        <p:spPr>
          <a:xfrm>
            <a:off x="1739112" y="2492258"/>
            <a:ext cx="8713776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</a:rPr>
              <a:t> 11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34: </a:t>
            </a:r>
            <a:r>
              <a:rPr lang="vi-VN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Phép chia hết. Phép chia có </a:t>
            </a:r>
            <a:r>
              <a:rPr lang="vi-VN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dư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9471" y="28506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3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1 (dư 1)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9472" y="576850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3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(dư ?)</a:t>
            </a: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C7B901AF-BE32-A847-EAE6-4871FF334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085BBED-7BCB-4080-9E87-63C9A3025F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4611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4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993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4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D59E1ACE-8989-022A-A0F8-7E84EAF95B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2C57E8-2E37-11CC-A8ED-A07B16E71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907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9471" y="28506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5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(dư 1)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9472" y="576850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5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(dư ?)</a:t>
            </a: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3909DD0D-512B-875C-1269-635732E7F6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BDB302-8DC9-0D38-9DF8-E528230171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4336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6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3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78796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6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18898012-31F4-2225-2DE2-A070248CA5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F3B486-92AE-1EA6-19BE-9B3E8A26AE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0537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9471" y="28506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7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3 (dư 1)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9472" y="576850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7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(dư ?)</a:t>
            </a: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79FA6FAB-6C29-C10A-6CED-E3712B9AFB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9D6B21-9441-4B57-C13E-B367D838A5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313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8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4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993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8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22406B53-E77F-AC08-6765-3C45A29B98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99606C-C102-1E38-ECD6-6A89B035C1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00667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9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4 (dư 1)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993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9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(dư ?)</a:t>
            </a: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96B51363-6509-2250-A5A4-5890FC1983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BEAA82-7880-CA8E-F66C-77A0375A99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60960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10 </a:t>
            </a:r>
            <a:r>
              <a:rPr lang="es-ES" sz="4400" kern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</a:t>
            </a:r>
            <a:r>
              <a:rPr lang="es-ES" sz="4400" kern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s-ES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5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993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pt-BR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10 </a:t>
            </a:r>
            <a:r>
              <a:rPr lang="pt-BR" sz="4400" kern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pt-BR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</a:t>
            </a:r>
            <a:r>
              <a:rPr lang="pt-BR" sz="4400" kern="1200" dirty="0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?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08226714-6025-5E5F-59F3-C4A71F49C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9A4CCF-F55D-2142-658E-64FB144C90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0388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10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5 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(không dư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99344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10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: 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2 </a:t>
            </a:r>
            <a:r>
              <a:rPr lang="vi-VN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</a:t>
            </a:r>
            <a:r>
              <a:rPr lang="vi-VN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? (dư ?)</a:t>
            </a:r>
          </a:p>
        </p:txBody>
      </p:sp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7" name="Picture 18">
            <a:hlinkClick r:id="rId6" action="ppaction://hlinksldjump"/>
            <a:extLst>
              <a:ext uri="{FF2B5EF4-FFF2-40B4-BE49-F238E27FC236}">
                <a16:creationId xmlns:a16="http://schemas.microsoft.com/office/drawing/2014/main" id="{3816931E-8ECC-9E08-9DF4-CD0B3F1714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1E4C990-C097-9100-39D5-CA033AE156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0583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1C6C53-DC8C-96B1-1303-F4FB99EFCF21}"/>
              </a:ext>
            </a:extLst>
          </p:cNvPr>
          <p:cNvSpPr/>
          <p:nvPr/>
        </p:nvSpPr>
        <p:spPr>
          <a:xfrm>
            <a:off x="2214134" y="2510027"/>
            <a:ext cx="7882128" cy="183794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F5EDE1-BF03-CBB3-EB7B-269F5689CA00}"/>
              </a:ext>
            </a:extLst>
          </p:cNvPr>
          <p:cNvSpPr txBox="1"/>
          <p:nvPr/>
        </p:nvSpPr>
        <p:spPr>
          <a:xfrm>
            <a:off x="2773550" y="2951945"/>
            <a:ext cx="70618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0" i="0" dirty="0">
                <a:solidFill>
                  <a:srgbClr val="000000"/>
                </a:solidFill>
                <a:effectLst/>
                <a:latin typeface="+mn-lt"/>
              </a:rPr>
              <a:t>Ôn luyện phép chia hết, phép chia có dư, tự nêu vài ví dụ và đố mọi người.</a:t>
            </a:r>
            <a:endParaRPr lang="en-US" sz="2800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14C112-ED8B-E08D-2ECE-199BEA9632C3}"/>
              </a:ext>
            </a:extLst>
          </p:cNvPr>
          <p:cNvSpPr txBox="1"/>
          <p:nvPr/>
        </p:nvSpPr>
        <p:spPr>
          <a:xfrm>
            <a:off x="3134299" y="1114532"/>
            <a:ext cx="6169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+mn-lt"/>
              </a:rPr>
              <a:t>HƯỚNG DẪN VỀ NHÀ</a:t>
            </a:r>
          </a:p>
        </p:txBody>
      </p:sp>
    </p:spTree>
    <p:extLst>
      <p:ext uri="{BB962C8B-B14F-4D97-AF65-F5344CB8AC3E}">
        <p14:creationId xmlns:p14="http://schemas.microsoft.com/office/powerpoint/2010/main" val="70263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35E3DB-1041-AE02-1D62-2A7A3B4069C0}"/>
              </a:ext>
            </a:extLst>
          </p:cNvPr>
          <p:cNvSpPr txBox="1"/>
          <p:nvPr/>
        </p:nvSpPr>
        <p:spPr>
          <a:xfrm>
            <a:off x="451262" y="1784952"/>
            <a:ext cx="8816028" cy="278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latin typeface="+mn-lt"/>
              </a:rPr>
              <a:t>Luật chơi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latin typeface="+mn-lt"/>
              </a:rPr>
              <a:t>+ Hãy lấy số bút có trong hộp bút của một bạn trong nhóm (chơi nhóm đôi) chia đều cho </a:t>
            </a:r>
            <a:r>
              <a:rPr lang="vi-VN" sz="2400">
                <a:latin typeface="+mn-lt"/>
              </a:rPr>
              <a:t>2 bạn</a:t>
            </a:r>
            <a:r>
              <a:rPr lang="en-US" sz="2400">
                <a:latin typeface="+mn-lt"/>
              </a:rPr>
              <a:t>.</a:t>
            </a:r>
            <a:endParaRPr lang="vi-VN" sz="24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+mn-lt"/>
              </a:rPr>
              <a:t>+ Nếu số bút mà không còn dư thì nhóm </a:t>
            </a:r>
            <a:r>
              <a:rPr lang="vi-VN" sz="2400">
                <a:latin typeface="+mn-lt"/>
              </a:rPr>
              <a:t>đó báo </a:t>
            </a:r>
            <a:r>
              <a:rPr lang="vi-VN" sz="2400" dirty="0">
                <a:latin typeface="+mn-lt"/>
              </a:rPr>
              <a:t>cáo "đã chia hết", nếu chia mà bút còn dư thì nói "chia </a:t>
            </a:r>
            <a:r>
              <a:rPr lang="vi-VN" sz="2400">
                <a:latin typeface="+mn-lt"/>
              </a:rPr>
              <a:t>còn dư"</a:t>
            </a:r>
            <a:r>
              <a:rPr lang="en-US" sz="2400">
                <a:latin typeface="+mn-lt"/>
              </a:rPr>
              <a:t>.</a:t>
            </a:r>
            <a:endParaRPr lang="en-US" sz="2400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989D7-1A11-D681-1AD7-C47E506B4339}"/>
              </a:ext>
            </a:extLst>
          </p:cNvPr>
          <p:cNvSpPr txBox="1"/>
          <p:nvPr/>
        </p:nvSpPr>
        <p:spPr>
          <a:xfrm>
            <a:off x="1002736" y="965771"/>
            <a:ext cx="7502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TRÒ </a:t>
            </a:r>
            <a:r>
              <a:rPr lang="en-US" sz="4000" b="1">
                <a:solidFill>
                  <a:srgbClr val="C00000"/>
                </a:solidFill>
                <a:latin typeface="+mn-lt"/>
              </a:rPr>
              <a:t>CHƠI “CHIA </a:t>
            </a:r>
            <a:r>
              <a:rPr lang="en-US" sz="4000" b="1" dirty="0">
                <a:solidFill>
                  <a:srgbClr val="C00000"/>
                </a:solidFill>
                <a:latin typeface="+mn-lt"/>
              </a:rPr>
              <a:t>ĐỀU”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B027CB-33A2-DB8E-FDCD-11D3E26EE0D0}"/>
              </a:ext>
            </a:extLst>
          </p:cNvPr>
          <p:cNvSpPr/>
          <p:nvPr/>
        </p:nvSpPr>
        <p:spPr>
          <a:xfrm>
            <a:off x="4775418" y="3585180"/>
            <a:ext cx="2944537" cy="295847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7F0D54-B65E-6BA3-06C1-B63951AD2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417" y="3753145"/>
            <a:ext cx="2622541" cy="2622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EB4BD1-2902-EC4A-0F38-79BCCA9B2602}"/>
              </a:ext>
            </a:extLst>
          </p:cNvPr>
          <p:cNvSpPr txBox="1"/>
          <p:nvPr/>
        </p:nvSpPr>
        <p:spPr>
          <a:xfrm>
            <a:off x="454403" y="574846"/>
            <a:ext cx="11367083" cy="141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Để kết nối cộng đồng giáo viên và nhận thêm nhiều tài liệu giảng dạy,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mời quý thầy cô tham gia Group Facebook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theo đường link: 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7F7C17-E574-9332-676F-7B4FC88CD262}"/>
              </a:ext>
            </a:extLst>
          </p:cNvPr>
          <p:cNvSpPr/>
          <p:nvPr/>
        </p:nvSpPr>
        <p:spPr>
          <a:xfrm>
            <a:off x="2441908" y="2000034"/>
            <a:ext cx="7407478" cy="461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EEDCC7DA-65BA-6B5F-4904-487E49566583}"/>
              </a:ext>
            </a:extLst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Hoc10 – Đồng hành cùng giáo viên tiểu học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892AE-66B0-F635-0B83-4AD3E5525730}"/>
              </a:ext>
            </a:extLst>
          </p:cNvPr>
          <p:cNvSpPr txBox="1"/>
          <p:nvPr/>
        </p:nvSpPr>
        <p:spPr>
          <a:xfrm>
            <a:off x="4011326" y="2381351"/>
            <a:ext cx="4321723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Hoặc truy cập qua QR code</a:t>
            </a:r>
          </a:p>
        </p:txBody>
      </p:sp>
      <p:pic>
        <p:nvPicPr>
          <p:cNvPr id="1026" name="Picture 2" descr="Ngón Trỏ, ngón tay, Máy tính Biểu tượng Tay - tay png tải về - Miễn phí  trong suốt Tay png Tải về.">
            <a:extLst>
              <a:ext uri="{FF2B5EF4-FFF2-40B4-BE49-F238E27FC236}">
                <a16:creationId xmlns:a16="http://schemas.microsoft.com/office/drawing/2014/main" id="{7E39AE3B-04ED-AC20-C486-F5B9A97F6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9086" y="2851979"/>
            <a:ext cx="1053311" cy="74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0A977996-FE78-E329-CFC0-35F6CBCD28CF}"/>
              </a:ext>
            </a:extLst>
          </p:cNvPr>
          <p:cNvSpPr txBox="1"/>
          <p:nvPr/>
        </p:nvSpPr>
        <p:spPr>
          <a:xfrm>
            <a:off x="165606" y="2077800"/>
            <a:ext cx="6888337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lấy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8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vuông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đều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mấy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vuông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DBA62AE4-2006-4AFA-E999-1E10315C8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297" y="1607206"/>
            <a:ext cx="4151731" cy="1912994"/>
          </a:xfrm>
          <a:prstGeom prst="rect">
            <a:avLst/>
          </a:prstGeom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443A1FC-4FF2-AD91-BB32-2918951351A1}"/>
              </a:ext>
            </a:extLst>
          </p:cNvPr>
          <p:cNvSpPr txBox="1"/>
          <p:nvPr/>
        </p:nvSpPr>
        <p:spPr>
          <a:xfrm>
            <a:off x="1187532" y="4000937"/>
            <a:ext cx="6549215" cy="1121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chia 8 : 2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thương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0.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hết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8 : 2 = 4.</a:t>
            </a:r>
            <a:endParaRPr lang="en-US" sz="24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Mũi tên: Phải 19">
            <a:extLst>
              <a:ext uri="{FF2B5EF4-FFF2-40B4-BE49-F238E27FC236}">
                <a16:creationId xmlns:a16="http://schemas.microsoft.com/office/drawing/2014/main" id="{9A3AC7BA-C009-9520-575D-BA63055DCDD7}"/>
              </a:ext>
            </a:extLst>
          </p:cNvPr>
          <p:cNvSpPr/>
          <p:nvPr/>
        </p:nvSpPr>
        <p:spPr>
          <a:xfrm>
            <a:off x="536928" y="4339074"/>
            <a:ext cx="650604" cy="44557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097081" flipH="1">
            <a:off x="-72683" y="2846014"/>
            <a:ext cx="2213396" cy="771922"/>
          </a:xfrm>
          <a:prstGeom prst="rect">
            <a:avLst/>
          </a:prstGeom>
        </p:spPr>
      </p:pic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DAE4B0E-466B-5A3B-DACF-A128AA989435}"/>
              </a:ext>
            </a:extLst>
          </p:cNvPr>
          <p:cNvSpPr txBox="1"/>
          <p:nvPr/>
        </p:nvSpPr>
        <p:spPr>
          <a:xfrm>
            <a:off x="612885" y="622678"/>
            <a:ext cx="7807394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hãy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lấy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ra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9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vuông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và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đều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2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mỗi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mấy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cs typeface="Arial" panose="020B0604020202020204" pitchFamily="34" charset="0"/>
              </a:rPr>
              <a:t>vuông</a:t>
            </a:r>
            <a:r>
              <a:rPr lang="en-US" sz="2400" dirty="0">
                <a:latin typeface="+mn-lt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9" name="Hình ảnh 18">
            <a:extLst>
              <a:ext uri="{FF2B5EF4-FFF2-40B4-BE49-F238E27FC236}">
                <a16:creationId xmlns:a16="http://schemas.microsoft.com/office/drawing/2014/main" id="{D450ED85-79A1-38FF-E0B6-438EF3CF4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901" y="2033486"/>
            <a:ext cx="5319383" cy="1784350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id="{1C011EA7-B5C7-3F38-01F1-980C78D11C4D}"/>
              </a:ext>
            </a:extLst>
          </p:cNvPr>
          <p:cNvSpPr txBox="1"/>
          <p:nvPr/>
        </p:nvSpPr>
        <p:spPr>
          <a:xfrm>
            <a:off x="863101" y="3834610"/>
            <a:ext cx="6555282" cy="2229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chia 9 : 2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thương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4,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1.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phép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Viết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9 : 2 = 4 (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1).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Chín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hết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2400" dirty="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dư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1</a:t>
            </a:r>
            <a:r>
              <a:rPr lang="vi-VN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latin typeface="+mn-lt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59AD31-C44F-34F7-5E6F-09F8B873E9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870"/>
          <a:stretch/>
        </p:blipFill>
        <p:spPr>
          <a:xfrm>
            <a:off x="2590799" y="2284663"/>
            <a:ext cx="5681421" cy="3053826"/>
          </a:xfrm>
          <a:prstGeom prst="rect">
            <a:avLst/>
          </a:prstGeom>
        </p:spPr>
      </p:pic>
      <p:sp>
        <p:nvSpPr>
          <p:cNvPr id="23" name="Hộp Văn bản 22">
            <a:hlinkClick r:id="rId3"/>
            <a:extLst>
              <a:ext uri="{FF2B5EF4-FFF2-40B4-BE49-F238E27FC236}">
                <a16:creationId xmlns:a16="http://schemas.microsoft.com/office/drawing/2014/main" id="{C1CB404C-5C1A-794B-C419-0783344266AF}"/>
              </a:ext>
            </a:extLst>
          </p:cNvPr>
          <p:cNvSpPr txBox="1"/>
          <p:nvPr/>
        </p:nvSpPr>
        <p:spPr>
          <a:xfrm>
            <a:off x="2346959" y="1901861"/>
            <a:ext cx="2700391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33" b="1" dirty="0" err="1">
                <a:latin typeface="+mn-lt"/>
                <a:cs typeface="Arial" panose="020B0604020202020204" pitchFamily="34" charset="0"/>
              </a:rPr>
              <a:t>Bài</a:t>
            </a:r>
            <a:r>
              <a:rPr lang="en-US" sz="2933" b="1" dirty="0">
                <a:latin typeface="+mn-lt"/>
                <a:cs typeface="Arial" panose="020B0604020202020204" pitchFamily="34" charset="0"/>
              </a:rPr>
              <a:t> 1: </a:t>
            </a:r>
            <a:r>
              <a:rPr lang="en-US" sz="2933" dirty="0" err="1">
                <a:latin typeface="+mn-lt"/>
                <a:cs typeface="Arial" panose="020B0604020202020204" pitchFamily="34" charset="0"/>
              </a:rPr>
              <a:t>Số</a:t>
            </a:r>
            <a:r>
              <a:rPr lang="en-US" sz="2933" dirty="0">
                <a:latin typeface="+mn-lt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94BD1C5B-D8B6-FF86-6BC7-D571CE447751}"/>
              </a:ext>
            </a:extLst>
          </p:cNvPr>
          <p:cNvSpPr/>
          <p:nvPr/>
        </p:nvSpPr>
        <p:spPr>
          <a:xfrm>
            <a:off x="5144525" y="2445536"/>
            <a:ext cx="791632" cy="78300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7" name="Hình chữ nhật: Góc Tròn 26">
            <a:extLst>
              <a:ext uri="{FF2B5EF4-FFF2-40B4-BE49-F238E27FC236}">
                <a16:creationId xmlns:a16="http://schemas.microsoft.com/office/drawing/2014/main" id="{71674DEF-E585-0282-9279-C80AE53AEED6}"/>
              </a:ext>
            </a:extLst>
          </p:cNvPr>
          <p:cNvSpPr/>
          <p:nvPr/>
        </p:nvSpPr>
        <p:spPr>
          <a:xfrm>
            <a:off x="6737594" y="2454680"/>
            <a:ext cx="791633" cy="76471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80F90646-F684-45BD-ED6A-9A5C43B3FB9F}"/>
              </a:ext>
            </a:extLst>
          </p:cNvPr>
          <p:cNvSpPr/>
          <p:nvPr/>
        </p:nvSpPr>
        <p:spPr>
          <a:xfrm>
            <a:off x="5731942" y="3317388"/>
            <a:ext cx="796873" cy="78300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9" name="Hình chữ nhật: Góc Tròn 28">
            <a:extLst>
              <a:ext uri="{FF2B5EF4-FFF2-40B4-BE49-F238E27FC236}">
                <a16:creationId xmlns:a16="http://schemas.microsoft.com/office/drawing/2014/main" id="{FD109977-1772-B793-9AB1-C76BB8F240BF}"/>
              </a:ext>
            </a:extLst>
          </p:cNvPr>
          <p:cNvSpPr/>
          <p:nvPr/>
        </p:nvSpPr>
        <p:spPr>
          <a:xfrm>
            <a:off x="5391543" y="4161182"/>
            <a:ext cx="796872" cy="783001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8D5432-C56C-B934-1DDB-14F1C909E4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56"/>
          <a:stretch/>
        </p:blipFill>
        <p:spPr>
          <a:xfrm>
            <a:off x="1684274" y="1764591"/>
            <a:ext cx="5640779" cy="297182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03495" y="5894301"/>
            <a:ext cx="823732" cy="816524"/>
          </a:xfrm>
          <a:prstGeom prst="rect">
            <a:avLst/>
          </a:prstGeom>
        </p:spPr>
      </p:pic>
      <p:sp>
        <p:nvSpPr>
          <p:cNvPr id="24" name="Hình chữ nhật: Góc Tròn 23">
            <a:extLst>
              <a:ext uri="{FF2B5EF4-FFF2-40B4-BE49-F238E27FC236}">
                <a16:creationId xmlns:a16="http://schemas.microsoft.com/office/drawing/2014/main" id="{DFF674B8-24DB-DEFF-846D-88358CF4828B}"/>
              </a:ext>
            </a:extLst>
          </p:cNvPr>
          <p:cNvSpPr/>
          <p:nvPr/>
        </p:nvSpPr>
        <p:spPr>
          <a:xfrm>
            <a:off x="3953413" y="1955800"/>
            <a:ext cx="733705" cy="737127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Hình chữ nhật: Góc Tròn 24">
            <a:extLst>
              <a:ext uri="{FF2B5EF4-FFF2-40B4-BE49-F238E27FC236}">
                <a16:creationId xmlns:a16="http://schemas.microsoft.com/office/drawing/2014/main" id="{86256A28-CA78-223A-3385-3E8C5FB6858B}"/>
              </a:ext>
            </a:extLst>
          </p:cNvPr>
          <p:cNvSpPr/>
          <p:nvPr/>
        </p:nvSpPr>
        <p:spPr>
          <a:xfrm>
            <a:off x="5505968" y="1948174"/>
            <a:ext cx="733705" cy="737127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FF7EED1A-1CDF-9653-C628-2318A53181A3}"/>
              </a:ext>
            </a:extLst>
          </p:cNvPr>
          <p:cNvSpPr/>
          <p:nvPr/>
        </p:nvSpPr>
        <p:spPr>
          <a:xfrm>
            <a:off x="4514937" y="2782577"/>
            <a:ext cx="733705" cy="737127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8" name="Hình chữ nhật: Góc Tròn 27">
            <a:extLst>
              <a:ext uri="{FF2B5EF4-FFF2-40B4-BE49-F238E27FC236}">
                <a16:creationId xmlns:a16="http://schemas.microsoft.com/office/drawing/2014/main" id="{1A49B37A-530A-CA1A-2499-6CB5CEDA766F}"/>
              </a:ext>
            </a:extLst>
          </p:cNvPr>
          <p:cNvSpPr/>
          <p:nvPr/>
        </p:nvSpPr>
        <p:spPr>
          <a:xfrm>
            <a:off x="4191088" y="3606005"/>
            <a:ext cx="733705" cy="737127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dirty="0"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Hộp Văn bản 22">
            <a:hlinkClick r:id="rId4"/>
            <a:extLst>
              <a:ext uri="{FF2B5EF4-FFF2-40B4-BE49-F238E27FC236}">
                <a16:creationId xmlns:a16="http://schemas.microsoft.com/office/drawing/2014/main" id="{21C597DA-1DBE-C089-898F-2E6FCCA9099F}"/>
              </a:ext>
            </a:extLst>
          </p:cNvPr>
          <p:cNvSpPr txBox="1"/>
          <p:nvPr/>
        </p:nvSpPr>
        <p:spPr>
          <a:xfrm>
            <a:off x="1964223" y="1112005"/>
            <a:ext cx="2700391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33" b="1" dirty="0" err="1">
                <a:latin typeface="+mn-lt"/>
                <a:cs typeface="Arial" panose="020B0604020202020204" pitchFamily="34" charset="0"/>
              </a:rPr>
              <a:t>Bài</a:t>
            </a:r>
            <a:r>
              <a:rPr lang="en-US" sz="2933" b="1" dirty="0">
                <a:latin typeface="+mn-lt"/>
                <a:cs typeface="Arial" panose="020B0604020202020204" pitchFamily="34" charset="0"/>
              </a:rPr>
              <a:t> 1: </a:t>
            </a:r>
            <a:r>
              <a:rPr lang="en-US" sz="2933" dirty="0" err="1">
                <a:latin typeface="+mn-lt"/>
                <a:cs typeface="Arial" panose="020B0604020202020204" pitchFamily="34" charset="0"/>
              </a:rPr>
              <a:t>Số</a:t>
            </a:r>
            <a:r>
              <a:rPr lang="en-US" sz="2933" dirty="0">
                <a:latin typeface="+mn-lt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F7B84D5-D82D-3448-D9E0-7A8E1AA000DF}"/>
              </a:ext>
            </a:extLst>
          </p:cNvPr>
          <p:cNvGrpSpPr/>
          <p:nvPr/>
        </p:nvGrpSpPr>
        <p:grpSpPr>
          <a:xfrm>
            <a:off x="1653058" y="494025"/>
            <a:ext cx="9198950" cy="5224333"/>
            <a:chOff x="1653057" y="494024"/>
            <a:chExt cx="9198950" cy="5224333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6AAD3FF8-0A95-4253-16DA-C6A110DE7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653057" y="494024"/>
              <a:ext cx="4845654" cy="4731119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AD3C93F0-C046-4D86-D20C-0BFACCCA4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6006353" y="987238"/>
              <a:ext cx="4845654" cy="4731119"/>
            </a:xfrm>
            <a:prstGeom prst="rect">
              <a:avLst/>
            </a:prstGeom>
          </p:spPr>
        </p:pic>
      </p:grpSp>
      <p:pic>
        <p:nvPicPr>
          <p:cNvPr id="13" name="Picture 11">
            <a:extLst>
              <a:ext uri="{FF2B5EF4-FFF2-40B4-BE49-F238E27FC236}">
                <a16:creationId xmlns:a16="http://schemas.microsoft.com/office/drawing/2014/main" id="{7B40201E-42C1-D00F-32FA-716525D71F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145486" y="4362252"/>
            <a:ext cx="2046514" cy="2495749"/>
          </a:xfrm>
          <a:prstGeom prst="rect">
            <a:avLst/>
          </a:prstGeom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9857C79-E675-553A-E9E7-F70015286F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" y="4166448"/>
            <a:ext cx="2314735" cy="26915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9A18839-D799-FE47-8F7C-324684EB0894}"/>
              </a:ext>
            </a:extLst>
          </p:cNvPr>
          <p:cNvSpPr txBox="1"/>
          <p:nvPr/>
        </p:nvSpPr>
        <p:spPr>
          <a:xfrm>
            <a:off x="1955556" y="2433791"/>
            <a:ext cx="8583386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6">
              <a:buClrTx/>
            </a:pPr>
            <a:r>
              <a:rPr lang="en-US" sz="5867" b="1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CON SỐ MAY MẮN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E074BB2E-F491-AFD3-D72C-EDC5FFBE16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799603" y="643951"/>
            <a:ext cx="1079684" cy="905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2BBBE2-3DF2-99B1-7DCD-672E2C12B8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47 0.04537 L -0.05247 0.04561 C -0.05299 0.04561 -0.06862 0.06644 -0.07213 0.07361 C -0.0737 0.0757 -0.07409 0.07894 -0.07526 0.08102 C -0.07643 0.0838 -0.07878 0.08635 -0.08034 0.08912 C -0.0819 0.09213 -0.08268 0.09514 -0.08503 0.09792 C -0.08737 0.10486 -0.09479 0.11783 -0.09479 0.11829 C -0.09831 0.13149 -0.09557 0.12315 -0.10456 0.14074 C -0.1112 0.15348 -0.10573 0.1426 -0.11159 0.15811 C -0.11354 0.1625 -0.11588 0.16644 -0.11745 0.17084 C -0.11823 0.17385 -0.11901 0.17662 -0.11979 0.17963 C -0.12292 0.19028 -0.12135 0.19121 -0.12799 0.20394 C -0.12917 0.20625 -0.13073 0.20834 -0.13151 0.21111 C -0.13268 0.2132 -0.13307 0.21598 -0.13346 0.21806 C -0.13424 0.2213 -0.13463 0.22385 -0.1362 0.22686 C -0.13737 0.2301 -0.13893 0.23357 -0.14049 0.23658 C -0.14206 0.23889 -0.14245 0.24121 -0.14323 0.24422 C -0.14401 0.24561 -0.1444 0.24815 -0.14479 0.24954 C -0.14596 0.25093 -0.14674 0.25255 -0.14792 0.25394 C -0.14948 0.25973 -0.15065 0.26621 -0.15338 0.27107 C -0.15651 0.27686 -0.15729 0.27917 -0.15963 0.28542 C -0.16003 0.2875 -0.16003 0.29051 -0.1612 0.29283 C -0.16237 0.29514 -0.16432 0.29723 -0.16588 0.3 C -0.16745 0.3044 -0.1694 0.30926 -0.17096 0.31412 C -0.17174 0.31713 -0.17253 0.32014 -0.1737 0.32292 C -0.17565 0.32639 -0.1776 0.32917 -0.17917 0.33264 C -0.18112 0.33658 -0.1819 0.34144 -0.18346 0.34537 C -0.18503 0.34815 -0.18698 0.35024 -0.18815 0.35301 C -0.18971 0.35556 -0.19049 0.35834 -0.19167 0.36135 C -0.19284 0.36366 -0.19323 0.36667 -0.19479 0.36852 C -0.19557 0.37061 -0.19713 0.37153 -0.19909 0.37292 C -0.20065 0.37547 -0.20221 0.37824 -0.20338 0.38125 C -0.20729 0.3919 -0.19948 0.38218 -0.20768 0.39399 C -0.2112 0.39885 -0.21549 0.40209 -0.21862 0.40695 C -0.22174 0.41181 -0.22526 0.41667 -0.22838 0.42153 C -0.22917 0.42361 -0.23034 0.42639 -0.2319 0.42848 C -0.24167 0.44098 -0.23112 0.42801 -0.24206 0.44005 C -0.2444 0.4426 -0.24635 0.44584 -0.24909 0.44885 C -0.25104 0.4507 -0.25338 0.45232 -0.25534 0.45417 C -0.25729 0.45649 -0.25885 0.45949 -0.26081 0.46181 C -0.26276 0.46389 -0.26471 0.46528 -0.26706 0.46736 C -0.27331 0.47269 -0.27799 0.47639 -0.28503 0.48033 C -0.2944 0.48519 -0.28854 0.48033 -0.29844 0.48727 C -0.30156 0.48959 -0.30469 0.4926 -0.30742 0.49445 C -0.31133 0.49653 -0.31445 0.49699 -0.31836 0.49885 C -0.32109 0.50024 -0.32383 0.50186 -0.32617 0.50278 C -0.33203 0.50556 -0.33867 0.50718 -0.34336 0.51042 C -0.34609 0.51158 -0.34883 0.51343 -0.35156 0.51436 C -0.35508 0.51574 -0.36094 0.51783 -0.36484 0.51875 C -0.36719 0.51922 -0.36992 0.51968 -0.37226 0.52014 C -0.38398 0.52269 -0.37226 0.52061 -0.3875 0.52315 C -0.38945 0.52408 -0.39141 0.52547 -0.39375 0.52547 C -0.39531 0.52662 -0.40937 0.52848 -0.41094 0.52894 C -0.42734 0.53195 -0.40234 0.52848 -0.42734 0.53195 L -0.51888 0.53033 C -0.52161 0.52986 -0.52435 0.52986 -0.52695 0.52894 C -0.5306 0.52755 -0.53411 0.525 -0.53906 0.52315 C -0.53997 0.52176 -0.54193 0.52061 -0.54427 0.51875 C -0.54544 0.51736 -0.5474 0.51574 -0.54857 0.51436 L -0.55208 0.51158 C -0.55286 0.50903 -0.55325 0.50672 -0.55404 0.50417 C -0.55482 0.50186 -0.55716 0.50024 -0.55716 0.49746 C -0.55716 0.49491 -0.55482 0.47986 -0.55286 0.47593 C -0.55208 0.47315 -0.55013 0.47107 -0.54857 0.46875 C -0.54661 0.46528 -0.54505 0.46181 -0.5431 0.45857 C -0.54193 0.45602 -0.54075 0.45278 -0.53906 0.45162 C -0.53529 0.44977 -0.53138 0.4507 -0.52851 0.45024 C -0.51094 0.45162 -0.49375 0.45232 -0.47695 0.45417 C -0.47539 0.45463 -0.47383 0.45602 -0.4724 0.45695 C -0.46888 0.46042 -0.46615 0.46621 -0.46341 0.47014 C -0.46172 0.47269 -0.4599 0.475 -0.45794 0.47709 C -0.45781 0.48125 -0.45781 0.48565 -0.45703 0.49005 C -0.45677 0.49306 -0.45625 0.49584 -0.45625 0.49885 C -0.45638 0.50857 -0.45677 0.51783 -0.45794 0.52755 C -0.4582 0.52894 -0.4595 0.52986 -0.4599 0.53195 C -0.46146 0.53635 -0.46263 0.54121 -0.46419 0.54607 C -0.46615 0.55186 -0.46797 0.55857 -0.47161 0.56297 C -0.47305 0.56505 -0.47461 0.5669 -0.47591 0.56875 C -0.4849 0.58334 -0.47279 0.56829 -0.48594 0.58426 C -0.49154 0.59167 -0.5043 0.60232 -0.5082 0.6044 C -0.5125 0.60764 -0.51641 0.61065 -0.5207 0.61297 C -0.5263 0.61644 -0.53216 0.61783 -0.53906 0.62037 C -0.54075 0.62176 -0.54388 0.62361 -0.54661 0.62477 C -0.54974 0.6257 -0.55208 0.62662 -0.55482 0.62755 C -0.58021 0.63496 -0.57396 0.63334 -0.59075 0.63635 C -0.61615 0.63449 -0.64154 0.63449 -0.66693 0.63195 C -0.66888 0.63195 -0.67057 0.62963 -0.6724 0.62755 C -0.67604 0.62315 -0.68307 0.61297 -0.68307 0.61343 C -0.68385 0.61111 -0.68424 0.60926 -0.6849 0.60764 C -0.68841 0.59352 -0.68802 0.58588 -0.68411 0.56736 C -0.68333 0.56482 -0.67318 0.56065 -0.6724 0.56019 C -0.66224 0.56065 -0.65208 0.55996 -0.64193 0.56158 C -0.63763 0.5625 -0.63763 0.57037 -0.63646 0.57454 C -0.63255 0.59306 -0.63529 0.57894 -0.63216 0.59607 C -0.63255 0.61389 -0.63255 0.63149 -0.63372 0.64908 C -0.6345 0.6544 -0.63646 0.66065 -0.63841 0.66459 C -0.63958 0.66806 -0.64115 0.67176 -0.6431 0.67477 C -0.64544 0.67963 -0.647 0.67871 -0.65013 0.68195 C -0.65208 0.68403 -0.65404 0.68727 -0.65638 0.68936 C -0.65833 0.69121 -0.66068 0.69167 -0.66341 0.69329 C -0.67135 0.69861 -0.66966 0.69908 -0.67943 0.70047 C -0.68503 0.70139 -0.69075 0.70139 -0.69661 0.70232 C -0.70846 0.70047 -0.72044 0.7 -0.73255 0.69769 C -0.73802 0.69653 -0.7599 0.68727 -0.76654 0.68311 C -0.79635 0.6669 -0.76588 0.68102 -0.78971 0.67037 C -0.79206 0.66783 -0.79753 0.66158 -0.7987 0.65764 C -0.80026 0.6544 -0.80221 0.6382 -0.80221 0.63635 C -0.80182 0.61783 -0.80651 0.59699 -0.79596 0.58588 C -0.7944 0.58426 -0.79245 0.58426 -0.79049 0.58287 C -0.78333 0.5838 -0.7763 0.58334 -0.76927 0.58426 C -0.76823 0.58496 -0.76771 0.58635 -0.76732 0.58727 C -0.76654 0.59213 -0.76615 0.59699 -0.76549 0.60186 C -0.76458 0.62223 -0.76393 0.6213 -0.76654 0.64213 C -0.76693 0.64514 -0.7694 0.65348 -0.77083 0.65625 C -0.77174 0.65764 -0.77279 0.65811 -0.77357 0.65926 C -0.7845 0.67176 -0.77213 0.65834 -0.78255 0.66899 C -0.7845 0.67084 -0.78581 0.67385 -0.78815 0.67477 C -0.79245 0.67755 -0.79753 0.67917 -0.80221 0.68056 C -0.80846 0.68195 -0.81432 0.68149 -0.82018 0.68195 C -0.82799 0.6801 -0.83073 0.68311 -0.84284 0.67616 C -0.85534 0.66852 -0.88659 0.66204 -0.89401 0.63774 C -0.90807 0.59306 -0.89479 0.62616 -0.90573 0.58426 C -0.9069 0.5794 -0.91237 0.57037 -0.91393 0.56551 C -0.91471 0.56204 -0.91354 0.56389 -0.91432 0.56019 C -0.91471 0.55625 -0.91601 0.54931 -0.91641 0.54561 C -0.91719 0.53473 -0.90221 0.53473 -0.90378 0.52454 C -0.90417 0.51968 -0.90495 0.51482 -0.90534 0.51042 C -0.90612 0.50324 -0.9069 0.49584 -0.90729 0.48866 C -0.90768 0.48565 -0.90807 0.48334 -0.90807 0.48033 C -0.90885 0.47223 -0.90885 0.46875 -0.91003 0.46181 C -0.91042 0.45996 -0.91081 0.45857 -0.91081 0.45695 C -0.9112 0.45324 -0.9112 0.44931 -0.91198 0.44584 C -0.91198 0.44399 -0.91315 0.44306 -0.91354 0.44144 C -0.91471 0.4382 -0.91588 0.43473 -0.91706 0.43172 C -0.91784 0.4294 -0.91823 0.42686 -0.91901 0.42408 C -0.9194 0.42246 -0.9194 0.42014 -0.91979 0.41875 C -0.92018 0.41713 -0.92096 0.41667 -0.92174 0.41574 C -0.92213 0.41436 -0.92213 0.41274 -0.92253 0.41135 C -0.92331 0.40857 -0.92565 0.40463 -0.92721 0.40301 C -0.92838 0.40116 -0.93034 0.40024 -0.93151 0.39838 C -0.94128 0.38704 -0.93229 0.39352 -0.94753 0.38125 C -0.94948 0.37986 -0.95104 0.37824 -0.95299 0.37686 C -0.95495 0.37593 -0.9569 0.37547 -0.95846 0.37408 C -0.96042 0.37246 -0.96198 0.37014 -0.96393 0.36852 C -0.99362 0.34375 -0.97292 0.36528 -0.99167 0.34283 C -0.99792 0.33473 -0.99753 0.33704 -1.00338 0.32824 C -1.00534 0.32593 -1.00729 0.32292 -1.00885 0.31991 C -1.01003 0.31667 -1.01081 0.3132 -1.01237 0.30973 C -1.0237 0.28311 -1.01354 0.31181 -1.0237 0.27963 C -1.02799 0.25093 -1.0237 0.28449 -1.02643 0.25093 C -1.02721 0.24607 -1.02799 0.24121 -1.02838 0.23658 C -1.02878 0.23357 -1.02917 0.2301 -1.02917 0.22686 C -1.02917 0.21713 -1.02917 0.2044 -1.02643 0.19514 C -1.02565 0.19213 -1.02448 0.18936 -1.02292 0.18681 C -1.02057 0.18149 -1.01784 0.17709 -1.0151 0.17269 C -1.01276 0.16945 -1.01081 0.16644 -1.00885 0.16412 C -1.00299 0.15672 -1.00143 0.15533 -0.99635 0.14954 C -0.98932 0.15047 -0.98698 0.15047 -0.98073 0.15232 C -0.97995 0.15278 -0.97838 0.15348 -0.97721 0.15394 C -0.97565 0.1544 -0.97448 0.15579 -0.97292 0.15672 C -0.96823 0.15973 -0.96823 0.15926 -0.96393 0.16111 C -0.96237 0.1625 -0.96081 0.16412 -0.95963 0.16505 C -0.95221 0.1713 -0.95534 0.16736 -0.94831 0.17524 C -0.93268 0.19375 -0.93698 0.18889 -0.92331 0.20672 C -0.92213 0.2088 -0.92057 0.21065 -0.91901 0.21274 C -0.91784 0.21412 -0.91628 0.21505 -0.91549 0.2169 C -0.91471 0.21806 -0.91393 0.21991 -0.91276 0.2213 C -0.91081 0.22385 -0.90846 0.2257 -0.90651 0.22824 C -0.90495 0.2301 -0.90417 0.23218 -0.90299 0.23403 C -0.90182 0.23496 -0.89948 0.22871 -0.8987 0.2301 C -0.89206 0.2419 -0.8901 0.22732 -0.8862 0.22732 C -0.84323 0.19329 -0.80846 0.1801 -0.76549 0.14653 C -0.72435 0.18056 -0.67604 0.19121 -0.6349 0.2257 C -0.60247 0.16111 -0.56497 0.11899 -0.53255 0.05463 " pathEditMode="relative" rAng="0" ptsTypes="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9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841" y="3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9">
            <a:hlinkClick r:id="" action="ppaction://noaction"/>
            <a:extLst>
              <a:ext uri="{FF2B5EF4-FFF2-40B4-BE49-F238E27FC236}">
                <a16:creationId xmlns:a16="http://schemas.microsoft.com/office/drawing/2014/main" id="{E44E7FEC-0258-B610-4CD0-F6C34713D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58970" y="5673736"/>
            <a:ext cx="1074062" cy="119174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A9C0A663-C785-59DF-11A9-C34CFD7BAF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431" y="1394117"/>
            <a:ext cx="1811761" cy="2018763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F610039-0404-4B98-ADEE-C12315C56B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4512" y="2922678"/>
            <a:ext cx="1811761" cy="1977635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9612678B-EE75-55FB-C072-8EB9686A1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5226" y="1384085"/>
            <a:ext cx="1801081" cy="202576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7F0CEA3-20CD-358A-16E3-97D6A0C094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4443" y="1380477"/>
            <a:ext cx="1800501" cy="201876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209599F-9511-33DA-CC9C-A1E929B212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4418" y="1362559"/>
            <a:ext cx="1908903" cy="2034663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19CAA17-DCB0-F706-C7FD-80E497704C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2931" y="2892143"/>
            <a:ext cx="1811761" cy="197763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40FE0D9-77A0-22F4-5E64-35CC10E6E4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3340" y="2919668"/>
            <a:ext cx="1806396" cy="194681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5337728-F915-47C8-2547-A619D49B9C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9874" y="2884974"/>
            <a:ext cx="1764260" cy="197763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3BC3237A-67C7-EDFB-8AFE-B74FB9C5E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7797" y="2873063"/>
            <a:ext cx="1811761" cy="201876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00D02E88-26E9-B2D2-97F0-3D11A7894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9918" y="1355031"/>
            <a:ext cx="1811761" cy="2018763"/>
          </a:xfrm>
          <a:prstGeom prst="rect">
            <a:avLst/>
          </a:prstGeom>
        </p:spPr>
      </p:pic>
      <p:pic>
        <p:nvPicPr>
          <p:cNvPr id="39" name="Picture 38">
            <a:hlinkClick r:id="rId11" action="ppaction://hlinksldjump"/>
            <a:extLst>
              <a:ext uri="{FF2B5EF4-FFF2-40B4-BE49-F238E27FC236}">
                <a16:creationId xmlns:a16="http://schemas.microsoft.com/office/drawing/2014/main" id="{54038B36-7B32-1923-F2D1-49DF837DD9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81711" y="2890921"/>
            <a:ext cx="1737360" cy="2011679"/>
          </a:xfrm>
          <a:prstGeom prst="rect">
            <a:avLst/>
          </a:prstGeom>
        </p:spPr>
      </p:pic>
      <p:pic>
        <p:nvPicPr>
          <p:cNvPr id="40" name="Picture 39">
            <a:hlinkClick r:id="rId13" action="ppaction://hlinksldjump"/>
            <a:extLst>
              <a:ext uri="{FF2B5EF4-FFF2-40B4-BE49-F238E27FC236}">
                <a16:creationId xmlns:a16="http://schemas.microsoft.com/office/drawing/2014/main" id="{0DF68C1E-2179-B34A-BCEB-70C476CED7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23630" y="1390879"/>
            <a:ext cx="1737360" cy="2018763"/>
          </a:xfrm>
          <a:prstGeom prst="rect">
            <a:avLst/>
          </a:prstGeom>
        </p:spPr>
      </p:pic>
      <p:pic>
        <p:nvPicPr>
          <p:cNvPr id="41" name="Picture 40">
            <a:hlinkClick r:id="rId15" action="ppaction://hlinksldjump"/>
            <a:extLst>
              <a:ext uri="{FF2B5EF4-FFF2-40B4-BE49-F238E27FC236}">
                <a16:creationId xmlns:a16="http://schemas.microsoft.com/office/drawing/2014/main" id="{EA846E30-F607-6821-3333-3FA45B44677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90130" y="2871579"/>
            <a:ext cx="1737360" cy="2018763"/>
          </a:xfrm>
          <a:prstGeom prst="rect">
            <a:avLst/>
          </a:prstGeom>
        </p:spPr>
      </p:pic>
      <p:pic>
        <p:nvPicPr>
          <p:cNvPr id="42" name="Picture 41">
            <a:hlinkClick r:id="rId17" action="ppaction://hlinksldjump"/>
            <a:extLst>
              <a:ext uri="{FF2B5EF4-FFF2-40B4-BE49-F238E27FC236}">
                <a16:creationId xmlns:a16="http://schemas.microsoft.com/office/drawing/2014/main" id="{F97F94B7-8D57-78D5-30C3-BD3FC95FE1D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948586" y="1387584"/>
            <a:ext cx="1737360" cy="2018763"/>
          </a:xfrm>
          <a:prstGeom prst="rect">
            <a:avLst/>
          </a:prstGeom>
        </p:spPr>
      </p:pic>
      <p:pic>
        <p:nvPicPr>
          <p:cNvPr id="43" name="Picture 42">
            <a:hlinkClick r:id="rId19" action="ppaction://hlinksldjump"/>
            <a:extLst>
              <a:ext uri="{FF2B5EF4-FFF2-40B4-BE49-F238E27FC236}">
                <a16:creationId xmlns:a16="http://schemas.microsoft.com/office/drawing/2014/main" id="{81F2874D-0A02-694D-D5EE-6801F0E9C97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797858" y="2887237"/>
            <a:ext cx="1737360" cy="2011679"/>
          </a:xfrm>
          <a:prstGeom prst="rect">
            <a:avLst/>
          </a:prstGeom>
        </p:spPr>
      </p:pic>
      <p:pic>
        <p:nvPicPr>
          <p:cNvPr id="48" name="Picture 47">
            <a:hlinkClick r:id="rId21" action="ppaction://hlinksldjump"/>
            <a:extLst>
              <a:ext uri="{FF2B5EF4-FFF2-40B4-BE49-F238E27FC236}">
                <a16:creationId xmlns:a16="http://schemas.microsoft.com/office/drawing/2014/main" id="{103E4B86-42BD-A5D8-5AEC-81DE2E709EF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83324" y="2867952"/>
            <a:ext cx="1737360" cy="2011679"/>
          </a:xfrm>
          <a:prstGeom prst="rect">
            <a:avLst/>
          </a:prstGeom>
        </p:spPr>
      </p:pic>
      <p:pic>
        <p:nvPicPr>
          <p:cNvPr id="49" name="Picture 48">
            <a:hlinkClick r:id="rId23" action="ppaction://hlinksldjump"/>
            <a:extLst>
              <a:ext uri="{FF2B5EF4-FFF2-40B4-BE49-F238E27FC236}">
                <a16:creationId xmlns:a16="http://schemas.microsoft.com/office/drawing/2014/main" id="{E564BF07-FDE6-5695-E241-2CBB199637E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46012" y="1384019"/>
            <a:ext cx="1737360" cy="2011679"/>
          </a:xfrm>
          <a:prstGeom prst="rect">
            <a:avLst/>
          </a:prstGeom>
        </p:spPr>
      </p:pic>
      <p:pic>
        <p:nvPicPr>
          <p:cNvPr id="50" name="Picture 49">
            <a:hlinkClick r:id="rId25" action="ppaction://hlinksldjump"/>
            <a:extLst>
              <a:ext uri="{FF2B5EF4-FFF2-40B4-BE49-F238E27FC236}">
                <a16:creationId xmlns:a16="http://schemas.microsoft.com/office/drawing/2014/main" id="{04E2E24B-91AA-FEE5-3821-0D26A42A461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330188" y="1374051"/>
            <a:ext cx="1737360" cy="2011679"/>
          </a:xfrm>
          <a:prstGeom prst="rect">
            <a:avLst/>
          </a:prstGeom>
        </p:spPr>
      </p:pic>
      <p:pic>
        <p:nvPicPr>
          <p:cNvPr id="51" name="Picture 50">
            <a:hlinkClick r:id="rId27" action="ppaction://hlinksldjump"/>
            <a:extLst>
              <a:ext uri="{FF2B5EF4-FFF2-40B4-BE49-F238E27FC236}">
                <a16:creationId xmlns:a16="http://schemas.microsoft.com/office/drawing/2014/main" id="{4B762E33-7F75-52AA-AC75-84C9AF1BBDB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184996" y="2873063"/>
            <a:ext cx="1737360" cy="2018763"/>
          </a:xfrm>
          <a:prstGeom prst="rect">
            <a:avLst/>
          </a:prstGeom>
        </p:spPr>
      </p:pic>
      <p:pic>
        <p:nvPicPr>
          <p:cNvPr id="44" name="Picture 43">
            <a:hlinkClick r:id="rId29" action="ppaction://hlinksldjump"/>
            <a:extLst>
              <a:ext uri="{FF2B5EF4-FFF2-40B4-BE49-F238E27FC236}">
                <a16:creationId xmlns:a16="http://schemas.microsoft.com/office/drawing/2014/main" id="{C83FB0EC-75B5-B32F-3D6F-475521D206B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970568" y="1337935"/>
            <a:ext cx="1810458" cy="2052952"/>
          </a:xfrm>
          <a:prstGeom prst="rect">
            <a:avLst/>
          </a:prstGeom>
        </p:spPr>
      </p:pic>
      <p:pic>
        <p:nvPicPr>
          <p:cNvPr id="67" name="Picture 15">
            <a:extLst>
              <a:ext uri="{FF2B5EF4-FFF2-40B4-BE49-F238E27FC236}">
                <a16:creationId xmlns:a16="http://schemas.microsoft.com/office/drawing/2014/main" id="{6862AA29-9A43-BC5F-5F2F-58F5A5D7DF6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0537366" y="1"/>
            <a:ext cx="1661693" cy="1730931"/>
          </a:xfrm>
          <a:prstGeom prst="rect">
            <a:avLst/>
          </a:prstGeom>
        </p:spPr>
      </p:pic>
      <p:pic>
        <p:nvPicPr>
          <p:cNvPr id="68" name="Picture 22">
            <a:extLst>
              <a:ext uri="{FF2B5EF4-FFF2-40B4-BE49-F238E27FC236}">
                <a16:creationId xmlns:a16="http://schemas.microsoft.com/office/drawing/2014/main" id="{EEF6FF90-6C16-2601-BB22-A0B3CA1680FE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637507" y="0"/>
            <a:ext cx="1496226" cy="201511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D61126-3AB8-08AB-AE4F-6A16AD80FEB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7810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: Rounded Corners 1049">
            <a:extLst>
              <a:ext uri="{FF2B5EF4-FFF2-40B4-BE49-F238E27FC236}">
                <a16:creationId xmlns:a16="http://schemas.microsoft.com/office/drawing/2014/main" id="{EF73749A-D73F-A533-3960-BFBD06CAF859}"/>
              </a:ext>
            </a:extLst>
          </p:cNvPr>
          <p:cNvSpPr/>
          <p:nvPr/>
        </p:nvSpPr>
        <p:spPr>
          <a:xfrm>
            <a:off x="667947" y="2873138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s-ES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s-ES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1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51" name="Rectangle: Rounded Corners 1050">
            <a:extLst>
              <a:ext uri="{FF2B5EF4-FFF2-40B4-BE49-F238E27FC236}">
                <a16:creationId xmlns:a16="http://schemas.microsoft.com/office/drawing/2014/main" id="{DE6E00C5-F557-EFA5-65E2-47EA80DE9FAA}"/>
              </a:ext>
            </a:extLst>
          </p:cNvPr>
          <p:cNvSpPr/>
          <p:nvPr/>
        </p:nvSpPr>
        <p:spPr>
          <a:xfrm>
            <a:off x="667948" y="578796"/>
            <a:ext cx="10853057" cy="201359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2 </a:t>
            </a:r>
            <a:r>
              <a:rPr lang="pt-BR" sz="4400" kern="1200" noProof="1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pt-BR" sz="4400" kern="1200" noProof="1">
                <a:solidFill>
                  <a:prstClr val="black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? </a:t>
            </a:r>
            <a:endParaRPr lang="vi-VN" sz="4400" kern="1200" noProof="1">
              <a:solidFill>
                <a:prstClr val="black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53" name="Picture 18">
            <a:hlinkClick r:id="rId4" action="ppaction://hlinksldjump"/>
            <a:extLst>
              <a:ext uri="{FF2B5EF4-FFF2-40B4-BE49-F238E27FC236}">
                <a16:creationId xmlns:a16="http://schemas.microsoft.com/office/drawing/2014/main" id="{81E3C240-FEC2-E53F-1699-F9382F928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613572" y="5240104"/>
            <a:ext cx="1578429" cy="1610642"/>
          </a:xfrm>
          <a:prstGeom prst="rect">
            <a:avLst/>
          </a:prstGeom>
        </p:spPr>
      </p:pic>
      <p:pic>
        <p:nvPicPr>
          <p:cNvPr id="1054" name="Picture 19">
            <a:extLst>
              <a:ext uri="{FF2B5EF4-FFF2-40B4-BE49-F238E27FC236}">
                <a16:creationId xmlns:a16="http://schemas.microsoft.com/office/drawing/2014/main" id="{95CCE2D6-0A81-A6C8-7E95-87D4A7934C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28" y="4864237"/>
            <a:ext cx="1430286" cy="19865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E67D2F-4DA9-6AD8-F316-92125F262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577495" cy="6439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27691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 animBg="1"/>
      <p:bldP spid="105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632</Words>
  <Application>Microsoft Office PowerPoint</Application>
  <PresentationFormat>Widescreen</PresentationFormat>
  <Paragraphs>77</Paragraphs>
  <Slides>21</Slides>
  <Notes>14</Notes>
  <HiddenSlides>10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UTM Avo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Administrator</cp:lastModifiedBy>
  <cp:revision>14</cp:revision>
  <dcterms:modified xsi:type="dcterms:W3CDTF">2023-11-13T23:28:22Z</dcterms:modified>
</cp:coreProperties>
</file>