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309" r:id="rId2"/>
    <p:sldId id="305" r:id="rId3"/>
    <p:sldId id="276" r:id="rId4"/>
    <p:sldId id="277" r:id="rId5"/>
    <p:sldId id="291" r:id="rId6"/>
    <p:sldId id="290" r:id="rId7"/>
    <p:sldId id="287" r:id="rId8"/>
    <p:sldId id="289" r:id="rId9"/>
    <p:sldId id="288" r:id="rId10"/>
    <p:sldId id="284" r:id="rId11"/>
    <p:sldId id="307" r:id="rId12"/>
    <p:sldId id="308" r:id="rId13"/>
    <p:sldId id="292" r:id="rId14"/>
    <p:sldId id="286" r:id="rId15"/>
    <p:sldId id="280" r:id="rId16"/>
    <p:sldId id="283" r:id="rId17"/>
    <p:sldId id="282" r:id="rId18"/>
    <p:sldId id="279" r:id="rId19"/>
    <p:sldId id="278" r:id="rId20"/>
    <p:sldId id="293" r:id="rId21"/>
    <p:sldId id="300" r:id="rId22"/>
    <p:sldId id="301" r:id="rId23"/>
    <p:sldId id="302" r:id="rId24"/>
    <p:sldId id="296" r:id="rId25"/>
    <p:sldId id="310" r:id="rId26"/>
  </p:sldIdLst>
  <p:sldSz cx="12192000" cy="6858000"/>
  <p:notesSz cx="6858000" cy="9144000"/>
  <p:embeddedFontLst>
    <p:embeddedFont>
      <p:font typeface="UTM Avo" panose="02040603050506020204" pitchFamily="18" charset="0"/>
      <p:regular r:id="rId28"/>
    </p:embeddedFont>
    <p:embeddedFont>
      <p:font typeface="宋体" panose="02010600030101010101" pitchFamily="2" charset="-122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2E16C-A3BE-435F-8FA2-3CA60705E253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793AC-1564-4435-998F-9B8362799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65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52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924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4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4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70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28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3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8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49" r:id="rId4"/>
    <p:sldLayoutId id="2147483650" r:id="rId5"/>
    <p:sldLayoutId id="2147483685" r:id="rId6"/>
    <p:sldLayoutId id="2147483652" r:id="rId7"/>
    <p:sldLayoutId id="2147483651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53" r:id="rId15"/>
    <p:sldLayoutId id="2147483686" r:id="rId16"/>
    <p:sldLayoutId id="214748369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slide" Target="slide18.xml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1.png"/><Relationship Id="rId18" Type="http://schemas.microsoft.com/office/2007/relationships/hdphoto" Target="../media/hdphoto7.wdp"/><Relationship Id="rId26" Type="http://schemas.microsoft.com/office/2007/relationships/hdphoto" Target="../media/hdphoto9.wdp"/><Relationship Id="rId3" Type="http://schemas.microsoft.com/office/2007/relationships/hdphoto" Target="../media/hdphoto4.wdp"/><Relationship Id="rId21" Type="http://schemas.openxmlformats.org/officeDocument/2006/relationships/slide" Target="slide16.xml"/><Relationship Id="rId7" Type="http://schemas.openxmlformats.org/officeDocument/2006/relationships/image" Target="../media/image29.png"/><Relationship Id="rId12" Type="http://schemas.microsoft.com/office/2007/relationships/hdphoto" Target="../media/hdphoto6.wdp"/><Relationship Id="rId17" Type="http://schemas.openxmlformats.org/officeDocument/2006/relationships/image" Target="../media/image32.png"/><Relationship Id="rId25" Type="http://schemas.openxmlformats.org/officeDocument/2006/relationships/image" Target="../media/image34.png"/><Relationship Id="rId2" Type="http://schemas.openxmlformats.org/officeDocument/2006/relationships/image" Target="../media/image27.jpeg"/><Relationship Id="rId16" Type="http://schemas.openxmlformats.org/officeDocument/2006/relationships/image" Target="../media/image23.png"/><Relationship Id="rId20" Type="http://schemas.microsoft.com/office/2007/relationships/hdphoto" Target="../media/hdphoto2.wdp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8.xml"/><Relationship Id="rId11" Type="http://schemas.openxmlformats.org/officeDocument/2006/relationships/image" Target="../media/image30.png"/><Relationship Id="rId24" Type="http://schemas.openxmlformats.org/officeDocument/2006/relationships/slide" Target="slide15.xml"/><Relationship Id="rId5" Type="http://schemas.microsoft.com/office/2007/relationships/hdphoto" Target="../media/hdphoto5.wdp"/><Relationship Id="rId15" Type="http://schemas.microsoft.com/office/2007/relationships/hdphoto" Target="../media/hdphoto1.wdp"/><Relationship Id="rId23" Type="http://schemas.microsoft.com/office/2007/relationships/hdphoto" Target="../media/hdphoto8.wdp"/><Relationship Id="rId28" Type="http://schemas.microsoft.com/office/2007/relationships/hdphoto" Target="../media/hdphoto10.wdp"/><Relationship Id="rId10" Type="http://schemas.openxmlformats.org/officeDocument/2006/relationships/image" Target="../media/image26.png"/><Relationship Id="rId19" Type="http://schemas.openxmlformats.org/officeDocument/2006/relationships/image" Target="../media/image24.png"/><Relationship Id="rId4" Type="http://schemas.openxmlformats.org/officeDocument/2006/relationships/image" Target="../media/image28.png"/><Relationship Id="rId9" Type="http://schemas.microsoft.com/office/2007/relationships/hdphoto" Target="../media/hdphoto3.wdp"/><Relationship Id="rId14" Type="http://schemas.openxmlformats.org/officeDocument/2006/relationships/image" Target="../media/image22.png"/><Relationship Id="rId22" Type="http://schemas.openxmlformats.org/officeDocument/2006/relationships/image" Target="../media/image33.png"/><Relationship Id="rId27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2.png"/><Relationship Id="rId18" Type="http://schemas.openxmlformats.org/officeDocument/2006/relationships/image" Target="../media/image24.png"/><Relationship Id="rId26" Type="http://schemas.microsoft.com/office/2007/relationships/hdphoto" Target="../media/hdphoto14.wdp"/><Relationship Id="rId3" Type="http://schemas.microsoft.com/office/2007/relationships/hdphoto" Target="../media/hdphoto4.wdp"/><Relationship Id="rId21" Type="http://schemas.microsoft.com/office/2007/relationships/hdphoto" Target="../media/hdphoto12.wdp"/><Relationship Id="rId7" Type="http://schemas.openxmlformats.org/officeDocument/2006/relationships/image" Target="../media/image38.png"/><Relationship Id="rId12" Type="http://schemas.microsoft.com/office/2007/relationships/hdphoto" Target="../media/hdphoto6.wdp"/><Relationship Id="rId17" Type="http://schemas.microsoft.com/office/2007/relationships/hdphoto" Target="../media/hdphoto7.wdp"/><Relationship Id="rId25" Type="http://schemas.openxmlformats.org/officeDocument/2006/relationships/image" Target="../media/image43.png"/><Relationship Id="rId2" Type="http://schemas.openxmlformats.org/officeDocument/2006/relationships/image" Target="../media/image27.jpeg"/><Relationship Id="rId16" Type="http://schemas.openxmlformats.org/officeDocument/2006/relationships/image" Target="../media/image32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8.xml"/><Relationship Id="rId11" Type="http://schemas.openxmlformats.org/officeDocument/2006/relationships/image" Target="../media/image30.png"/><Relationship Id="rId24" Type="http://schemas.microsoft.com/office/2007/relationships/hdphoto" Target="../media/hdphoto13.wdp"/><Relationship Id="rId5" Type="http://schemas.microsoft.com/office/2007/relationships/hdphoto" Target="../media/hdphoto11.wdp"/><Relationship Id="rId15" Type="http://schemas.openxmlformats.org/officeDocument/2006/relationships/image" Target="../media/image40.png"/><Relationship Id="rId23" Type="http://schemas.openxmlformats.org/officeDocument/2006/relationships/image" Target="../media/image42.png"/><Relationship Id="rId28" Type="http://schemas.openxmlformats.org/officeDocument/2006/relationships/image" Target="../media/image36.png"/><Relationship Id="rId10" Type="http://schemas.openxmlformats.org/officeDocument/2006/relationships/image" Target="../media/image39.png"/><Relationship Id="rId19" Type="http://schemas.microsoft.com/office/2007/relationships/hdphoto" Target="../media/hdphoto2.wdp"/><Relationship Id="rId4" Type="http://schemas.openxmlformats.org/officeDocument/2006/relationships/image" Target="../media/image37.png"/><Relationship Id="rId9" Type="http://schemas.microsoft.com/office/2007/relationships/hdphoto" Target="../media/hdphoto3.wdp"/><Relationship Id="rId14" Type="http://schemas.microsoft.com/office/2007/relationships/hdphoto" Target="../media/hdphoto1.wdp"/><Relationship Id="rId22" Type="http://schemas.openxmlformats.org/officeDocument/2006/relationships/slide" Target="slide10.xml"/><Relationship Id="rId27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5.png"/><Relationship Id="rId18" Type="http://schemas.openxmlformats.org/officeDocument/2006/relationships/image" Target="../media/image50.png"/><Relationship Id="rId26" Type="http://schemas.openxmlformats.org/officeDocument/2006/relationships/slide" Target="slide20.xml"/><Relationship Id="rId3" Type="http://schemas.openxmlformats.org/officeDocument/2006/relationships/image" Target="../media/image28.png"/><Relationship Id="rId21" Type="http://schemas.openxmlformats.org/officeDocument/2006/relationships/image" Target="../media/image43.png"/><Relationship Id="rId7" Type="http://schemas.openxmlformats.org/officeDocument/2006/relationships/audio" Target="../media/audio1.wav"/><Relationship Id="rId12" Type="http://schemas.openxmlformats.org/officeDocument/2006/relationships/image" Target="../media/image49.png"/><Relationship Id="rId17" Type="http://schemas.microsoft.com/office/2007/relationships/hdphoto" Target="../media/hdphoto6.wdp"/><Relationship Id="rId25" Type="http://schemas.openxmlformats.org/officeDocument/2006/relationships/slide" Target="slide19.xml"/><Relationship Id="rId2" Type="http://schemas.openxmlformats.org/officeDocument/2006/relationships/image" Target="../media/image45.jpeg"/><Relationship Id="rId16" Type="http://schemas.openxmlformats.org/officeDocument/2006/relationships/image" Target="../media/image30.png"/><Relationship Id="rId20" Type="http://schemas.microsoft.com/office/2007/relationships/hdphoto" Target="../media/hdphoto1.wdp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5.wdp"/><Relationship Id="rId11" Type="http://schemas.openxmlformats.org/officeDocument/2006/relationships/image" Target="../media/image48.png"/><Relationship Id="rId24" Type="http://schemas.openxmlformats.org/officeDocument/2006/relationships/slide" Target="slide18.xml"/><Relationship Id="rId32" Type="http://schemas.openxmlformats.org/officeDocument/2006/relationships/slide" Target="slide23.xml"/><Relationship Id="rId5" Type="http://schemas.openxmlformats.org/officeDocument/2006/relationships/image" Target="../media/image46.png"/><Relationship Id="rId15" Type="http://schemas.openxmlformats.org/officeDocument/2006/relationships/slide" Target="slide16.xml"/><Relationship Id="rId23" Type="http://schemas.openxmlformats.org/officeDocument/2006/relationships/slide" Target="slide17.xml"/><Relationship Id="rId28" Type="http://schemas.openxmlformats.org/officeDocument/2006/relationships/slide" Target="slide22.xml"/><Relationship Id="rId10" Type="http://schemas.microsoft.com/office/2007/relationships/hdphoto" Target="../media/hdphoto16.wdp"/><Relationship Id="rId19" Type="http://schemas.openxmlformats.org/officeDocument/2006/relationships/image" Target="../media/image22.png"/><Relationship Id="rId31" Type="http://schemas.openxmlformats.org/officeDocument/2006/relationships/image" Target="../media/image51.png"/><Relationship Id="rId4" Type="http://schemas.microsoft.com/office/2007/relationships/hdphoto" Target="../media/hdphoto5.wdp"/><Relationship Id="rId9" Type="http://schemas.openxmlformats.org/officeDocument/2006/relationships/image" Target="../media/image47.png"/><Relationship Id="rId14" Type="http://schemas.microsoft.com/office/2007/relationships/hdphoto" Target="../media/hdphoto3.wdp"/><Relationship Id="rId22" Type="http://schemas.microsoft.com/office/2007/relationships/hdphoto" Target="../media/hdphoto14.wdp"/><Relationship Id="rId27" Type="http://schemas.openxmlformats.org/officeDocument/2006/relationships/slide" Target="slide21.xml"/><Relationship Id="rId30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microsoft.com/office/2007/relationships/hdphoto" Target="../media/hdphoto17.wdp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microsoft.com/office/2007/relationships/hdphoto" Target="../media/hdphoto17.wdp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microsoft.com/office/2007/relationships/hdphoto" Target="../media/hdphoto17.wdp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microsoft.com/office/2007/relationships/hdphoto" Target="../media/hdphoto17.wdp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microsoft.com/office/2007/relationships/hdphoto" Target="../media/hdphoto17.wdp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microsoft.com/office/2007/relationships/hdphoto" Target="../media/hdphoto17.wdp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A144B1-BC48-4FB5-81A0-5EEE0F41D92F}"/>
              </a:ext>
            </a:extLst>
          </p:cNvPr>
          <p:cNvSpPr/>
          <p:nvPr/>
        </p:nvSpPr>
        <p:spPr>
          <a:xfrm>
            <a:off x="1762257" y="1729226"/>
            <a:ext cx="8898590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smtClean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8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5200" b="1" dirty="0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chuyện</a:t>
            </a:r>
            <a:r>
              <a:rPr lang="en-US" sz="5200" b="1" dirty="0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Ba </a:t>
            </a: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chú</a:t>
            </a:r>
            <a:r>
              <a:rPr lang="en-US" sz="5200" b="1" dirty="0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lợn</a:t>
            </a:r>
            <a:r>
              <a:rPr lang="en-US" sz="5200" b="1" dirty="0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con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72629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167" t="38889" r="20833" b="30741"/>
          <a:stretch/>
        </p:blipFill>
        <p:spPr>
          <a:xfrm>
            <a:off x="1349829" y="634603"/>
            <a:ext cx="9622971" cy="573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nh-nen-powerpoint-giang-sinh-don-gian_1118467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3682"/>
            <a:ext cx="12192000" cy="5459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616656" y="348018"/>
            <a:ext cx="4763069" cy="101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>
                <a:solidFill>
                  <a:srgbClr val="0070C0"/>
                </a:solidFill>
              </a:rPr>
              <a:t>THƯ GIÃN</a:t>
            </a:r>
            <a:endParaRPr lang="en-US" sz="6000" b="1" dirty="0">
              <a:solidFill>
                <a:srgbClr val="0070C0"/>
              </a:solidFill>
            </a:endParaRPr>
          </a:p>
        </p:txBody>
      </p:sp>
      <p:pic>
        <p:nvPicPr>
          <p:cNvPr id="5" name="Picture 4" descr="4dd2b5e7723a6a4015aaba1228dd62a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926" y="1057702"/>
            <a:ext cx="8748214" cy="5800298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437960"/>
            <a:ext cx="1148693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ui Đến Trường - Nhóm Hoa Tay - Nhạc Thiếu Nhi Sôi Động Remix">
            <a:hlinkClick r:id="" action="ppaction://media"/>
            <a:extLst>
              <a:ext uri="{FF2B5EF4-FFF2-40B4-BE49-F238E27FC236}">
                <a16:creationId xmlns="" xmlns:a16="http://schemas.microsoft.com/office/drawing/2014/main" id="{F4632A86-2C70-4621-A189-35762CE23D4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103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04" y="437960"/>
            <a:ext cx="12165496" cy="6420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3862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/>
              <a:t>TRÒ CHƠI: </a:t>
            </a:r>
            <a:r>
              <a:rPr lang="vi-VN" sz="4400" b="1" dirty="0">
                <a:solidFill>
                  <a:srgbClr val="002060"/>
                </a:solidFill>
              </a:rPr>
              <a:t>GIẢI CỨU THÚ CƯNG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8514" y="1553029"/>
            <a:ext cx="634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8857" y="1843314"/>
            <a:ext cx="8736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accent1"/>
                </a:solidFill>
              </a:rPr>
              <a:t>Bước 1: Click số, hiện câu hỏi , hs trả lời câu hỏi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8531" y="2522790"/>
            <a:ext cx="87363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accent1"/>
                </a:solidFill>
              </a:rPr>
              <a:t>Bước 2: Hs trả lời đúng , click mũi tên quay về , click hàng rào để thả động vật. 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7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07" y="4957800"/>
            <a:ext cx="1188582" cy="92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C:\Users\ADMIN\Desktop\Picture1 (2)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007" y="4753150"/>
            <a:ext cx="1382094" cy="116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Picture2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096" y="4419953"/>
            <a:ext cx="1434353" cy="134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96992" y="4951861"/>
            <a:ext cx="1464962" cy="122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768" y="4751276"/>
            <a:ext cx="1640671" cy="150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0" y="4792204"/>
            <a:ext cx="1464962" cy="122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96" y="4591619"/>
            <a:ext cx="1640671" cy="150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46943" y="2988808"/>
            <a:ext cx="817280" cy="76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065" y="2784562"/>
            <a:ext cx="1190054" cy="100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62363" y="2731175"/>
            <a:ext cx="1464962" cy="122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139" y="2530590"/>
            <a:ext cx="1640671" cy="150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6073" y="4579616"/>
            <a:ext cx="993548" cy="99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110" y="4553621"/>
            <a:ext cx="1219200" cy="102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522" y="4377228"/>
            <a:ext cx="1188582" cy="92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22" y="4172578"/>
            <a:ext cx="1382094" cy="116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Picture1.p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830" y="3042035"/>
            <a:ext cx="1933598" cy="118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Picture2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97" y="3679724"/>
            <a:ext cx="1434353" cy="134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ADMIN\Desktop\Tai nguyen thiet ke tro choi\Bảng gỗ\choi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861" y="6183628"/>
            <a:ext cx="1645139" cy="67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ADMIN\Desktop\Tai nguyen thiet ke tro choi\Bảng gỗ\Huong dan 3.pn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30139" y1="79636" x2="73416" y2="79636"/>
                        <a14:foregroundMark x1="73107" y1="78182" x2="85162" y2="92727"/>
                        <a14:foregroundMark x1="87017" y1="93455" x2="95981" y2="92000"/>
                        <a14:foregroundMark x1="3864" y1="57818" x2="19320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90" y="5185657"/>
            <a:ext cx="1545373" cy="6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42000" y1="88732" x2="45333" y2="93662"/>
                        <a14:foregroundMark x1="36000" y1="91549" x2="38000" y2="93662"/>
                        <a14:foregroundMark x1="32667" y1="83803" x2="36000" y2="87324"/>
                        <a14:backgroundMark x1="35333" y1="88732" x2="40000" y2="92254"/>
                        <a14:backgroundMark x1="33333" y1="80986" x2="36667" y2="86620"/>
                        <a14:backgroundMark x1="42000" y1="97887" x2="44000" y2="99296"/>
                        <a14:backgroundMark x1="30667" y1="80986" x2="32667" y2="8309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718" y="1227381"/>
            <a:ext cx="1611853" cy="115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5030597" y="1490492"/>
            <a:ext cx="163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1600" b="1" dirty="0">
                <a:latin typeface="+mj-lt"/>
                <a:cs typeface="Arial" panose="020B0604020202020204" pitchFamily="34" charset="0"/>
              </a:rPr>
              <a:t>THÚ CƯNG</a:t>
            </a:r>
          </a:p>
        </p:txBody>
      </p:sp>
      <p:pic>
        <p:nvPicPr>
          <p:cNvPr id="32" name="Picture 31" descr="powerpoint-07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008" y="164591"/>
            <a:ext cx="1432489" cy="60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3711"/>
            <a:ext cx="12192000" cy="70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9275" y="3452084"/>
            <a:ext cx="1009460" cy="72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271" y="3203126"/>
            <a:ext cx="1024112" cy="9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50811" y="3104237"/>
            <a:ext cx="1260687" cy="11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59" y="2889383"/>
            <a:ext cx="1411893" cy="142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49418" y="4574334"/>
            <a:ext cx="855006" cy="94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514" y="4653927"/>
            <a:ext cx="1022844" cy="8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93" y="4566282"/>
            <a:ext cx="1189372" cy="110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\Desktop\Picture1.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12" y="3360719"/>
            <a:ext cx="1663976" cy="112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DMIN\Desktop\Picture2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373" y="4606670"/>
            <a:ext cx="1234346" cy="12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100" y="-193711"/>
            <a:ext cx="8518905" cy="316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64543" y="1437028"/>
            <a:ext cx="6945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FFFFFF"/>
                </a:solidFill>
              </a:rPr>
              <a:t>Các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chú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cún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đã</a:t>
            </a:r>
            <a:r>
              <a:rPr lang="vi-VN" sz="2400" dirty="0">
                <a:solidFill>
                  <a:srgbClr val="FFFFFF"/>
                </a:solidFill>
              </a:rPr>
              <a:t> bị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bắt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cóc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và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bị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nhốt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</a:p>
          <a:p>
            <a:pPr algn="just"/>
            <a:r>
              <a:rPr lang="en-US" sz="2400" dirty="0" err="1">
                <a:solidFill>
                  <a:srgbClr val="FFFFFF"/>
                </a:solidFill>
              </a:rPr>
              <a:t>trong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những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chiếc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chuồng</a:t>
            </a:r>
            <a:r>
              <a:rPr lang="en-US" sz="2400" dirty="0">
                <a:solidFill>
                  <a:srgbClr val="FFFFFF"/>
                </a:solidFill>
              </a:rPr>
              <a:t>. </a:t>
            </a:r>
            <a:r>
              <a:rPr lang="en-US" sz="2400" dirty="0" err="1">
                <a:solidFill>
                  <a:srgbClr val="FFFFFF"/>
                </a:solidFill>
              </a:rPr>
              <a:t>Trong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lúc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kẻ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xấu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đang</a:t>
            </a:r>
            <a:r>
              <a:rPr lang="en-US" sz="2400" dirty="0">
                <a:solidFill>
                  <a:srgbClr val="FFFFFF"/>
                </a:solidFill>
              </a:rPr>
              <a:t> say </a:t>
            </a:r>
            <a:r>
              <a:rPr lang="en-US" sz="2400" dirty="0" err="1">
                <a:solidFill>
                  <a:srgbClr val="FFFFFF"/>
                </a:solidFill>
              </a:rPr>
              <a:t>ngủ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hãy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cố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gắng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bị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trả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lời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đúng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</a:p>
          <a:p>
            <a:pPr algn="just"/>
            <a:r>
              <a:rPr lang="en-US" sz="2400" dirty="0" err="1">
                <a:solidFill>
                  <a:srgbClr val="FFFFFF"/>
                </a:solidFill>
              </a:rPr>
              <a:t>các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câu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hỏi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và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giúp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các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chú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cún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trốn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thoát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4" name="Picture 3" descr="C:\Users\ADMIN\Desktop\Tai nguyen thiet ke tro choi\Bảng gỗ\1a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092" y="6254699"/>
            <a:ext cx="1335908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Untitleda (2)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80050" y="3594960"/>
            <a:ext cx="1674956" cy="16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76" y="4587789"/>
            <a:ext cx="1369949" cy="9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powerpoint-07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08" y="164591"/>
            <a:ext cx="1432489" cy="60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6860" y="1300468"/>
            <a:ext cx="754565" cy="72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362" y1="7489" x2="28936" y2="61674"/>
                        <a14:foregroundMark x1="24255" y1="5286" x2="25106" y2="19824"/>
                        <a14:foregroundMark x1="11489" y1="27753" x2="8085" y2="33921"/>
                        <a14:foregroundMark x1="32340" y1="55947" x2="29362" y2="87225"/>
                        <a14:foregroundMark x1="68085" y1="55507" x2="83404" y2="85463"/>
                        <a14:foregroundMark x1="95745" y1="63877" x2="83404" y2="70925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2225" y="4086225"/>
            <a:ext cx="1143000" cy="12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C:\Users\ADMIN\Desktop\Picture1 (2).png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384" y="3933825"/>
            <a:ext cx="1459641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C:\Users\ADMIN\Desktop\Dan cho chay tron\318767-1G20FT61680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7856">
                        <a14:foregroundMark x1="12865" y1="6301" x2="38791" y2="41096"/>
                        <a14:foregroundMark x1="27875" y1="10685" x2="26901" y2="18630"/>
                        <a14:foregroundMark x1="18324" y1="7671" x2="21053" y2="13151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32394" y="4832832"/>
            <a:ext cx="1587231" cy="10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DMIN\Desktop\Picture1 (2).png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635" y="4543425"/>
            <a:ext cx="1590190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C:\Users\ADMIN\Desktop\Picture1 (2).png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393" y="1055963"/>
            <a:ext cx="1264432" cy="11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33825" y="1055963"/>
            <a:ext cx="1223963" cy="106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C:\Users\ADMIN\Desktop\Picture1 (2).png">
            <a:hlinkClick r:id="rId15" action="ppaction://hlinksldjump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584" y="909045"/>
            <a:ext cx="1459641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02281" y="2231161"/>
            <a:ext cx="769557" cy="80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C:\Users\ADMIN\Desktop\Picture1 (2).png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46" y="2228265"/>
            <a:ext cx="1104454" cy="9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294" y="6135828"/>
            <a:ext cx="893762" cy="72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ADMIN\Desktop\Picture1 (2).png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921" y="5895390"/>
            <a:ext cx="1104454" cy="9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Untitleda (2)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15815" y="1395293"/>
            <a:ext cx="1779640" cy="16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15">
            <a:hlinkClick r:id="rId23" action="ppaction://hlinksldjump"/>
          </p:cNvPr>
          <p:cNvSpPr/>
          <p:nvPr/>
        </p:nvSpPr>
        <p:spPr>
          <a:xfrm>
            <a:off x="4314825" y="1114425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hlinkClick r:id="rId23" action="ppaction://hlinksldjump"/>
              </a:rPr>
              <a:t>1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7" name="Oval 16">
            <a:hlinkClick r:id="rId24" action="ppaction://hlinksldjump"/>
          </p:cNvPr>
          <p:cNvSpPr/>
          <p:nvPr/>
        </p:nvSpPr>
        <p:spPr>
          <a:xfrm>
            <a:off x="6905625" y="1190625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hlinkClick r:id="rId24" action="ppaction://hlinksldjump"/>
              </a:rPr>
              <a:t>2</a:t>
            </a:r>
            <a:endParaRPr lang="en-US" b="1" dirty="0"/>
          </a:p>
        </p:txBody>
      </p:sp>
      <p:sp>
        <p:nvSpPr>
          <p:cNvPr id="18" name="Oval 17">
            <a:hlinkClick r:id="rId25" action="ppaction://hlinksldjump"/>
          </p:cNvPr>
          <p:cNvSpPr/>
          <p:nvPr/>
        </p:nvSpPr>
        <p:spPr>
          <a:xfrm>
            <a:off x="5695950" y="5553075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9" name="Oval 18">
            <a:hlinkClick r:id="rId26" action="ppaction://hlinksldjump"/>
          </p:cNvPr>
          <p:cNvSpPr/>
          <p:nvPr/>
        </p:nvSpPr>
        <p:spPr>
          <a:xfrm>
            <a:off x="5476875" y="2059698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20" name="Oval 19">
            <a:hlinkClick r:id="rId27" action="ppaction://hlinksldjump"/>
          </p:cNvPr>
          <p:cNvSpPr/>
          <p:nvPr/>
        </p:nvSpPr>
        <p:spPr>
          <a:xfrm>
            <a:off x="3705225" y="4526673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21" name="Oval 20">
            <a:hlinkClick r:id="rId28" action="ppaction://hlinksldjump"/>
          </p:cNvPr>
          <p:cNvSpPr/>
          <p:nvPr/>
        </p:nvSpPr>
        <p:spPr>
          <a:xfrm>
            <a:off x="6905625" y="3917073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pic>
        <p:nvPicPr>
          <p:cNvPr id="24" name="Picture 23" descr="powerpoint-07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008" y="164591"/>
            <a:ext cx="1432489" cy="609219"/>
          </a:xfrm>
          <a:prstGeom prst="rect">
            <a:avLst/>
          </a:prstGeom>
        </p:spPr>
      </p:pic>
      <p:pic>
        <p:nvPicPr>
          <p:cNvPr id="26" name="Picture 2" descr="C:\Users\ADMIN\Desktop\Tai nguyen thiet ke tro choi\Bảng gỗ\Picture1 (2).png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268" y="132661"/>
            <a:ext cx="1584120" cy="64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hlinkClick r:id="rId32" action="ppaction://hlinksldjump"/>
          </p:cNvPr>
          <p:cNvSpPr txBox="1"/>
          <p:nvPr/>
        </p:nvSpPr>
        <p:spPr>
          <a:xfrm>
            <a:off x="10410135" y="241713"/>
            <a:ext cx="174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Tiếp</a:t>
            </a:r>
            <a:r>
              <a:rPr lang="en-SG" sz="2000" b="1" dirty="0" smtClean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SG" sz="2000" b="1" dirty="0" err="1" smtClean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endParaRPr lang="en-US" sz="2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482 L 0.0809 -0.1395 C 0.09601 -0.17376 0.11892 -0.19259 0.14253 -0.19259 C 0.16962 -0.19259 0.19132 -0.17376 0.20642 -0.1395 L 0.27917 0.01482 " pathEditMode="relative" rAng="0" ptsTypes="FffFF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1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083 -1.85185E-6 L 0.52083 -1.85185E-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0277 L 0.3941 -0.0058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76 -0.00308 L 0.45712 -0.14876 C 0.47222 -0.18117 0.49462 -0.19876 0.51788 -0.19876 C 0.54462 -0.19876 0.5658 -0.18117 0.5809 -0.14876 L 0.65243 -0.00308 " pathEditMode="relative" rAng="0" ptsTypes="FffFF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9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41 -4.5679E-6 L 0.8941 -4.5679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0.0599 -0.15617 C 0.0724 -0.18982 0.09149 -0.20957 0.11094 -0.20957 C 0.13351 -0.20957 0.15139 -0.18982 0.16406 -0.15617 L 0.225 7.40741E-7 " pathEditMode="relative" rAng="0" ptsTypes="FffFF">
                                      <p:cBhvr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 -4.44444E-6 L 0.50834 -4.44444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32483 0.01204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83 0.01204 L 0.37605 -0.11975 C 0.38698 -0.14907 0.40296 -0.16481 0.4198 -0.16481 C 0.43889 -0.16481 0.45417 -0.14907 0.46511 -0.11975 L 0.5165 0.01204 " pathEditMode="relative" rAng="0" ptsTypes="FffFF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8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16 -2.22222E-6 L 0.75816 -2.22222E-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07066 -0.14815 C 0.08559 -0.18148 0.10764 -0.19908 0.13073 -0.19908 C 0.15712 -0.19908 0.17812 -0.18148 0.19305 -0.14815 L 0.26406 3.33333E-6 " pathEditMode="relative" rAng="0" ptsTypes="FffFF">
                                      <p:cBhvr>
                                        <p:cTn id="1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4" y="-9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407 -2.60116E-6 L 0.68425 -0.00208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3.33333E-6 L 0.29896 -0.09507 C 0.3092 -0.11574 0.32465 -0.12686 0.34062 -0.12686 C 0.35902 -0.12686 0.37378 -0.11574 0.38402 -0.09507 L 0.43333 3.33333E-6 " pathEditMode="relative" rAng="0" ptsTypes="FffFF">
                                      <p:cBhvr>
                                        <p:cTn id="1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6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639 -3.33333E-6 L 0.67639 -3.33333E-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0"/>
            <a:ext cx="121920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925" y="6172200"/>
            <a:ext cx="17430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3333" t="18148" r="50834" b="41852"/>
          <a:stretch/>
        </p:blipFill>
        <p:spPr>
          <a:xfrm>
            <a:off x="1611086" y="727982"/>
            <a:ext cx="8371114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598" y="6254699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54167" t="18889" r="20833" b="42593"/>
          <a:stretch/>
        </p:blipFill>
        <p:spPr>
          <a:xfrm>
            <a:off x="1771649" y="1034654"/>
            <a:ext cx="8143875" cy="50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ull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12192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513" y="6117585"/>
            <a:ext cx="1720487" cy="74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3334" t="13704" r="51250" b="47037"/>
          <a:stretch/>
        </p:blipFill>
        <p:spPr>
          <a:xfrm>
            <a:off x="1857375" y="571897"/>
            <a:ext cx="8458200" cy="554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9ea7c002477fdb4bb701a19b4ab600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787" y="464022"/>
            <a:ext cx="8188656" cy="63939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93876" y="4995080"/>
            <a:ext cx="706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b="1" dirty="0">
                <a:solidFill>
                  <a:srgbClr val="FF0000"/>
                </a:solidFill>
              </a:rPr>
              <a:t>KHỞI ĐỘNG </a:t>
            </a:r>
            <a:endParaRPr lang="en-US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912"/>
            <a:ext cx="12192000" cy="64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513" y="6153783"/>
            <a:ext cx="1720487" cy="70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53750" t="13704" r="20416" b="47037"/>
          <a:stretch/>
        </p:blipFill>
        <p:spPr>
          <a:xfrm>
            <a:off x="1981200" y="914400"/>
            <a:ext cx="77343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1"/>
            <a:ext cx="12192000" cy="644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513" y="6254699"/>
            <a:ext cx="1720487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3333" t="40370" r="51667" b="20371"/>
          <a:stretch/>
        </p:blipFill>
        <p:spPr>
          <a:xfrm>
            <a:off x="1457324" y="1028700"/>
            <a:ext cx="831532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1"/>
            <a:ext cx="12192000" cy="644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513" y="6254699"/>
            <a:ext cx="1720487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54167" t="39630" r="20833" b="21111"/>
          <a:stretch/>
        </p:blipFill>
        <p:spPr>
          <a:xfrm>
            <a:off x="1885949" y="1057275"/>
            <a:ext cx="7886701" cy="485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=""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62" y="590653"/>
            <a:ext cx="10078719" cy="6267347"/>
          </a:xfrm>
          <a:prstGeom prst="rect">
            <a:avLst/>
          </a:prstGeom>
        </p:spPr>
      </p:pic>
      <p:pic>
        <p:nvPicPr>
          <p:cNvPr id="3" name="图片 7">
            <a:extLst>
              <a:ext uri="{FF2B5EF4-FFF2-40B4-BE49-F238E27FC236}">
                <a16:creationId xmlns=""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559676" y="2388897"/>
            <a:ext cx="4739789" cy="32945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20160" y="3614582"/>
            <a:ext cx="79451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17" t="18889" r="51250" b="42593"/>
          <a:stretch/>
        </p:blipFill>
        <p:spPr>
          <a:xfrm>
            <a:off x="0" y="457200"/>
            <a:ext cx="4000500" cy="2800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4167" t="18148" r="20417" b="42593"/>
          <a:stretch/>
        </p:blipFill>
        <p:spPr>
          <a:xfrm>
            <a:off x="4041774" y="428625"/>
            <a:ext cx="3881867" cy="283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2916" t="13704" r="51251" b="47037"/>
          <a:stretch/>
        </p:blipFill>
        <p:spPr>
          <a:xfrm>
            <a:off x="7832725" y="479557"/>
            <a:ext cx="4359275" cy="26351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4167" t="13704" r="20833" b="47037"/>
          <a:stretch/>
        </p:blipFill>
        <p:spPr>
          <a:xfrm>
            <a:off x="-1" y="3686175"/>
            <a:ext cx="3971926" cy="30937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3333" t="40370" r="51667" b="20371"/>
          <a:stretch/>
        </p:blipFill>
        <p:spPr>
          <a:xfrm>
            <a:off x="4200526" y="3771900"/>
            <a:ext cx="4057650" cy="3086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54167" t="39630" r="20833" b="21111"/>
          <a:stretch/>
        </p:blipFill>
        <p:spPr>
          <a:xfrm>
            <a:off x="8461375" y="3657600"/>
            <a:ext cx="373062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48051" y="3149634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290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483845"/>
            <a:ext cx="1148693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 Heo Đất Remix - Hai Con Thằn Lằn con - LK nhạc thiếu nhi remix cho bé">
            <a:hlinkClick r:id="" action="ppaction://media"/>
            <a:extLst>
              <a:ext uri="{FF2B5EF4-FFF2-40B4-BE49-F238E27FC236}">
                <a16:creationId xmlns="" xmlns:a16="http://schemas.microsoft.com/office/drawing/2014/main" id="{E3F6D9FF-6FEF-4A81-BF72-75E35AC7874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3114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83844"/>
            <a:ext cx="12192000" cy="637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9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1515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4710" y="436728"/>
            <a:ext cx="76290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/>
              <a:t>NGHE KỂ CHUYỆN </a:t>
            </a:r>
            <a:endParaRPr lang="en-US" sz="6000" b="1" dirty="0"/>
          </a:p>
        </p:txBody>
      </p:sp>
      <p:pic>
        <p:nvPicPr>
          <p:cNvPr id="3" name="Picture 2" descr="ac341c626c0b828c8ba3a9a3100d95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514" y="1872343"/>
            <a:ext cx="3860800" cy="4985657"/>
          </a:xfrm>
          <a:prstGeom prst="rect">
            <a:avLst/>
          </a:prstGeom>
        </p:spPr>
      </p:pic>
      <p:pic>
        <p:nvPicPr>
          <p:cNvPr id="4" name="Picture 3" descr="d02fe6ed5e6c7358e282865cd3d0ea5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4628"/>
            <a:ext cx="3759200" cy="5203372"/>
          </a:xfrm>
          <a:prstGeom prst="rect">
            <a:avLst/>
          </a:prstGeom>
        </p:spPr>
      </p:pic>
      <p:pic>
        <p:nvPicPr>
          <p:cNvPr id="6" name="Picture 5" descr="2aa8f03ef75e81e9260b53e92d8df52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15" y="1640115"/>
            <a:ext cx="4354286" cy="521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333" t="18889" r="51250" b="52222"/>
          <a:stretch/>
        </p:blipFill>
        <p:spPr>
          <a:xfrm>
            <a:off x="1320800" y="711200"/>
            <a:ext cx="9550400" cy="58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167" t="18889" r="20417" b="52222"/>
          <a:stretch/>
        </p:blipFill>
        <p:spPr>
          <a:xfrm>
            <a:off x="1349828" y="742950"/>
            <a:ext cx="9274629" cy="564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333" t="25555" r="51250" b="44815"/>
          <a:stretch/>
        </p:blipFill>
        <p:spPr>
          <a:xfrm>
            <a:off x="1393371" y="702638"/>
            <a:ext cx="9042399" cy="593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167" t="25555" r="20833" b="44815"/>
          <a:stretch/>
        </p:blipFill>
        <p:spPr>
          <a:xfrm>
            <a:off x="1465943" y="666749"/>
            <a:ext cx="8926286" cy="569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333" t="39630" r="51250" b="30740"/>
          <a:stretch/>
        </p:blipFill>
        <p:spPr>
          <a:xfrm>
            <a:off x="1553029" y="634603"/>
            <a:ext cx="9245600" cy="582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129</Words>
  <Application>Microsoft Office PowerPoint</Application>
  <PresentationFormat>Widescreen</PresentationFormat>
  <Paragraphs>25</Paragraphs>
  <Slides>25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UTM Avo</vt:lpstr>
      <vt:lpstr>宋体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Thảo Vũ</cp:lastModifiedBy>
  <cp:revision>46</cp:revision>
  <dcterms:created xsi:type="dcterms:W3CDTF">2021-11-01T08:16:43Z</dcterms:created>
  <dcterms:modified xsi:type="dcterms:W3CDTF">2022-08-24T07:26:02Z</dcterms:modified>
</cp:coreProperties>
</file>