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7" r:id="rId1"/>
  </p:sldMasterIdLst>
  <p:notesMasterIdLst>
    <p:notesMasterId r:id="rId31"/>
  </p:notesMasterIdLst>
  <p:sldIdLst>
    <p:sldId id="272" r:id="rId2"/>
    <p:sldId id="294" r:id="rId3"/>
    <p:sldId id="295" r:id="rId4"/>
    <p:sldId id="293" r:id="rId5"/>
    <p:sldId id="296" r:id="rId6"/>
    <p:sldId id="260" r:id="rId7"/>
    <p:sldId id="301" r:id="rId8"/>
    <p:sldId id="298" r:id="rId9"/>
    <p:sldId id="299" r:id="rId10"/>
    <p:sldId id="346" r:id="rId11"/>
    <p:sldId id="305" r:id="rId12"/>
    <p:sldId id="300" r:id="rId13"/>
    <p:sldId id="304" r:id="rId14"/>
    <p:sldId id="348" r:id="rId15"/>
    <p:sldId id="349" r:id="rId16"/>
    <p:sldId id="351" r:id="rId17"/>
    <p:sldId id="350" r:id="rId18"/>
    <p:sldId id="353" r:id="rId19"/>
    <p:sldId id="352" r:id="rId20"/>
    <p:sldId id="303" r:id="rId21"/>
    <p:sldId id="354" r:id="rId22"/>
    <p:sldId id="277" r:id="rId23"/>
    <p:sldId id="289" r:id="rId24"/>
    <p:sldId id="355" r:id="rId25"/>
    <p:sldId id="356" r:id="rId26"/>
    <p:sldId id="357" r:id="rId27"/>
    <p:sldId id="310" r:id="rId28"/>
    <p:sldId id="324" r:id="rId29"/>
    <p:sldId id="331" r:id="rId30"/>
  </p:sldIdLst>
  <p:sldSz cx="9144000" cy="5143500" type="screen16x9"/>
  <p:notesSz cx="6858000" cy="9144000"/>
  <p:embeddedFontLst>
    <p:embeddedFont>
      <p:font typeface="Bebas Neue" panose="020B0606020202050201" pitchFamily="34" charset="0"/>
      <p:regular r:id="rId32"/>
    </p:embeddedFont>
    <p:embeddedFont>
      <p:font typeface="Quicksand" panose="020B0604020202020204" charset="-93"/>
      <p:regular r:id="rId33"/>
      <p:bold r:id="rId34"/>
    </p:embeddedFont>
    <p:embeddedFont>
      <p:font typeface="Signika" panose="020B0604020202020204" charset="-93"/>
      <p:regular r:id="rId35"/>
      <p:bold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0001"/>
    <a:srgbClr val="000000"/>
    <a:srgbClr val="00BF57"/>
    <a:srgbClr val="EF8E7D"/>
    <a:srgbClr val="F9D5CF"/>
    <a:srgbClr val="FBE1DD"/>
    <a:srgbClr val="FFFFCC"/>
    <a:srgbClr val="EFCBB7"/>
    <a:srgbClr val="F3D8C9"/>
    <a:srgbClr val="EABA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8659E47-BB0D-4C20-8DDD-529958608B6B}">
  <a:tblStyle styleId="{98659E47-BB0D-4C20-8DDD-529958608B6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61F3B6D-32F1-4543-B344-EA9E259AF360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02" autoAdjust="0"/>
    <p:restoredTop sz="94715"/>
  </p:normalViewPr>
  <p:slideViewPr>
    <p:cSldViewPr snapToGrid="0">
      <p:cViewPr varScale="1">
        <p:scale>
          <a:sx n="125" d="100"/>
          <a:sy n="125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ĐÔNG VŨ" userId="16d7361ce9402b54" providerId="LiveId" clId="{A8FCA4E7-488A-4AB0-A0B5-1F4BFCA3F41C}"/>
    <pc:docChg chg="custSel delSld modSld">
      <pc:chgData name="ĐÔNG VŨ" userId="16d7361ce9402b54" providerId="LiveId" clId="{A8FCA4E7-488A-4AB0-A0B5-1F4BFCA3F41C}" dt="2024-10-29T01:04:00.954" v="3" actId="478"/>
      <pc:docMkLst>
        <pc:docMk/>
      </pc:docMkLst>
      <pc:sldChg chg="delSp mod">
        <pc:chgData name="ĐÔNG VŨ" userId="16d7361ce9402b54" providerId="LiveId" clId="{A8FCA4E7-488A-4AB0-A0B5-1F4BFCA3F41C}" dt="2024-10-29T01:03:36.934" v="1" actId="478"/>
        <pc:sldMkLst>
          <pc:docMk/>
          <pc:sldMk cId="0" sldId="260"/>
        </pc:sldMkLst>
        <pc:picChg chg="del">
          <ac:chgData name="ĐÔNG VŨ" userId="16d7361ce9402b54" providerId="LiveId" clId="{A8FCA4E7-488A-4AB0-A0B5-1F4BFCA3F41C}" dt="2024-10-29T01:03:36.934" v="1" actId="478"/>
          <ac:picMkLst>
            <pc:docMk/>
            <pc:sldMk cId="0" sldId="260"/>
            <ac:picMk id="2" creationId="{4079C6E4-D14B-117A-ECAB-DBBDB6A7C02D}"/>
          </ac:picMkLst>
        </pc:picChg>
      </pc:sldChg>
      <pc:sldChg chg="del">
        <pc:chgData name="ĐÔNG VŨ" userId="16d7361ce9402b54" providerId="LiveId" clId="{A8FCA4E7-488A-4AB0-A0B5-1F4BFCA3F41C}" dt="2024-10-29T01:03:32.150" v="0" actId="47"/>
        <pc:sldMkLst>
          <pc:docMk/>
          <pc:sldMk cId="3737675685" sldId="302"/>
        </pc:sldMkLst>
      </pc:sldChg>
      <pc:sldChg chg="delSp mod">
        <pc:chgData name="ĐÔNG VŨ" userId="16d7361ce9402b54" providerId="LiveId" clId="{A8FCA4E7-488A-4AB0-A0B5-1F4BFCA3F41C}" dt="2024-10-29T01:03:55" v="2" actId="478"/>
        <pc:sldMkLst>
          <pc:docMk/>
          <pc:sldMk cId="3770147069" sldId="354"/>
        </pc:sldMkLst>
        <pc:picChg chg="del">
          <ac:chgData name="ĐÔNG VŨ" userId="16d7361ce9402b54" providerId="LiveId" clId="{A8FCA4E7-488A-4AB0-A0B5-1F4BFCA3F41C}" dt="2024-10-29T01:03:55" v="2" actId="478"/>
          <ac:picMkLst>
            <pc:docMk/>
            <pc:sldMk cId="3770147069" sldId="354"/>
            <ac:picMk id="2" creationId="{4079C6E4-D14B-117A-ECAB-DBBDB6A7C02D}"/>
          </ac:picMkLst>
        </pc:picChg>
      </pc:sldChg>
      <pc:sldChg chg="delSp mod">
        <pc:chgData name="ĐÔNG VŨ" userId="16d7361ce9402b54" providerId="LiveId" clId="{A8FCA4E7-488A-4AB0-A0B5-1F4BFCA3F41C}" dt="2024-10-29T01:04:00.954" v="3" actId="478"/>
        <pc:sldMkLst>
          <pc:docMk/>
          <pc:sldMk cId="1796866658" sldId="357"/>
        </pc:sldMkLst>
        <pc:picChg chg="del">
          <ac:chgData name="ĐÔNG VŨ" userId="16d7361ce9402b54" providerId="LiveId" clId="{A8FCA4E7-488A-4AB0-A0B5-1F4BFCA3F41C}" dt="2024-10-29T01:04:00.954" v="3" actId="478"/>
          <ac:picMkLst>
            <pc:docMk/>
            <pc:sldMk cId="1796866658" sldId="357"/>
            <ac:picMk id="2" creationId="{4079C6E4-D14B-117A-ECAB-DBBDB6A7C02D}"/>
          </ac:picMkLst>
        </pc:picChg>
      </pc:sldChg>
      <pc:sldMasterChg chg="delSldLayout">
        <pc:chgData name="ĐÔNG VŨ" userId="16d7361ce9402b54" providerId="LiveId" clId="{A8FCA4E7-488A-4AB0-A0B5-1F4BFCA3F41C}" dt="2024-10-29T01:03:32.150" v="0" actId="47"/>
        <pc:sldMasterMkLst>
          <pc:docMk/>
          <pc:sldMasterMk cId="0" sldId="2147483687"/>
        </pc:sldMasterMkLst>
        <pc:sldLayoutChg chg="del">
          <pc:chgData name="ĐÔNG VŨ" userId="16d7361ce9402b54" providerId="LiveId" clId="{A8FCA4E7-488A-4AB0-A0B5-1F4BFCA3F41C}" dt="2024-10-29T01:03:32.150" v="0" actId="47"/>
          <pc:sldLayoutMkLst>
            <pc:docMk/>
            <pc:sldMasterMk cId="0" sldId="2147483687"/>
            <pc:sldLayoutMk cId="556936429" sldId="214748368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2" name="Google Shape;1122;g218a0bcefca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3" name="Google Shape;1123;g218a0bcefca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" name="Google Shape;1227;g218a0bcefca_1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8" name="Google Shape;1228;g218a0bcefca_1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9" name="Google Shape;1869;g21b62a2b1d7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0" name="Google Shape;1870;g21b62a2b1d7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9" name="Google Shape;1869;g21b62a2b1d7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0" name="Google Shape;1870;g21b62a2b1d7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99234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9" name="Google Shape;1869;g21b62a2b1d7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0" name="Google Shape;1870;g21b62a2b1d7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79916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g1de3b402da4_0_5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1" name="Google Shape;641;g1de3b402da4_0_5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28180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2" name="Google Shape;1672;g21b62a2b1d7_0_1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3" name="Google Shape;1673;g21b62a2b1d7_0_16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2603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g1de3b402da4_0_4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3" name="Google Shape;833;g1de3b402da4_0_4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3094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1de3b402da4_0_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0" name="Google Shape;580;g1de3b402da4_0_3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8225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g1de3b402da4_0_5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1" name="Google Shape;641;g1de3b402da4_0_5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g1de4712384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2" name="Google Shape;732;g1de4712384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7342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g1de4712384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2" name="Google Shape;732;g1de4712384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691183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g1de4712384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2" name="Google Shape;732;g1de4712384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8418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g218a0bcefca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8" name="Google Shape;778;g218a0bcefca_1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93024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g1de3b402da4_0_5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1" name="Google Shape;641;g1de3b402da4_0_5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0177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1439775" y="2414400"/>
            <a:ext cx="6264600" cy="841800"/>
          </a:xfrm>
          <a:prstGeom prst="rect">
            <a:avLst/>
          </a:prstGeom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title" idx="2" hasCustomPrompt="1"/>
          </p:nvPr>
        </p:nvSpPr>
        <p:spPr>
          <a:xfrm>
            <a:off x="3982201" y="1323975"/>
            <a:ext cx="1179600" cy="10335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5" name="Google Shape;25;p3"/>
          <p:cNvSpPr txBox="1">
            <a:spLocks noGrp="1"/>
          </p:cNvSpPr>
          <p:nvPr>
            <p:ph type="subTitle" idx="1"/>
          </p:nvPr>
        </p:nvSpPr>
        <p:spPr>
          <a:xfrm>
            <a:off x="1439775" y="3256200"/>
            <a:ext cx="62646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med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4_1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9"/>
          <p:cNvSpPr/>
          <p:nvPr/>
        </p:nvSpPr>
        <p:spPr>
          <a:xfrm rot="5400000">
            <a:off x="2628625" y="-2470000"/>
            <a:ext cx="4842300" cy="100998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9"/>
          <p:cNvSpPr txBox="1">
            <a:spLocks noGrp="1"/>
          </p:cNvSpPr>
          <p:nvPr>
            <p:ph type="title"/>
          </p:nvPr>
        </p:nvSpPr>
        <p:spPr>
          <a:xfrm>
            <a:off x="5263588" y="1525975"/>
            <a:ext cx="2761200" cy="1266000"/>
          </a:xfrm>
          <a:prstGeom prst="rect">
            <a:avLst/>
          </a:prstGeom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19"/>
          <p:cNvSpPr txBox="1">
            <a:spLocks noGrp="1"/>
          </p:cNvSpPr>
          <p:nvPr>
            <p:ph type="subTitle" idx="1"/>
          </p:nvPr>
        </p:nvSpPr>
        <p:spPr>
          <a:xfrm>
            <a:off x="5263719" y="2715825"/>
            <a:ext cx="2761200" cy="108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79" name="Google Shape;179;p19"/>
          <p:cNvCxnSpPr/>
          <p:nvPr/>
        </p:nvCxnSpPr>
        <p:spPr>
          <a:xfrm rot="10800000">
            <a:off x="370975" y="4953000"/>
            <a:ext cx="8357100" cy="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80" name="Google Shape;180;p19"/>
          <p:cNvGrpSpPr/>
          <p:nvPr/>
        </p:nvGrpSpPr>
        <p:grpSpPr>
          <a:xfrm rot="-5400000">
            <a:off x="2175700" y="4488925"/>
            <a:ext cx="124200" cy="525800"/>
            <a:chOff x="202025" y="2122800"/>
            <a:chExt cx="124200" cy="525800"/>
          </a:xfrm>
        </p:grpSpPr>
        <p:sp>
          <p:nvSpPr>
            <p:cNvPr id="181" name="Google Shape;181;p19"/>
            <p:cNvSpPr/>
            <p:nvPr/>
          </p:nvSpPr>
          <p:spPr>
            <a:xfrm rot="5400000">
              <a:off x="202025" y="21228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19"/>
            <p:cNvSpPr/>
            <p:nvPr/>
          </p:nvSpPr>
          <p:spPr>
            <a:xfrm rot="5400000">
              <a:off x="202025" y="23236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19"/>
            <p:cNvSpPr/>
            <p:nvPr/>
          </p:nvSpPr>
          <p:spPr>
            <a:xfrm rot="5400000">
              <a:off x="202025" y="25244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84" name="Google Shape;184;p19"/>
          <p:cNvCxnSpPr/>
          <p:nvPr/>
        </p:nvCxnSpPr>
        <p:spPr>
          <a:xfrm rot="10800000">
            <a:off x="269950" y="182675"/>
            <a:ext cx="8341200" cy="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85" name="Google Shape;185;p19"/>
          <p:cNvGrpSpPr/>
          <p:nvPr/>
        </p:nvGrpSpPr>
        <p:grpSpPr>
          <a:xfrm rot="-5400000" flipH="1">
            <a:off x="6682150" y="120950"/>
            <a:ext cx="124200" cy="525800"/>
            <a:chOff x="202025" y="2122800"/>
            <a:chExt cx="124200" cy="525800"/>
          </a:xfrm>
        </p:grpSpPr>
        <p:sp>
          <p:nvSpPr>
            <p:cNvPr id="186" name="Google Shape;186;p19"/>
            <p:cNvSpPr/>
            <p:nvPr/>
          </p:nvSpPr>
          <p:spPr>
            <a:xfrm rot="5400000">
              <a:off x="202025" y="21228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19"/>
            <p:cNvSpPr/>
            <p:nvPr/>
          </p:nvSpPr>
          <p:spPr>
            <a:xfrm rot="5400000">
              <a:off x="202025" y="23236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9"/>
            <p:cNvSpPr/>
            <p:nvPr/>
          </p:nvSpPr>
          <p:spPr>
            <a:xfrm rot="5400000">
              <a:off x="202025" y="25244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med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22"/>
          <p:cNvSpPr txBox="1">
            <a:spLocks noGrp="1"/>
          </p:cNvSpPr>
          <p:nvPr>
            <p:ph type="subTitle" idx="1"/>
          </p:nvPr>
        </p:nvSpPr>
        <p:spPr>
          <a:xfrm>
            <a:off x="4833150" y="3203900"/>
            <a:ext cx="2882100" cy="101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22"/>
          <p:cNvSpPr txBox="1">
            <a:spLocks noGrp="1"/>
          </p:cNvSpPr>
          <p:nvPr>
            <p:ph type="subTitle" idx="2"/>
          </p:nvPr>
        </p:nvSpPr>
        <p:spPr>
          <a:xfrm>
            <a:off x="1143100" y="3203900"/>
            <a:ext cx="2882100" cy="101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22"/>
          <p:cNvSpPr txBox="1">
            <a:spLocks noGrp="1"/>
          </p:cNvSpPr>
          <p:nvPr>
            <p:ph type="subTitle" idx="3"/>
          </p:nvPr>
        </p:nvSpPr>
        <p:spPr>
          <a:xfrm>
            <a:off x="1142975" y="2716275"/>
            <a:ext cx="2882100" cy="45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Signi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19" name="Google Shape;219;p22"/>
          <p:cNvSpPr txBox="1">
            <a:spLocks noGrp="1"/>
          </p:cNvSpPr>
          <p:nvPr>
            <p:ph type="subTitle" idx="4"/>
          </p:nvPr>
        </p:nvSpPr>
        <p:spPr>
          <a:xfrm>
            <a:off x="4833150" y="2716275"/>
            <a:ext cx="2882100" cy="45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Signi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22"/>
          <p:cNvSpPr/>
          <p:nvPr/>
        </p:nvSpPr>
        <p:spPr>
          <a:xfrm rot="5400000">
            <a:off x="-89375" y="1341925"/>
            <a:ext cx="897600" cy="7764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22"/>
          <p:cNvSpPr/>
          <p:nvPr/>
        </p:nvSpPr>
        <p:spPr>
          <a:xfrm rot="-5400000" flipH="1">
            <a:off x="8307000" y="3008800"/>
            <a:ext cx="897600" cy="776400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2" name="Google Shape;222;p22"/>
          <p:cNvGrpSpPr/>
          <p:nvPr/>
        </p:nvGrpSpPr>
        <p:grpSpPr>
          <a:xfrm>
            <a:off x="229900" y="539500"/>
            <a:ext cx="124200" cy="525800"/>
            <a:chOff x="202025" y="2122800"/>
            <a:chExt cx="124200" cy="525800"/>
          </a:xfrm>
        </p:grpSpPr>
        <p:sp>
          <p:nvSpPr>
            <p:cNvPr id="223" name="Google Shape;223;p22"/>
            <p:cNvSpPr/>
            <p:nvPr/>
          </p:nvSpPr>
          <p:spPr>
            <a:xfrm rot="5400000">
              <a:off x="202025" y="21228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 rot="5400000">
              <a:off x="202025" y="23236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 rot="5400000">
              <a:off x="202025" y="25244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6" name="Google Shape;226;p22"/>
          <p:cNvGrpSpPr/>
          <p:nvPr/>
        </p:nvGrpSpPr>
        <p:grpSpPr>
          <a:xfrm>
            <a:off x="8761000" y="4341100"/>
            <a:ext cx="124200" cy="525800"/>
            <a:chOff x="202025" y="2122800"/>
            <a:chExt cx="124200" cy="525800"/>
          </a:xfrm>
        </p:grpSpPr>
        <p:sp>
          <p:nvSpPr>
            <p:cNvPr id="227" name="Google Shape;227;p22"/>
            <p:cNvSpPr/>
            <p:nvPr/>
          </p:nvSpPr>
          <p:spPr>
            <a:xfrm rot="5400000">
              <a:off x="202025" y="21228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2"/>
            <p:cNvSpPr/>
            <p:nvPr/>
          </p:nvSpPr>
          <p:spPr>
            <a:xfrm rot="5400000">
              <a:off x="202025" y="23236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2"/>
            <p:cNvSpPr/>
            <p:nvPr/>
          </p:nvSpPr>
          <p:spPr>
            <a:xfrm rot="5400000">
              <a:off x="202025" y="25244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med">
    <p:cove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_AND_TWO_COLUMNS_1_1"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23"/>
          <p:cNvSpPr txBox="1">
            <a:spLocks noGrp="1"/>
          </p:cNvSpPr>
          <p:nvPr>
            <p:ph type="subTitle" idx="1"/>
          </p:nvPr>
        </p:nvSpPr>
        <p:spPr>
          <a:xfrm>
            <a:off x="5099673" y="1400900"/>
            <a:ext cx="2947800" cy="320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23"/>
          <p:cNvSpPr txBox="1">
            <a:spLocks noGrp="1"/>
          </p:cNvSpPr>
          <p:nvPr>
            <p:ph type="subTitle" idx="2"/>
          </p:nvPr>
        </p:nvSpPr>
        <p:spPr>
          <a:xfrm>
            <a:off x="1096527" y="1400900"/>
            <a:ext cx="2947800" cy="320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34" name="Google Shape;234;p23"/>
          <p:cNvCxnSpPr/>
          <p:nvPr/>
        </p:nvCxnSpPr>
        <p:spPr>
          <a:xfrm rot="10800000">
            <a:off x="-28650" y="4769800"/>
            <a:ext cx="9196500" cy="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5" name="Google Shape;235;p23"/>
          <p:cNvSpPr/>
          <p:nvPr/>
        </p:nvSpPr>
        <p:spPr>
          <a:xfrm rot="5400000">
            <a:off x="36450" y="4415350"/>
            <a:ext cx="597900" cy="7089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6" name="Google Shape;236;p23"/>
          <p:cNvGrpSpPr/>
          <p:nvPr/>
        </p:nvGrpSpPr>
        <p:grpSpPr>
          <a:xfrm>
            <a:off x="7904975" y="195075"/>
            <a:ext cx="525800" cy="124200"/>
            <a:chOff x="7904975" y="195075"/>
            <a:chExt cx="525800" cy="124200"/>
          </a:xfrm>
        </p:grpSpPr>
        <p:sp>
          <p:nvSpPr>
            <p:cNvPr id="237" name="Google Shape;237;p23"/>
            <p:cNvSpPr/>
            <p:nvPr/>
          </p:nvSpPr>
          <p:spPr>
            <a:xfrm>
              <a:off x="7904975" y="195075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3"/>
            <p:cNvSpPr/>
            <p:nvPr/>
          </p:nvSpPr>
          <p:spPr>
            <a:xfrm>
              <a:off x="8105775" y="195075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3"/>
            <p:cNvSpPr/>
            <p:nvPr/>
          </p:nvSpPr>
          <p:spPr>
            <a:xfrm>
              <a:off x="8306575" y="195075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0" name="Google Shape;240;p23"/>
          <p:cNvGrpSpPr/>
          <p:nvPr/>
        </p:nvGrpSpPr>
        <p:grpSpPr>
          <a:xfrm>
            <a:off x="720000" y="195075"/>
            <a:ext cx="525800" cy="124200"/>
            <a:chOff x="7904975" y="195075"/>
            <a:chExt cx="525800" cy="124200"/>
          </a:xfrm>
        </p:grpSpPr>
        <p:sp>
          <p:nvSpPr>
            <p:cNvPr id="241" name="Google Shape;241;p23"/>
            <p:cNvSpPr/>
            <p:nvPr/>
          </p:nvSpPr>
          <p:spPr>
            <a:xfrm>
              <a:off x="7904975" y="195075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3"/>
            <p:cNvSpPr/>
            <p:nvPr/>
          </p:nvSpPr>
          <p:spPr>
            <a:xfrm>
              <a:off x="8105775" y="195075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3"/>
            <p:cNvSpPr/>
            <p:nvPr/>
          </p:nvSpPr>
          <p:spPr>
            <a:xfrm>
              <a:off x="8306575" y="195075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med">
    <p:cov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_ONLY_1_1_1"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42" name="Google Shape;442;p34"/>
          <p:cNvSpPr/>
          <p:nvPr/>
        </p:nvSpPr>
        <p:spPr>
          <a:xfrm rot="10800000">
            <a:off x="8049700" y="-47625"/>
            <a:ext cx="2163900" cy="27006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34"/>
          <p:cNvSpPr/>
          <p:nvPr/>
        </p:nvSpPr>
        <p:spPr>
          <a:xfrm>
            <a:off x="-1113350" y="2442900"/>
            <a:ext cx="2163900" cy="2700600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4" name="Google Shape;444;p34"/>
          <p:cNvGrpSpPr/>
          <p:nvPr/>
        </p:nvGrpSpPr>
        <p:grpSpPr>
          <a:xfrm rot="5400000">
            <a:off x="148625" y="2117900"/>
            <a:ext cx="525800" cy="124200"/>
            <a:chOff x="546675" y="195075"/>
            <a:chExt cx="525800" cy="124200"/>
          </a:xfrm>
        </p:grpSpPr>
        <p:sp>
          <p:nvSpPr>
            <p:cNvPr id="445" name="Google Shape;445;p34"/>
            <p:cNvSpPr/>
            <p:nvPr/>
          </p:nvSpPr>
          <p:spPr>
            <a:xfrm>
              <a:off x="546675" y="195075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4"/>
            <p:cNvSpPr/>
            <p:nvPr/>
          </p:nvSpPr>
          <p:spPr>
            <a:xfrm>
              <a:off x="747475" y="195075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4"/>
            <p:cNvSpPr/>
            <p:nvPr/>
          </p:nvSpPr>
          <p:spPr>
            <a:xfrm>
              <a:off x="948275" y="195075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8" name="Google Shape;448;p34"/>
          <p:cNvGrpSpPr/>
          <p:nvPr/>
        </p:nvGrpSpPr>
        <p:grpSpPr>
          <a:xfrm rot="5400000">
            <a:off x="8540150" y="3024000"/>
            <a:ext cx="525800" cy="124200"/>
            <a:chOff x="546675" y="195075"/>
            <a:chExt cx="525800" cy="124200"/>
          </a:xfrm>
        </p:grpSpPr>
        <p:sp>
          <p:nvSpPr>
            <p:cNvPr id="449" name="Google Shape;449;p34"/>
            <p:cNvSpPr/>
            <p:nvPr/>
          </p:nvSpPr>
          <p:spPr>
            <a:xfrm>
              <a:off x="546675" y="195075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4"/>
            <p:cNvSpPr/>
            <p:nvPr/>
          </p:nvSpPr>
          <p:spPr>
            <a:xfrm>
              <a:off x="747475" y="195075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4"/>
            <p:cNvSpPr/>
            <p:nvPr/>
          </p:nvSpPr>
          <p:spPr>
            <a:xfrm>
              <a:off x="948275" y="195075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452" name="Google Shape;452;p34"/>
          <p:cNvCxnSpPr/>
          <p:nvPr/>
        </p:nvCxnSpPr>
        <p:spPr>
          <a:xfrm rot="10800000">
            <a:off x="411525" y="-25"/>
            <a:ext cx="0" cy="157800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3" name="Google Shape;453;p34"/>
          <p:cNvCxnSpPr/>
          <p:nvPr/>
        </p:nvCxnSpPr>
        <p:spPr>
          <a:xfrm rot="10800000">
            <a:off x="8803050" y="3565500"/>
            <a:ext cx="0" cy="157800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ransition spd="med">
    <p:cove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bg>
      <p:bgPr>
        <a:solidFill>
          <a:schemeClr val="dk2"/>
        </a:solidFill>
        <a:effectLst/>
      </p:bgPr>
    </p:bg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37"/>
          <p:cNvSpPr/>
          <p:nvPr/>
        </p:nvSpPr>
        <p:spPr>
          <a:xfrm>
            <a:off x="3175" y="0"/>
            <a:ext cx="9144000" cy="51435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cove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bg>
      <p:bgPr>
        <a:solidFill>
          <a:schemeClr val="dk2"/>
        </a:solidFill>
        <a:effectLst/>
      </p:bgPr>
    </p:bg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38"/>
          <p:cNvSpPr/>
          <p:nvPr/>
        </p:nvSpPr>
        <p:spPr>
          <a:xfrm>
            <a:off x="0" y="0"/>
            <a:ext cx="783600" cy="5143500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38"/>
          <p:cNvSpPr/>
          <p:nvPr/>
        </p:nvSpPr>
        <p:spPr>
          <a:xfrm rot="10800000" flipH="1">
            <a:off x="8305800" y="0"/>
            <a:ext cx="783600" cy="5143500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5"/>
          <p:cNvSpPr txBox="1">
            <a:spLocks noGrp="1"/>
          </p:cNvSpPr>
          <p:nvPr>
            <p:ph type="subTitle" idx="1"/>
          </p:nvPr>
        </p:nvSpPr>
        <p:spPr>
          <a:xfrm>
            <a:off x="5055280" y="3865949"/>
            <a:ext cx="250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0" name="Google Shape;50;p5"/>
          <p:cNvSpPr txBox="1">
            <a:spLocks noGrp="1"/>
          </p:cNvSpPr>
          <p:nvPr>
            <p:ph type="subTitle" idx="2"/>
          </p:nvPr>
        </p:nvSpPr>
        <p:spPr>
          <a:xfrm>
            <a:off x="1583300" y="3865949"/>
            <a:ext cx="250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1" name="Google Shape;51;p5"/>
          <p:cNvSpPr txBox="1">
            <a:spLocks noGrp="1"/>
          </p:cNvSpPr>
          <p:nvPr>
            <p:ph type="subTitle" idx="3"/>
          </p:nvPr>
        </p:nvSpPr>
        <p:spPr>
          <a:xfrm>
            <a:off x="5055280" y="3557925"/>
            <a:ext cx="2505600" cy="39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Signi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2" name="Google Shape;52;p5"/>
          <p:cNvSpPr txBox="1">
            <a:spLocks noGrp="1"/>
          </p:cNvSpPr>
          <p:nvPr>
            <p:ph type="subTitle" idx="4"/>
          </p:nvPr>
        </p:nvSpPr>
        <p:spPr>
          <a:xfrm>
            <a:off x="1583300" y="3557925"/>
            <a:ext cx="2505600" cy="39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Signi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3" name="Google Shape;53;p5"/>
          <p:cNvSpPr/>
          <p:nvPr/>
        </p:nvSpPr>
        <p:spPr>
          <a:xfrm rot="-5400000">
            <a:off x="4224225" y="261975"/>
            <a:ext cx="590700" cy="92487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5"/>
          <p:cNvSpPr/>
          <p:nvPr/>
        </p:nvSpPr>
        <p:spPr>
          <a:xfrm rot="5400000">
            <a:off x="4314750" y="-4314750"/>
            <a:ext cx="619200" cy="92487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8"/>
          <p:cNvSpPr txBox="1">
            <a:spLocks noGrp="1"/>
          </p:cNvSpPr>
          <p:nvPr>
            <p:ph type="title"/>
          </p:nvPr>
        </p:nvSpPr>
        <p:spPr>
          <a:xfrm>
            <a:off x="993975" y="1350500"/>
            <a:ext cx="4508100" cy="2529300"/>
          </a:xfrm>
          <a:prstGeom prst="rect">
            <a:avLst/>
          </a:prstGeom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810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cxnSp>
        <p:nvCxnSpPr>
          <p:cNvPr id="76" name="Google Shape;76;p8"/>
          <p:cNvCxnSpPr/>
          <p:nvPr/>
        </p:nvCxnSpPr>
        <p:spPr>
          <a:xfrm rot="10800000">
            <a:off x="713225" y="-75"/>
            <a:ext cx="0" cy="51912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7" name="Google Shape;77;p8"/>
          <p:cNvCxnSpPr/>
          <p:nvPr/>
        </p:nvCxnSpPr>
        <p:spPr>
          <a:xfrm>
            <a:off x="-39250" y="539500"/>
            <a:ext cx="92436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78" name="Google Shape;78;p8"/>
          <p:cNvGrpSpPr/>
          <p:nvPr/>
        </p:nvGrpSpPr>
        <p:grpSpPr>
          <a:xfrm>
            <a:off x="8825150" y="732250"/>
            <a:ext cx="124200" cy="525800"/>
            <a:chOff x="202025" y="2122800"/>
            <a:chExt cx="124200" cy="525800"/>
          </a:xfrm>
        </p:grpSpPr>
        <p:sp>
          <p:nvSpPr>
            <p:cNvPr id="79" name="Google Shape;79;p8"/>
            <p:cNvSpPr/>
            <p:nvPr/>
          </p:nvSpPr>
          <p:spPr>
            <a:xfrm rot="5400000">
              <a:off x="202025" y="21228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8"/>
            <p:cNvSpPr/>
            <p:nvPr/>
          </p:nvSpPr>
          <p:spPr>
            <a:xfrm rot="5400000">
              <a:off x="202025" y="23236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8"/>
            <p:cNvSpPr/>
            <p:nvPr/>
          </p:nvSpPr>
          <p:spPr>
            <a:xfrm rot="5400000">
              <a:off x="202025" y="25244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" name="Google Shape;82;p8"/>
          <p:cNvGrpSpPr/>
          <p:nvPr/>
        </p:nvGrpSpPr>
        <p:grpSpPr>
          <a:xfrm>
            <a:off x="271050" y="732250"/>
            <a:ext cx="124200" cy="525800"/>
            <a:chOff x="202025" y="2122800"/>
            <a:chExt cx="124200" cy="525800"/>
          </a:xfrm>
        </p:grpSpPr>
        <p:sp>
          <p:nvSpPr>
            <p:cNvPr id="83" name="Google Shape;83;p8"/>
            <p:cNvSpPr/>
            <p:nvPr/>
          </p:nvSpPr>
          <p:spPr>
            <a:xfrm rot="5400000">
              <a:off x="202025" y="21228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8"/>
            <p:cNvSpPr/>
            <p:nvPr/>
          </p:nvSpPr>
          <p:spPr>
            <a:xfrm rot="5400000">
              <a:off x="202025" y="23236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 rot="5400000">
              <a:off x="202025" y="25244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med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lt2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616000"/>
            <a:ext cx="6576000" cy="141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8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94" name="Google Shape;94;p11"/>
          <p:cNvSpPr txBox="1">
            <a:spLocks noGrp="1"/>
          </p:cNvSpPr>
          <p:nvPr>
            <p:ph type="subTitle" idx="1"/>
          </p:nvPr>
        </p:nvSpPr>
        <p:spPr>
          <a:xfrm>
            <a:off x="1284000" y="3030400"/>
            <a:ext cx="6576000" cy="4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90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cxnSp>
        <p:nvCxnSpPr>
          <p:cNvPr id="95" name="Google Shape;95;p11"/>
          <p:cNvCxnSpPr/>
          <p:nvPr/>
        </p:nvCxnSpPr>
        <p:spPr>
          <a:xfrm rot="5400000">
            <a:off x="6827138" y="2571738"/>
            <a:ext cx="37338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96" name="Google Shape;96;p11"/>
          <p:cNvGrpSpPr/>
          <p:nvPr/>
        </p:nvGrpSpPr>
        <p:grpSpPr>
          <a:xfrm rot="10800000">
            <a:off x="8430763" y="2308838"/>
            <a:ext cx="124200" cy="525800"/>
            <a:chOff x="202025" y="2122800"/>
            <a:chExt cx="124200" cy="525800"/>
          </a:xfrm>
        </p:grpSpPr>
        <p:sp>
          <p:nvSpPr>
            <p:cNvPr id="97" name="Google Shape;97;p11"/>
            <p:cNvSpPr/>
            <p:nvPr/>
          </p:nvSpPr>
          <p:spPr>
            <a:xfrm rot="5400000">
              <a:off x="202025" y="21228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11"/>
            <p:cNvSpPr/>
            <p:nvPr/>
          </p:nvSpPr>
          <p:spPr>
            <a:xfrm rot="5400000">
              <a:off x="202025" y="23236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11"/>
            <p:cNvSpPr/>
            <p:nvPr/>
          </p:nvSpPr>
          <p:spPr>
            <a:xfrm rot="5400000">
              <a:off x="202025" y="25244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00" name="Google Shape;100;p11"/>
          <p:cNvCxnSpPr/>
          <p:nvPr/>
        </p:nvCxnSpPr>
        <p:spPr>
          <a:xfrm rot="5400000">
            <a:off x="-1416962" y="2571738"/>
            <a:ext cx="37338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01" name="Google Shape;101;p11"/>
          <p:cNvGrpSpPr/>
          <p:nvPr/>
        </p:nvGrpSpPr>
        <p:grpSpPr>
          <a:xfrm rot="10800000" flipH="1">
            <a:off x="589013" y="2308838"/>
            <a:ext cx="124200" cy="525800"/>
            <a:chOff x="202025" y="2122800"/>
            <a:chExt cx="124200" cy="525800"/>
          </a:xfrm>
        </p:grpSpPr>
        <p:sp>
          <p:nvSpPr>
            <p:cNvPr id="102" name="Google Shape;102;p11"/>
            <p:cNvSpPr/>
            <p:nvPr/>
          </p:nvSpPr>
          <p:spPr>
            <a:xfrm rot="5400000">
              <a:off x="202025" y="21228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11"/>
            <p:cNvSpPr/>
            <p:nvPr/>
          </p:nvSpPr>
          <p:spPr>
            <a:xfrm rot="5400000">
              <a:off x="202025" y="23236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11"/>
            <p:cNvSpPr/>
            <p:nvPr/>
          </p:nvSpPr>
          <p:spPr>
            <a:xfrm rot="5400000">
              <a:off x="202025" y="25244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" name="Google Shape;105;p11"/>
          <p:cNvSpPr/>
          <p:nvPr/>
        </p:nvSpPr>
        <p:spPr>
          <a:xfrm rot="4476573">
            <a:off x="1089387" y="-2760713"/>
            <a:ext cx="2305994" cy="6128022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1"/>
          <p:cNvSpPr/>
          <p:nvPr/>
        </p:nvSpPr>
        <p:spPr>
          <a:xfrm rot="-5400000">
            <a:off x="4233825" y="209550"/>
            <a:ext cx="619200" cy="92487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1"/>
          <p:cNvSpPr/>
          <p:nvPr/>
        </p:nvSpPr>
        <p:spPr>
          <a:xfrm rot="-4476573" flipH="1">
            <a:off x="6666012" y="-2760713"/>
            <a:ext cx="2305994" cy="6128022"/>
          </a:xfrm>
          <a:prstGeom prst="triangle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3"/>
          <p:cNvSpPr txBox="1">
            <a:spLocks noGrp="1"/>
          </p:cNvSpPr>
          <p:nvPr>
            <p:ph type="subTitle" idx="1"/>
          </p:nvPr>
        </p:nvSpPr>
        <p:spPr>
          <a:xfrm>
            <a:off x="720000" y="2243975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3"/>
          <p:cNvSpPr txBox="1">
            <a:spLocks noGrp="1"/>
          </p:cNvSpPr>
          <p:nvPr>
            <p:ph type="subTitle" idx="2"/>
          </p:nvPr>
        </p:nvSpPr>
        <p:spPr>
          <a:xfrm>
            <a:off x="3419271" y="2243975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3"/>
          <p:cNvSpPr txBox="1">
            <a:spLocks noGrp="1"/>
          </p:cNvSpPr>
          <p:nvPr>
            <p:ph type="subTitle" idx="3"/>
          </p:nvPr>
        </p:nvSpPr>
        <p:spPr>
          <a:xfrm>
            <a:off x="720000" y="4040825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3"/>
          <p:cNvSpPr txBox="1">
            <a:spLocks noGrp="1"/>
          </p:cNvSpPr>
          <p:nvPr>
            <p:ph type="subTitle" idx="4"/>
          </p:nvPr>
        </p:nvSpPr>
        <p:spPr>
          <a:xfrm>
            <a:off x="3419271" y="4040825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3"/>
          <p:cNvSpPr txBox="1">
            <a:spLocks noGrp="1"/>
          </p:cNvSpPr>
          <p:nvPr>
            <p:ph type="subTitle" idx="5"/>
          </p:nvPr>
        </p:nvSpPr>
        <p:spPr>
          <a:xfrm>
            <a:off x="6118549" y="2243975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3"/>
          <p:cNvSpPr txBox="1">
            <a:spLocks noGrp="1"/>
          </p:cNvSpPr>
          <p:nvPr>
            <p:ph type="subTitle" idx="6"/>
          </p:nvPr>
        </p:nvSpPr>
        <p:spPr>
          <a:xfrm>
            <a:off x="6118549" y="4040825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3"/>
          <p:cNvSpPr txBox="1">
            <a:spLocks noGrp="1"/>
          </p:cNvSpPr>
          <p:nvPr>
            <p:ph type="title" idx="7" hasCustomPrompt="1"/>
          </p:nvPr>
        </p:nvSpPr>
        <p:spPr>
          <a:xfrm>
            <a:off x="818402" y="1136733"/>
            <a:ext cx="734700" cy="4476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8" name="Google Shape;118;p13"/>
          <p:cNvSpPr txBox="1">
            <a:spLocks noGrp="1"/>
          </p:cNvSpPr>
          <p:nvPr>
            <p:ph type="title" idx="8" hasCustomPrompt="1"/>
          </p:nvPr>
        </p:nvSpPr>
        <p:spPr>
          <a:xfrm>
            <a:off x="818402" y="2941179"/>
            <a:ext cx="734700" cy="4476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9" name="Google Shape;119;p13"/>
          <p:cNvSpPr txBox="1">
            <a:spLocks noGrp="1"/>
          </p:cNvSpPr>
          <p:nvPr>
            <p:ph type="title" idx="9" hasCustomPrompt="1"/>
          </p:nvPr>
        </p:nvSpPr>
        <p:spPr>
          <a:xfrm>
            <a:off x="3517677" y="1136733"/>
            <a:ext cx="734700" cy="4476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20" name="Google Shape;120;p13"/>
          <p:cNvSpPr txBox="1">
            <a:spLocks noGrp="1"/>
          </p:cNvSpPr>
          <p:nvPr>
            <p:ph type="title" idx="13" hasCustomPrompt="1"/>
          </p:nvPr>
        </p:nvSpPr>
        <p:spPr>
          <a:xfrm>
            <a:off x="3517677" y="2941179"/>
            <a:ext cx="734700" cy="4476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21" name="Google Shape;121;p13"/>
          <p:cNvSpPr txBox="1">
            <a:spLocks noGrp="1"/>
          </p:cNvSpPr>
          <p:nvPr>
            <p:ph type="title" idx="14" hasCustomPrompt="1"/>
          </p:nvPr>
        </p:nvSpPr>
        <p:spPr>
          <a:xfrm>
            <a:off x="6216952" y="1136733"/>
            <a:ext cx="734700" cy="4476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22" name="Google Shape;122;p13"/>
          <p:cNvSpPr txBox="1">
            <a:spLocks noGrp="1"/>
          </p:cNvSpPr>
          <p:nvPr>
            <p:ph type="title" idx="15" hasCustomPrompt="1"/>
          </p:nvPr>
        </p:nvSpPr>
        <p:spPr>
          <a:xfrm>
            <a:off x="6216952" y="2941179"/>
            <a:ext cx="734700" cy="4476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23" name="Google Shape;123;p13"/>
          <p:cNvSpPr txBox="1">
            <a:spLocks noGrp="1"/>
          </p:cNvSpPr>
          <p:nvPr>
            <p:ph type="subTitle" idx="16"/>
          </p:nvPr>
        </p:nvSpPr>
        <p:spPr>
          <a:xfrm>
            <a:off x="720000" y="1641475"/>
            <a:ext cx="2305500" cy="78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Signik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4" name="Google Shape;124;p13"/>
          <p:cNvSpPr txBox="1">
            <a:spLocks noGrp="1"/>
          </p:cNvSpPr>
          <p:nvPr>
            <p:ph type="subTitle" idx="17"/>
          </p:nvPr>
        </p:nvSpPr>
        <p:spPr>
          <a:xfrm>
            <a:off x="3419275" y="1641475"/>
            <a:ext cx="2305500" cy="78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Signik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5" name="Google Shape;125;p13"/>
          <p:cNvSpPr txBox="1">
            <a:spLocks noGrp="1"/>
          </p:cNvSpPr>
          <p:nvPr>
            <p:ph type="subTitle" idx="18"/>
          </p:nvPr>
        </p:nvSpPr>
        <p:spPr>
          <a:xfrm>
            <a:off x="6118550" y="1641475"/>
            <a:ext cx="2305500" cy="78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Signik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6" name="Google Shape;126;p13"/>
          <p:cNvSpPr txBox="1">
            <a:spLocks noGrp="1"/>
          </p:cNvSpPr>
          <p:nvPr>
            <p:ph type="subTitle" idx="19"/>
          </p:nvPr>
        </p:nvSpPr>
        <p:spPr>
          <a:xfrm>
            <a:off x="720000" y="3438525"/>
            <a:ext cx="2305500" cy="78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Signik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7" name="Google Shape;127;p13"/>
          <p:cNvSpPr txBox="1">
            <a:spLocks noGrp="1"/>
          </p:cNvSpPr>
          <p:nvPr>
            <p:ph type="subTitle" idx="20"/>
          </p:nvPr>
        </p:nvSpPr>
        <p:spPr>
          <a:xfrm>
            <a:off x="3419275" y="3438525"/>
            <a:ext cx="2305500" cy="78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Signik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8" name="Google Shape;128;p13"/>
          <p:cNvSpPr txBox="1">
            <a:spLocks noGrp="1"/>
          </p:cNvSpPr>
          <p:nvPr>
            <p:ph type="subTitle" idx="21"/>
          </p:nvPr>
        </p:nvSpPr>
        <p:spPr>
          <a:xfrm>
            <a:off x="6118550" y="3438525"/>
            <a:ext cx="2305500" cy="78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Signika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9" name="Google Shape;129;p13"/>
          <p:cNvSpPr/>
          <p:nvPr/>
        </p:nvSpPr>
        <p:spPr>
          <a:xfrm rot="-5400000">
            <a:off x="4224225" y="261975"/>
            <a:ext cx="590700" cy="92487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13"/>
          <p:cNvSpPr/>
          <p:nvPr/>
        </p:nvSpPr>
        <p:spPr>
          <a:xfrm rot="5400000">
            <a:off x="4314750" y="-4314750"/>
            <a:ext cx="619200" cy="92487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31" name="Google Shape;131;p13"/>
          <p:cNvCxnSpPr/>
          <p:nvPr/>
        </p:nvCxnSpPr>
        <p:spPr>
          <a:xfrm>
            <a:off x="7105650" y="338100"/>
            <a:ext cx="2441700" cy="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2" name="Google Shape;132;p13"/>
          <p:cNvCxnSpPr/>
          <p:nvPr/>
        </p:nvCxnSpPr>
        <p:spPr>
          <a:xfrm>
            <a:off x="-180975" y="4862625"/>
            <a:ext cx="2441700" cy="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33" name="Google Shape;133;p13"/>
          <p:cNvGrpSpPr/>
          <p:nvPr/>
        </p:nvGrpSpPr>
        <p:grpSpPr>
          <a:xfrm>
            <a:off x="8721325" y="2122800"/>
            <a:ext cx="124200" cy="525800"/>
            <a:chOff x="8721325" y="2122800"/>
            <a:chExt cx="124200" cy="525800"/>
          </a:xfrm>
        </p:grpSpPr>
        <p:sp>
          <p:nvSpPr>
            <p:cNvPr id="134" name="Google Shape;134;p13"/>
            <p:cNvSpPr/>
            <p:nvPr/>
          </p:nvSpPr>
          <p:spPr>
            <a:xfrm rot="5400000">
              <a:off x="8721325" y="21228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13"/>
            <p:cNvSpPr/>
            <p:nvPr/>
          </p:nvSpPr>
          <p:spPr>
            <a:xfrm rot="5400000">
              <a:off x="8721325" y="23236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3"/>
            <p:cNvSpPr/>
            <p:nvPr/>
          </p:nvSpPr>
          <p:spPr>
            <a:xfrm rot="5400000">
              <a:off x="8721325" y="25244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" name="Google Shape;137;p13"/>
          <p:cNvGrpSpPr/>
          <p:nvPr/>
        </p:nvGrpSpPr>
        <p:grpSpPr>
          <a:xfrm>
            <a:off x="202025" y="2122800"/>
            <a:ext cx="124200" cy="525800"/>
            <a:chOff x="202025" y="2122800"/>
            <a:chExt cx="124200" cy="525800"/>
          </a:xfrm>
        </p:grpSpPr>
        <p:sp>
          <p:nvSpPr>
            <p:cNvPr id="138" name="Google Shape;138;p13"/>
            <p:cNvSpPr/>
            <p:nvPr/>
          </p:nvSpPr>
          <p:spPr>
            <a:xfrm rot="5400000">
              <a:off x="202025" y="21228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3"/>
            <p:cNvSpPr/>
            <p:nvPr/>
          </p:nvSpPr>
          <p:spPr>
            <a:xfrm rot="5400000">
              <a:off x="202025" y="23236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13"/>
            <p:cNvSpPr/>
            <p:nvPr/>
          </p:nvSpPr>
          <p:spPr>
            <a:xfrm rot="5400000">
              <a:off x="202025" y="25244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med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5"/>
          <p:cNvSpPr txBox="1">
            <a:spLocks noGrp="1"/>
          </p:cNvSpPr>
          <p:nvPr>
            <p:ph type="title"/>
          </p:nvPr>
        </p:nvSpPr>
        <p:spPr>
          <a:xfrm>
            <a:off x="883875" y="2281050"/>
            <a:ext cx="3672300" cy="1236300"/>
          </a:xfrm>
          <a:prstGeom prst="rect">
            <a:avLst/>
          </a:prstGeom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7" name="Google Shape;147;p15"/>
          <p:cNvSpPr txBox="1">
            <a:spLocks noGrp="1"/>
          </p:cNvSpPr>
          <p:nvPr>
            <p:ph type="title" idx="2" hasCustomPrompt="1"/>
          </p:nvPr>
        </p:nvSpPr>
        <p:spPr>
          <a:xfrm>
            <a:off x="883875" y="1022925"/>
            <a:ext cx="1179600" cy="10335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8" name="Google Shape;148;p15"/>
          <p:cNvSpPr txBox="1">
            <a:spLocks noGrp="1"/>
          </p:cNvSpPr>
          <p:nvPr>
            <p:ph type="subTitle" idx="1"/>
          </p:nvPr>
        </p:nvSpPr>
        <p:spPr>
          <a:xfrm>
            <a:off x="883875" y="3741975"/>
            <a:ext cx="3672300" cy="64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med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_HEADER_1_1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6"/>
          <p:cNvSpPr txBox="1">
            <a:spLocks noGrp="1"/>
          </p:cNvSpPr>
          <p:nvPr>
            <p:ph type="title"/>
          </p:nvPr>
        </p:nvSpPr>
        <p:spPr>
          <a:xfrm>
            <a:off x="4803775" y="1881000"/>
            <a:ext cx="3537900" cy="1411500"/>
          </a:xfrm>
          <a:prstGeom prst="rect">
            <a:avLst/>
          </a:prstGeom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1" name="Google Shape;151;p16"/>
          <p:cNvSpPr txBox="1">
            <a:spLocks noGrp="1"/>
          </p:cNvSpPr>
          <p:nvPr>
            <p:ph type="title" idx="2" hasCustomPrompt="1"/>
          </p:nvPr>
        </p:nvSpPr>
        <p:spPr>
          <a:xfrm>
            <a:off x="7162125" y="699075"/>
            <a:ext cx="1179600" cy="10335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dk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2" name="Google Shape;152;p16"/>
          <p:cNvSpPr txBox="1">
            <a:spLocks noGrp="1"/>
          </p:cNvSpPr>
          <p:nvPr>
            <p:ph type="subTitle" idx="1"/>
          </p:nvPr>
        </p:nvSpPr>
        <p:spPr>
          <a:xfrm>
            <a:off x="4803775" y="3341925"/>
            <a:ext cx="3537900" cy="64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med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7"/>
          <p:cNvSpPr txBox="1">
            <a:spLocks noGrp="1"/>
          </p:cNvSpPr>
          <p:nvPr>
            <p:ph type="title"/>
          </p:nvPr>
        </p:nvSpPr>
        <p:spPr>
          <a:xfrm>
            <a:off x="720000" y="1144825"/>
            <a:ext cx="3169500" cy="1632000"/>
          </a:xfrm>
          <a:prstGeom prst="rect">
            <a:avLst/>
          </a:prstGeom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7"/>
          <p:cNvSpPr txBox="1">
            <a:spLocks noGrp="1"/>
          </p:cNvSpPr>
          <p:nvPr>
            <p:ph type="subTitle" idx="1"/>
          </p:nvPr>
        </p:nvSpPr>
        <p:spPr>
          <a:xfrm>
            <a:off x="720000" y="3091125"/>
            <a:ext cx="3169500" cy="12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17"/>
          <p:cNvSpPr>
            <a:spLocks noGrp="1"/>
          </p:cNvSpPr>
          <p:nvPr>
            <p:ph type="pic" idx="2"/>
          </p:nvPr>
        </p:nvSpPr>
        <p:spPr>
          <a:xfrm>
            <a:off x="4433375" y="914125"/>
            <a:ext cx="3942000" cy="35391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157" name="Google Shape;157;p17"/>
          <p:cNvGrpSpPr/>
          <p:nvPr/>
        </p:nvGrpSpPr>
        <p:grpSpPr>
          <a:xfrm rot="5400000">
            <a:off x="292975" y="2713825"/>
            <a:ext cx="124200" cy="525800"/>
            <a:chOff x="202025" y="2122800"/>
            <a:chExt cx="124200" cy="525800"/>
          </a:xfrm>
        </p:grpSpPr>
        <p:sp>
          <p:nvSpPr>
            <p:cNvPr id="158" name="Google Shape;158;p17"/>
            <p:cNvSpPr/>
            <p:nvPr/>
          </p:nvSpPr>
          <p:spPr>
            <a:xfrm rot="5400000">
              <a:off x="202025" y="21228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17"/>
            <p:cNvSpPr/>
            <p:nvPr/>
          </p:nvSpPr>
          <p:spPr>
            <a:xfrm rot="5400000">
              <a:off x="202025" y="23236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7"/>
            <p:cNvSpPr/>
            <p:nvPr/>
          </p:nvSpPr>
          <p:spPr>
            <a:xfrm rot="5400000">
              <a:off x="202025" y="25244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1" name="Google Shape;161;p17"/>
          <p:cNvGrpSpPr/>
          <p:nvPr/>
        </p:nvGrpSpPr>
        <p:grpSpPr>
          <a:xfrm rot="5400000">
            <a:off x="7970125" y="65875"/>
            <a:ext cx="124200" cy="525800"/>
            <a:chOff x="202025" y="2122800"/>
            <a:chExt cx="124200" cy="525800"/>
          </a:xfrm>
        </p:grpSpPr>
        <p:sp>
          <p:nvSpPr>
            <p:cNvPr id="162" name="Google Shape;162;p17"/>
            <p:cNvSpPr/>
            <p:nvPr/>
          </p:nvSpPr>
          <p:spPr>
            <a:xfrm rot="5400000">
              <a:off x="202025" y="21228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7"/>
            <p:cNvSpPr/>
            <p:nvPr/>
          </p:nvSpPr>
          <p:spPr>
            <a:xfrm rot="5400000">
              <a:off x="202025" y="23236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7"/>
            <p:cNvSpPr/>
            <p:nvPr/>
          </p:nvSpPr>
          <p:spPr>
            <a:xfrm rot="5400000">
              <a:off x="202025" y="25244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med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4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8"/>
          <p:cNvSpPr txBox="1">
            <a:spLocks noGrp="1"/>
          </p:cNvSpPr>
          <p:nvPr>
            <p:ph type="title"/>
          </p:nvPr>
        </p:nvSpPr>
        <p:spPr>
          <a:xfrm>
            <a:off x="1371600" y="1392000"/>
            <a:ext cx="3233100" cy="1173600"/>
          </a:xfrm>
          <a:prstGeom prst="rect">
            <a:avLst/>
          </a:prstGeom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18"/>
          <p:cNvSpPr txBox="1">
            <a:spLocks noGrp="1"/>
          </p:cNvSpPr>
          <p:nvPr>
            <p:ph type="subTitle" idx="1"/>
          </p:nvPr>
        </p:nvSpPr>
        <p:spPr>
          <a:xfrm>
            <a:off x="1371600" y="2565600"/>
            <a:ext cx="3233100" cy="11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68" name="Google Shape;168;p18"/>
          <p:cNvCxnSpPr/>
          <p:nvPr/>
        </p:nvCxnSpPr>
        <p:spPr>
          <a:xfrm rot="10800000">
            <a:off x="249600" y="-25"/>
            <a:ext cx="0" cy="157800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9" name="Google Shape;169;p18"/>
          <p:cNvCxnSpPr/>
          <p:nvPr/>
        </p:nvCxnSpPr>
        <p:spPr>
          <a:xfrm rot="10800000">
            <a:off x="249600" y="3632175"/>
            <a:ext cx="0" cy="157800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70" name="Google Shape;170;p18"/>
          <p:cNvGrpSpPr/>
          <p:nvPr/>
        </p:nvGrpSpPr>
        <p:grpSpPr>
          <a:xfrm>
            <a:off x="187500" y="2286700"/>
            <a:ext cx="124200" cy="525800"/>
            <a:chOff x="202025" y="2122800"/>
            <a:chExt cx="124200" cy="525800"/>
          </a:xfrm>
        </p:grpSpPr>
        <p:sp>
          <p:nvSpPr>
            <p:cNvPr id="171" name="Google Shape;171;p18"/>
            <p:cNvSpPr/>
            <p:nvPr/>
          </p:nvSpPr>
          <p:spPr>
            <a:xfrm rot="5400000">
              <a:off x="202025" y="21228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18"/>
            <p:cNvSpPr/>
            <p:nvPr/>
          </p:nvSpPr>
          <p:spPr>
            <a:xfrm rot="5400000">
              <a:off x="202025" y="23236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8"/>
            <p:cNvSpPr/>
            <p:nvPr/>
          </p:nvSpPr>
          <p:spPr>
            <a:xfrm rot="5400000">
              <a:off x="202025" y="25244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4" name="Google Shape;174;p18"/>
          <p:cNvSpPr/>
          <p:nvPr/>
        </p:nvSpPr>
        <p:spPr>
          <a:xfrm flipH="1">
            <a:off x="7977165" y="-47625"/>
            <a:ext cx="1172700" cy="5257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ignika"/>
              <a:buNone/>
              <a:defRPr sz="3500" b="1">
                <a:solidFill>
                  <a:schemeClr val="dk1"/>
                </a:solidFill>
                <a:latin typeface="Signika"/>
                <a:ea typeface="Signika"/>
                <a:cs typeface="Signika"/>
                <a:sym typeface="Signik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ignika"/>
              <a:buNone/>
              <a:defRPr sz="3500" b="1">
                <a:solidFill>
                  <a:schemeClr val="dk1"/>
                </a:solidFill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ignika"/>
              <a:buNone/>
              <a:defRPr sz="3500" b="1">
                <a:solidFill>
                  <a:schemeClr val="dk1"/>
                </a:solidFill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ignika"/>
              <a:buNone/>
              <a:defRPr sz="3500" b="1">
                <a:solidFill>
                  <a:schemeClr val="dk1"/>
                </a:solidFill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ignika"/>
              <a:buNone/>
              <a:defRPr sz="3500" b="1">
                <a:solidFill>
                  <a:schemeClr val="dk1"/>
                </a:solidFill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ignika"/>
              <a:buNone/>
              <a:defRPr sz="3500" b="1">
                <a:solidFill>
                  <a:schemeClr val="dk1"/>
                </a:solidFill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ignika"/>
              <a:buNone/>
              <a:defRPr sz="3500" b="1">
                <a:solidFill>
                  <a:schemeClr val="dk1"/>
                </a:solidFill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ignika"/>
              <a:buNone/>
              <a:defRPr sz="3500" b="1">
                <a:solidFill>
                  <a:schemeClr val="dk1"/>
                </a:solidFill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ignika"/>
              <a:buNone/>
              <a:defRPr sz="3500" b="1">
                <a:solidFill>
                  <a:schemeClr val="dk1"/>
                </a:solidFill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4" r:id="rId3"/>
    <p:sldLayoutId id="2147483657" r:id="rId4"/>
    <p:sldLayoutId id="2147483659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8" r:id="rId11"/>
    <p:sldLayoutId id="2147483669" r:id="rId12"/>
    <p:sldLayoutId id="2147483680" r:id="rId13"/>
    <p:sldLayoutId id="2147483683" r:id="rId14"/>
    <p:sldLayoutId id="2147483684" r:id="rId15"/>
  </p:sldLayoutIdLst>
  <p:transition spd="med">
    <p:cover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3.sv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1.png"/><Relationship Id="rId4" Type="http://schemas.openxmlformats.org/officeDocument/2006/relationships/image" Target="../media/image50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jpeg"/><Relationship Id="rId4" Type="http://schemas.openxmlformats.org/officeDocument/2006/relationships/image" Target="../media/image53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28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57.png"/><Relationship Id="rId4" Type="http://schemas.openxmlformats.org/officeDocument/2006/relationships/image" Target="../media/image56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60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6.sv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svg"/><Relationship Id="rId4" Type="http://schemas.openxmlformats.org/officeDocument/2006/relationships/image" Target="../media/image6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microsoft.com/office/2007/relationships/hdphoto" Target="../media/hdphoto3.wdp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CBB7"/>
        </a:solidFill>
        <a:effectLst/>
      </p:bgPr>
    </p:bg>
    <p:spTree>
      <p:nvGrpSpPr>
        <p:cNvPr id="1" name="Shape 1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15132"/>
            <a:ext cx="9144000" cy="1651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/>
              <a:t>CHÀO CẢ LỚP! CHÀO MỪNG CÁC EM</a:t>
            </a:r>
          </a:p>
          <a:p>
            <a:pPr algn="ctr">
              <a:lnSpc>
                <a:spcPct val="150000"/>
              </a:lnSpc>
            </a:pPr>
            <a:r>
              <a:rPr lang="en-US" sz="3600" b="1" dirty="0"/>
              <a:t>TỚI BUỔI HỌC NÀY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910" y="3185692"/>
            <a:ext cx="3548180" cy="10364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fallOver"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597918" y="1312024"/>
            <a:ext cx="7948164" cy="2919153"/>
          </a:xfrm>
          <a:prstGeom prst="roundRect">
            <a:avLst>
              <a:gd name="adj" fmla="val 7719"/>
            </a:avLst>
          </a:prstGeom>
          <a:solidFill>
            <a:schemeClr val="accent6"/>
          </a:solidFill>
          <a:ln w="12700">
            <a:solidFill>
              <a:srgbClr val="C00000"/>
            </a:solidFill>
            <a:prstDash val="lg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lnSpc>
                <a:spcPct val="2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Em có thể tận dụng các vật liệu đã qua sử dụng như hộp giấy, chai nhựa...để làm ra thùng đựng rác theo ý tưởng của em. </a:t>
            </a:r>
            <a:endParaRPr lang="en-VN" sz="20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2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vi-VN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Các vật liệu đã qua sử dụng phải đảm bảo vệ sinh an toàn. </a:t>
            </a:r>
            <a:endParaRPr lang="en-VN" sz="20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46CA1AC-5B2B-C31C-9602-75D0ED9C33CC}"/>
              </a:ext>
            </a:extLst>
          </p:cNvPr>
          <p:cNvSpPr/>
          <p:nvPr/>
        </p:nvSpPr>
        <p:spPr>
          <a:xfrm>
            <a:off x="3293390" y="408592"/>
            <a:ext cx="2557220" cy="666427"/>
          </a:xfrm>
          <a:prstGeom prst="rect">
            <a:avLst/>
          </a:prstGeom>
          <a:solidFill>
            <a:schemeClr val="accent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LƯU Ý</a:t>
            </a:r>
          </a:p>
        </p:txBody>
      </p:sp>
      <p:pic>
        <p:nvPicPr>
          <p:cNvPr id="34" name="Picture 24">
            <a:extLst>
              <a:ext uri="{FF2B5EF4-FFF2-40B4-BE49-F238E27FC236}">
                <a16:creationId xmlns:a16="http://schemas.microsoft.com/office/drawing/2014/main" id="{FF591BA0-F1C6-23C6-3E18-02F7AAE3FC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447442" y="37709"/>
            <a:ext cx="806335" cy="704096"/>
          </a:xfrm>
          <a:prstGeom prst="rect">
            <a:avLst/>
          </a:prstGeom>
        </p:spPr>
      </p:pic>
      <p:sp>
        <p:nvSpPr>
          <p:cNvPr id="35" name="Freeform 6">
            <a:extLst>
              <a:ext uri="{FF2B5EF4-FFF2-40B4-BE49-F238E27FC236}">
                <a16:creationId xmlns:a16="http://schemas.microsoft.com/office/drawing/2014/main" id="{7C160D11-5B15-A41E-A276-DD8FE99F2679}"/>
              </a:ext>
            </a:extLst>
          </p:cNvPr>
          <p:cNvSpPr/>
          <p:nvPr/>
        </p:nvSpPr>
        <p:spPr>
          <a:xfrm>
            <a:off x="7462375" y="500998"/>
            <a:ext cx="1681625" cy="1385047"/>
          </a:xfrm>
          <a:custGeom>
            <a:avLst/>
            <a:gdLst/>
            <a:ahLst/>
            <a:cxnLst/>
            <a:rect l="l" t="t" r="r" b="b"/>
            <a:pathLst>
              <a:path w="1681625" h="1385047">
                <a:moveTo>
                  <a:pt x="0" y="0"/>
                </a:moveTo>
                <a:lnTo>
                  <a:pt x="1681625" y="0"/>
                </a:lnTo>
                <a:lnTo>
                  <a:pt x="1681625" y="1385047"/>
                </a:lnTo>
                <a:lnTo>
                  <a:pt x="0" y="13850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36" name="Freeform 15">
            <a:extLst>
              <a:ext uri="{FF2B5EF4-FFF2-40B4-BE49-F238E27FC236}">
                <a16:creationId xmlns:a16="http://schemas.microsoft.com/office/drawing/2014/main" id="{8F352509-DA0F-2C54-6DAC-6ED2003EAB7D}"/>
              </a:ext>
            </a:extLst>
          </p:cNvPr>
          <p:cNvSpPr/>
          <p:nvPr/>
        </p:nvSpPr>
        <p:spPr>
          <a:xfrm>
            <a:off x="152362" y="3884799"/>
            <a:ext cx="1384967" cy="916597"/>
          </a:xfrm>
          <a:custGeom>
            <a:avLst/>
            <a:gdLst/>
            <a:ahLst/>
            <a:cxnLst/>
            <a:rect l="l" t="t" r="r" b="b"/>
            <a:pathLst>
              <a:path w="1384967" h="916597">
                <a:moveTo>
                  <a:pt x="0" y="0"/>
                </a:moveTo>
                <a:lnTo>
                  <a:pt x="1384967" y="0"/>
                </a:lnTo>
                <a:lnTo>
                  <a:pt x="1384967" y="916597"/>
                </a:lnTo>
                <a:lnTo>
                  <a:pt x="0" y="91659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15298449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BE65AD-7A88-085D-3FE7-1052D4844AFE}"/>
              </a:ext>
            </a:extLst>
          </p:cNvPr>
          <p:cNvSpPr/>
          <p:nvPr/>
        </p:nvSpPr>
        <p:spPr>
          <a:xfrm>
            <a:off x="1069383" y="111580"/>
            <a:ext cx="7005234" cy="538883"/>
          </a:xfrm>
          <a:prstGeom prst="rect">
            <a:avLst/>
          </a:prstGeom>
          <a:solidFill>
            <a:schemeClr val="accent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vi-VN" sz="24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</a:t>
            </a:r>
            <a:r>
              <a:rPr lang="vi-VN" sz="24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ản vẽ phác thảo thùng đựng rác nắp bập bênh. </a:t>
            </a:r>
            <a:endParaRPr lang="en-VN" sz="2400" dirty="0">
              <a:solidFill>
                <a:schemeClr val="accent4">
                  <a:lumMod val="60000"/>
                  <a:lumOff val="40000"/>
                </a:schemeClr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89BF3E-7DBC-D462-ED86-F5E84D310D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75161" y="1007095"/>
            <a:ext cx="4179225" cy="3522702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C6FAF19-CA3F-4E30-1152-0FEA40D01F8B}"/>
              </a:ext>
            </a:extLst>
          </p:cNvPr>
          <p:cNvSpPr/>
          <p:nvPr/>
        </p:nvSpPr>
        <p:spPr>
          <a:xfrm>
            <a:off x="289614" y="1007095"/>
            <a:ext cx="4099506" cy="3522702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VN" sz="22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NHÓM</a:t>
            </a:r>
          </a:p>
          <a:p>
            <a:pPr algn="just">
              <a:lnSpc>
                <a:spcPct val="150000"/>
              </a:lnSpc>
            </a:pPr>
            <a:r>
              <a:rPr lang="nl-NL" sz="20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ìm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hiểu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về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cách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làm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sản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phẩm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mẫu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:</a:t>
            </a:r>
            <a:endParaRPr lang="en-VN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Sản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phẩm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thùng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đựng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rác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được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thực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hiện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theo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bao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nhiêu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bước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chính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?</a:t>
            </a:r>
            <a:endParaRPr lang="en-VN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Các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bước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đó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là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gì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?</a:t>
            </a:r>
            <a:endParaRPr lang="en-VN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190197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372E8DC4-88F8-4D93-B6C4-C8590CAF8A4C}"/>
              </a:ext>
            </a:extLst>
          </p:cNvPr>
          <p:cNvSpPr/>
          <p:nvPr/>
        </p:nvSpPr>
        <p:spPr>
          <a:xfrm>
            <a:off x="227679" y="127144"/>
            <a:ext cx="8688642" cy="1113044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Sản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phẩm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thùng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đựng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rác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được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thực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hiện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theo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bao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nhiêu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bước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chính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?</a:t>
            </a:r>
            <a:endParaRPr lang="en-VN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Các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bước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đó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là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gì</a:t>
            </a:r>
            <a:r>
              <a:rPr lang="nl-NL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?</a:t>
            </a:r>
            <a:endParaRPr lang="en-VN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C76327B3-E04C-4CB1-DEB8-E96F1B7548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27678" y="3178785"/>
            <a:ext cx="5055079" cy="12827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6DCBBA0-792C-737A-C72E-2329408B2B2F}"/>
              </a:ext>
            </a:extLst>
          </p:cNvPr>
          <p:cNvSpPr txBox="1"/>
          <p:nvPr/>
        </p:nvSpPr>
        <p:spPr>
          <a:xfrm>
            <a:off x="227679" y="2122172"/>
            <a:ext cx="5055078" cy="9585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SG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Sản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phẩm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thùng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đựng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rác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được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thực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hiện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theo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5 </a:t>
            </a:r>
            <a:r>
              <a:rPr lang="en-SG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bước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chính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:</a:t>
            </a:r>
            <a:endParaRPr lang="en-VN" sz="20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F58EF134-5186-0D20-657D-B74ED46822F4}"/>
              </a:ext>
            </a:extLst>
          </p:cNvPr>
          <p:cNvSpPr/>
          <p:nvPr/>
        </p:nvSpPr>
        <p:spPr>
          <a:xfrm>
            <a:off x="5804024" y="1400232"/>
            <a:ext cx="2404929" cy="563545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Tạo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thân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thùng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</a:t>
            </a:r>
            <a:endParaRPr lang="en-VN" sz="2000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42AE385-81B6-D175-2095-7DA50FDD72CB}"/>
              </a:ext>
            </a:extLst>
          </p:cNvPr>
          <p:cNvSpPr/>
          <p:nvPr/>
        </p:nvSpPr>
        <p:spPr>
          <a:xfrm>
            <a:off x="5804023" y="2112045"/>
            <a:ext cx="2404930" cy="563545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en-SG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Tạo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vi-VN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</a:t>
            </a:r>
            <a:r>
              <a:rPr lang="en-SG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áy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thùng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 </a:t>
            </a:r>
            <a:endParaRPr lang="en-VN" sz="20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79D5EAF-EB5B-1C4A-52C6-F793FC667C0A}"/>
              </a:ext>
            </a:extLst>
          </p:cNvPr>
          <p:cNvSpPr/>
          <p:nvPr/>
        </p:nvSpPr>
        <p:spPr>
          <a:xfrm>
            <a:off x="5151807" y="2823858"/>
            <a:ext cx="3709359" cy="563546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1000"/>
              </a:spcAft>
            </a:pPr>
            <a:r>
              <a:rPr lang="en-SG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Dán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thân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thùng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với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đáy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thùng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 </a:t>
            </a:r>
            <a:endParaRPr lang="en-VN" sz="20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5BD3D0FF-342F-DD13-25E4-F7FD9D7B967E}"/>
              </a:ext>
            </a:extLst>
          </p:cNvPr>
          <p:cNvSpPr/>
          <p:nvPr/>
        </p:nvSpPr>
        <p:spPr>
          <a:xfrm>
            <a:off x="5804023" y="3535671"/>
            <a:ext cx="2404930" cy="563545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en-SG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Tạo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nắp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 </a:t>
            </a:r>
            <a:endParaRPr lang="en-VN" sz="20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52309858-5EE0-8E4D-5055-5DB0D12C3522}"/>
              </a:ext>
            </a:extLst>
          </p:cNvPr>
          <p:cNvSpPr/>
          <p:nvPr/>
        </p:nvSpPr>
        <p:spPr>
          <a:xfrm>
            <a:off x="5604895" y="4247483"/>
            <a:ext cx="2803182" cy="563545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en-SG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Hoàn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thiện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sản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phẩm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 </a:t>
            </a:r>
            <a:endParaRPr lang="en-VN" sz="2000" dirty="0"/>
          </a:p>
        </p:txBody>
      </p:sp>
      <p:sp>
        <p:nvSpPr>
          <p:cNvPr id="21" name="Freeform 34">
            <a:extLst>
              <a:ext uri="{FF2B5EF4-FFF2-40B4-BE49-F238E27FC236}">
                <a16:creationId xmlns:a16="http://schemas.microsoft.com/office/drawing/2014/main" id="{02DB2278-8FE5-FF0A-54EC-F7475AC56268}"/>
              </a:ext>
            </a:extLst>
          </p:cNvPr>
          <p:cNvSpPr/>
          <p:nvPr/>
        </p:nvSpPr>
        <p:spPr>
          <a:xfrm>
            <a:off x="774689" y="1441166"/>
            <a:ext cx="1120031" cy="713372"/>
          </a:xfrm>
          <a:custGeom>
            <a:avLst/>
            <a:gdLst/>
            <a:ahLst/>
            <a:cxnLst/>
            <a:rect l="l" t="t" r="r" b="b"/>
            <a:pathLst>
              <a:path w="1529563" h="961713">
                <a:moveTo>
                  <a:pt x="0" y="0"/>
                </a:moveTo>
                <a:lnTo>
                  <a:pt x="1529563" y="0"/>
                </a:lnTo>
                <a:lnTo>
                  <a:pt x="1529563" y="961712"/>
                </a:lnTo>
                <a:lnTo>
                  <a:pt x="0" y="9617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pic>
        <p:nvPicPr>
          <p:cNvPr id="22" name="Picture 35">
            <a:extLst>
              <a:ext uri="{FF2B5EF4-FFF2-40B4-BE49-F238E27FC236}">
                <a16:creationId xmlns:a16="http://schemas.microsoft.com/office/drawing/2014/main" id="{15C66328-1792-2874-226B-A30B514E99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233677" y="709420"/>
            <a:ext cx="1006629" cy="53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13000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  <p:bldP spid="9" grpId="0" animBg="1"/>
      <p:bldP spid="10" grpId="0" animBg="1"/>
      <p:bldP spid="11" grpId="0" animBg="1"/>
      <p:bldP spid="12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A4D6058-73C1-E425-0B0D-AA496BABA0C2}"/>
              </a:ext>
            </a:extLst>
          </p:cNvPr>
          <p:cNvSpPr/>
          <p:nvPr/>
        </p:nvSpPr>
        <p:spPr>
          <a:xfrm>
            <a:off x="347133" y="142432"/>
            <a:ext cx="8449734" cy="690785"/>
          </a:xfrm>
          <a:prstGeom prst="rect">
            <a:avLst/>
          </a:prstGeom>
          <a:solidFill>
            <a:schemeClr val="bg2"/>
          </a:solidFill>
          <a:ln>
            <a:solidFill>
              <a:srgbClr val="D000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nl-NL" sz="2400" dirty="0" err="1">
                <a:solidFill>
                  <a:srgbClr val="D00001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</a:t>
            </a:r>
            <a:r>
              <a:rPr lang="nl-NL" sz="2400" dirty="0" err="1">
                <a:solidFill>
                  <a:srgbClr val="D0000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ác</a:t>
            </a:r>
            <a:r>
              <a:rPr lang="nl-NL" sz="2400" dirty="0">
                <a:solidFill>
                  <a:srgbClr val="D0000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D0000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bước</a:t>
            </a:r>
            <a:r>
              <a:rPr lang="nl-NL" sz="2400" dirty="0">
                <a:solidFill>
                  <a:srgbClr val="D0000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D0000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làm</a:t>
            </a:r>
            <a:r>
              <a:rPr lang="nl-NL" sz="2400" dirty="0">
                <a:solidFill>
                  <a:srgbClr val="D0000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D0000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sản</a:t>
            </a:r>
            <a:r>
              <a:rPr lang="nl-NL" sz="2400" dirty="0">
                <a:solidFill>
                  <a:srgbClr val="D0000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D0000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phẩm</a:t>
            </a:r>
            <a:r>
              <a:rPr lang="nl-NL" sz="2400" dirty="0">
                <a:solidFill>
                  <a:srgbClr val="D0000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D0000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mẫu</a:t>
            </a:r>
            <a:r>
              <a:rPr lang="nl-NL" sz="2400" dirty="0">
                <a:solidFill>
                  <a:srgbClr val="D0000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D0000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với</a:t>
            </a:r>
            <a:r>
              <a:rPr lang="nl-NL" sz="2400" dirty="0">
                <a:solidFill>
                  <a:srgbClr val="D0000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D0000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thùng</a:t>
            </a:r>
            <a:r>
              <a:rPr lang="nl-NL" sz="2400" dirty="0">
                <a:solidFill>
                  <a:srgbClr val="D0000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D0000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đựng</a:t>
            </a:r>
            <a:r>
              <a:rPr lang="nl-NL" sz="2400" dirty="0">
                <a:solidFill>
                  <a:srgbClr val="D0000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D0000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rác</a:t>
            </a:r>
            <a:r>
              <a:rPr lang="nl-NL" sz="2400" dirty="0">
                <a:solidFill>
                  <a:srgbClr val="D0000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D0000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bập</a:t>
            </a:r>
            <a:r>
              <a:rPr lang="nl-NL" sz="2400" dirty="0">
                <a:solidFill>
                  <a:srgbClr val="D0000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400" dirty="0" err="1">
                <a:solidFill>
                  <a:srgbClr val="D0000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bênh</a:t>
            </a:r>
            <a:r>
              <a:rPr lang="nl-NL" sz="2400" dirty="0">
                <a:solidFill>
                  <a:srgbClr val="D0000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 </a:t>
            </a:r>
            <a:endParaRPr lang="en-VN" sz="2400" dirty="0">
              <a:solidFill>
                <a:srgbClr val="D00001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D4555A78-ABB0-B2F3-9E60-67FF075FA60D}"/>
              </a:ext>
            </a:extLst>
          </p:cNvPr>
          <p:cNvSpPr/>
          <p:nvPr/>
        </p:nvSpPr>
        <p:spPr>
          <a:xfrm>
            <a:off x="3018366" y="888814"/>
            <a:ext cx="3107267" cy="694267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 b="1" dirty="0">
                <a:solidFill>
                  <a:srgbClr val="000000"/>
                </a:solidFill>
              </a:rPr>
              <a:t>Bước 1: </a:t>
            </a:r>
            <a:r>
              <a:rPr lang="en-VN" sz="2000" dirty="0">
                <a:solidFill>
                  <a:srgbClr val="000000"/>
                </a:solidFill>
              </a:rPr>
              <a:t>Tạo thân thùng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3598E6BB-6259-725C-7C6F-61069ECEFAF2}"/>
              </a:ext>
            </a:extLst>
          </p:cNvPr>
          <p:cNvSpPr/>
          <p:nvPr/>
        </p:nvSpPr>
        <p:spPr>
          <a:xfrm>
            <a:off x="3018363" y="1678544"/>
            <a:ext cx="3107267" cy="694267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 b="1" dirty="0">
                <a:solidFill>
                  <a:srgbClr val="000000"/>
                </a:solidFill>
              </a:rPr>
              <a:t>Bước 2: </a:t>
            </a:r>
            <a:r>
              <a:rPr lang="en-VN" sz="2000" dirty="0">
                <a:solidFill>
                  <a:srgbClr val="000000"/>
                </a:solidFill>
              </a:rPr>
              <a:t>Tạo đáy thùng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37404F15-B506-131F-8CA6-380D74513775}"/>
              </a:ext>
            </a:extLst>
          </p:cNvPr>
          <p:cNvSpPr/>
          <p:nvPr/>
        </p:nvSpPr>
        <p:spPr>
          <a:xfrm>
            <a:off x="2245779" y="2479153"/>
            <a:ext cx="4652434" cy="694267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 b="1" dirty="0">
                <a:solidFill>
                  <a:srgbClr val="000000"/>
                </a:solidFill>
              </a:rPr>
              <a:t>Bước 3: </a:t>
            </a:r>
            <a:r>
              <a:rPr lang="en-VN" sz="2000" dirty="0">
                <a:solidFill>
                  <a:srgbClr val="000000"/>
                </a:solidFill>
              </a:rPr>
              <a:t>Dán thân thùng với đáy thùng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81B417AB-30CB-B6B8-98D8-34B035B6C0A4}"/>
              </a:ext>
            </a:extLst>
          </p:cNvPr>
          <p:cNvSpPr/>
          <p:nvPr/>
        </p:nvSpPr>
        <p:spPr>
          <a:xfrm>
            <a:off x="3018363" y="3275942"/>
            <a:ext cx="3107267" cy="694267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 b="1" dirty="0">
                <a:solidFill>
                  <a:srgbClr val="000000"/>
                </a:solidFill>
              </a:rPr>
              <a:t>Bước 4: </a:t>
            </a:r>
            <a:r>
              <a:rPr lang="en-VN" sz="2000" dirty="0">
                <a:solidFill>
                  <a:srgbClr val="000000"/>
                </a:solidFill>
              </a:rPr>
              <a:t>Tạo nắp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920CC6C7-986F-47CD-6E06-B5CD5036DC89}"/>
              </a:ext>
            </a:extLst>
          </p:cNvPr>
          <p:cNvSpPr/>
          <p:nvPr/>
        </p:nvSpPr>
        <p:spPr>
          <a:xfrm>
            <a:off x="2525180" y="4072731"/>
            <a:ext cx="4093634" cy="694267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 b="1" dirty="0">
                <a:solidFill>
                  <a:srgbClr val="000000"/>
                </a:solidFill>
              </a:rPr>
              <a:t>Bước 5: </a:t>
            </a:r>
            <a:r>
              <a:rPr lang="en-VN" sz="2000" dirty="0">
                <a:solidFill>
                  <a:srgbClr val="000000"/>
                </a:solidFill>
              </a:rPr>
              <a:t>Hoàn thiện sản phẩm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E7ED785-358E-9F82-AF1C-4E765AE871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92" b="68846" l="70531" r="88917">
                        <a14:foregroundMark x1="78754" y1="68846" x2="78754" y2="68846"/>
                        <a14:foregroundMark x1="82431" y1="42292" x2="82431" y2="42292"/>
                      </a14:backgroundRemoval>
                    </a14:imgEffect>
                  </a14:imgLayer>
                </a14:imgProps>
              </a:ext>
            </a:extLst>
          </a:blip>
          <a:srcRect l="68289" t="39378" r="8716" b="28807"/>
          <a:stretch/>
        </p:blipFill>
        <p:spPr>
          <a:xfrm>
            <a:off x="7054206" y="2998668"/>
            <a:ext cx="2219191" cy="1943082"/>
          </a:xfrm>
          <a:prstGeom prst="rect">
            <a:avLst/>
          </a:prstGeom>
        </p:spPr>
      </p:pic>
      <p:sp>
        <p:nvSpPr>
          <p:cNvPr id="20" name="Freeform 9">
            <a:extLst>
              <a:ext uri="{FF2B5EF4-FFF2-40B4-BE49-F238E27FC236}">
                <a16:creationId xmlns:a16="http://schemas.microsoft.com/office/drawing/2014/main" id="{A2B5314E-3DFE-4DF5-5D90-A8538D31C2C3}"/>
              </a:ext>
            </a:extLst>
          </p:cNvPr>
          <p:cNvSpPr/>
          <p:nvPr/>
        </p:nvSpPr>
        <p:spPr>
          <a:xfrm>
            <a:off x="445588" y="973477"/>
            <a:ext cx="1310332" cy="781435"/>
          </a:xfrm>
          <a:custGeom>
            <a:avLst/>
            <a:gdLst/>
            <a:ahLst/>
            <a:cxnLst/>
            <a:rect l="l" t="t" r="r" b="b"/>
            <a:pathLst>
              <a:path w="1310332" h="781435">
                <a:moveTo>
                  <a:pt x="0" y="0"/>
                </a:moveTo>
                <a:lnTo>
                  <a:pt x="1310332" y="0"/>
                </a:lnTo>
                <a:lnTo>
                  <a:pt x="1310332" y="781435"/>
                </a:lnTo>
                <a:lnTo>
                  <a:pt x="0" y="7814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12567427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2E5FDE27-B6BC-1B55-C8CD-3E874E0CDC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5927014"/>
              </p:ext>
            </p:extLst>
          </p:nvPr>
        </p:nvGraphicFramePr>
        <p:xfrm>
          <a:off x="0" y="0"/>
          <a:ext cx="9154160" cy="5143501"/>
        </p:xfrm>
        <a:graphic>
          <a:graphicData uri="http://schemas.openxmlformats.org/drawingml/2006/table">
            <a:tbl>
              <a:tblPr firstRow="1" bandRow="1">
                <a:tableStyleId>{98659E47-BB0D-4C20-8DDD-529958608B6B}</a:tableStyleId>
              </a:tblPr>
              <a:tblGrid>
                <a:gridCol w="3860800">
                  <a:extLst>
                    <a:ext uri="{9D8B030D-6E8A-4147-A177-3AD203B41FA5}">
                      <a16:colId xmlns:a16="http://schemas.microsoft.com/office/drawing/2014/main" val="2265667822"/>
                    </a:ext>
                  </a:extLst>
                </a:gridCol>
                <a:gridCol w="5293360">
                  <a:extLst>
                    <a:ext uri="{9D8B030D-6E8A-4147-A177-3AD203B41FA5}">
                      <a16:colId xmlns:a16="http://schemas.microsoft.com/office/drawing/2014/main" val="1466806618"/>
                    </a:ext>
                  </a:extLst>
                </a:gridCol>
              </a:tblGrid>
              <a:tr h="422964">
                <a:tc>
                  <a:txBody>
                    <a:bodyPr/>
                    <a:lstStyle/>
                    <a:p>
                      <a:pPr algn="ctr"/>
                      <a:r>
                        <a:rPr lang="en-VN" sz="2000" b="1" dirty="0"/>
                        <a:t>Cách làm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b="1" dirty="0"/>
                        <a:t>Hình mô tả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7524205"/>
                  </a:ext>
                </a:extLst>
              </a:tr>
              <a:tr h="42296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VN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Bước 1: </a:t>
                      </a:r>
                      <a:r>
                        <a:rPr lang="en-VN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Tạo thân thùng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3472"/>
                  </a:ext>
                </a:extLst>
              </a:tr>
              <a:tr h="4297573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Dùng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thước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kẻ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và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bút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chì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vẽ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lên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tờ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bìa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cứng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khổ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A4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theo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đường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nét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đứt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nl-NL" sz="20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nl-NL" sz="20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VN" sz="20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Dùng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kéo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cắt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theo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đường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nét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đứt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để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tạo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hai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nửa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thân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thùng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rác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. </a:t>
                      </a:r>
                      <a:endParaRPr lang="en-VN" sz="20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VN" sz="20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604031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38A7ABEF-1D83-A2DD-C81F-1A6FC8A4CF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751" t="1531" r="13511" b="60232"/>
          <a:stretch/>
        </p:blipFill>
        <p:spPr>
          <a:xfrm>
            <a:off x="3908733" y="907559"/>
            <a:ext cx="1834706" cy="28305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CA3767-6651-4ED8-3EFF-329035F957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13" t="43608" r="64316" b="36837"/>
          <a:stretch/>
        </p:blipFill>
        <p:spPr>
          <a:xfrm>
            <a:off x="5743439" y="871865"/>
            <a:ext cx="1715109" cy="141130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FDBB7D9-73CC-199D-45C6-8BEE086EC5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072" t="43608" r="32419" b="36837"/>
          <a:stretch/>
        </p:blipFill>
        <p:spPr>
          <a:xfrm>
            <a:off x="7314954" y="1852175"/>
            <a:ext cx="1775625" cy="12831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C8ADCC2-AB4E-2A26-D450-FB1D71386F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581" t="43608" r="4439" b="36837"/>
          <a:stretch/>
        </p:blipFill>
        <p:spPr>
          <a:xfrm>
            <a:off x="5743439" y="2665262"/>
            <a:ext cx="1648462" cy="13414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D075408-A957-DFB0-E306-3E58236BF2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227" t="69181" r="36033" b="3574"/>
          <a:stretch/>
        </p:blipFill>
        <p:spPr>
          <a:xfrm>
            <a:off x="7314954" y="3289633"/>
            <a:ext cx="1463168" cy="180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98324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2E5FDE27-B6BC-1B55-C8CD-3E874E0CDC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892166"/>
              </p:ext>
            </p:extLst>
          </p:nvPr>
        </p:nvGraphicFramePr>
        <p:xfrm>
          <a:off x="0" y="0"/>
          <a:ext cx="9154160" cy="5143500"/>
        </p:xfrm>
        <a:graphic>
          <a:graphicData uri="http://schemas.openxmlformats.org/drawingml/2006/table">
            <a:tbl>
              <a:tblPr firstRow="1" bandRow="1">
                <a:tableStyleId>{98659E47-BB0D-4C20-8DDD-529958608B6B}</a:tableStyleId>
              </a:tblPr>
              <a:tblGrid>
                <a:gridCol w="3916680">
                  <a:extLst>
                    <a:ext uri="{9D8B030D-6E8A-4147-A177-3AD203B41FA5}">
                      <a16:colId xmlns:a16="http://schemas.microsoft.com/office/drawing/2014/main" val="2265667822"/>
                    </a:ext>
                  </a:extLst>
                </a:gridCol>
                <a:gridCol w="5237480">
                  <a:extLst>
                    <a:ext uri="{9D8B030D-6E8A-4147-A177-3AD203B41FA5}">
                      <a16:colId xmlns:a16="http://schemas.microsoft.com/office/drawing/2014/main" val="741049897"/>
                    </a:ext>
                  </a:extLst>
                </a:gridCol>
              </a:tblGrid>
              <a:tr h="460861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VN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Bước 2: </a:t>
                      </a:r>
                      <a:r>
                        <a:rPr lang="en-VN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Tạo đáy thùng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3472"/>
                  </a:ext>
                </a:extLst>
              </a:tr>
              <a:tr h="4682639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Cắt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tấm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bìa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để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tạo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hình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vuông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12 cm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và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các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đường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nét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đứt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các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cạnh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1 cm. 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en-VN" sz="20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Cắt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vào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mỗi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bên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1 cm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tại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vị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trí 4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góc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. 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en-VN" sz="20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Gấp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mép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theo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đường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nét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đứt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tạo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thành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đáy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thùng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lang="en-VN" sz="20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VN" sz="20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6040318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3154CAC1-0563-99F1-A71A-658A70E21C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023" t="25867" r="36983" b="22495"/>
          <a:stretch/>
        </p:blipFill>
        <p:spPr>
          <a:xfrm>
            <a:off x="6844030" y="526731"/>
            <a:ext cx="1993900" cy="26361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A96EE57-6465-F63E-8D01-435DEFCFAF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984" t="30561" r="7997" b="22494"/>
          <a:stretch/>
        </p:blipFill>
        <p:spPr>
          <a:xfrm>
            <a:off x="5247585" y="2996802"/>
            <a:ext cx="2459410" cy="20913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F20F5E2-F47A-57BF-73B5-83D4616CF7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28" t="13286" r="62572" b="22494"/>
          <a:stretch/>
        </p:blipFill>
        <p:spPr>
          <a:xfrm>
            <a:off x="4118899" y="526731"/>
            <a:ext cx="2358391" cy="263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645737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2E5FDE27-B6BC-1B55-C8CD-3E874E0CDC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972684"/>
              </p:ext>
            </p:extLst>
          </p:nvPr>
        </p:nvGraphicFramePr>
        <p:xfrm>
          <a:off x="0" y="0"/>
          <a:ext cx="9154160" cy="5143500"/>
        </p:xfrm>
        <a:graphic>
          <a:graphicData uri="http://schemas.openxmlformats.org/drawingml/2006/table">
            <a:tbl>
              <a:tblPr firstRow="1" bandRow="1">
                <a:tableStyleId>{98659E47-BB0D-4C20-8DDD-529958608B6B}</a:tableStyleId>
              </a:tblPr>
              <a:tblGrid>
                <a:gridCol w="3916680">
                  <a:extLst>
                    <a:ext uri="{9D8B030D-6E8A-4147-A177-3AD203B41FA5}">
                      <a16:colId xmlns:a16="http://schemas.microsoft.com/office/drawing/2014/main" val="2265667822"/>
                    </a:ext>
                  </a:extLst>
                </a:gridCol>
                <a:gridCol w="5237480">
                  <a:extLst>
                    <a:ext uri="{9D8B030D-6E8A-4147-A177-3AD203B41FA5}">
                      <a16:colId xmlns:a16="http://schemas.microsoft.com/office/drawing/2014/main" val="741049897"/>
                    </a:ext>
                  </a:extLst>
                </a:gridCol>
              </a:tblGrid>
              <a:tr h="460861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VN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Bước 3: </a:t>
                      </a:r>
                      <a:r>
                        <a:rPr lang="en-VN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Dán thân thùng với đáy thùng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3472"/>
                  </a:ext>
                </a:extLst>
              </a:tr>
              <a:tr h="4682639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VN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Dán thân thùng với đáy thùng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VN" sz="20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604031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F767EF91-E6FA-A7FA-9619-1E22946EC3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020" t="13765" r="25326"/>
          <a:stretch/>
        </p:blipFill>
        <p:spPr>
          <a:xfrm>
            <a:off x="4724400" y="816161"/>
            <a:ext cx="3048000" cy="3511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984519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2E5FDE27-B6BC-1B55-C8CD-3E874E0CDC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0843437"/>
              </p:ext>
            </p:extLst>
          </p:nvPr>
        </p:nvGraphicFramePr>
        <p:xfrm>
          <a:off x="0" y="0"/>
          <a:ext cx="9154160" cy="5143500"/>
        </p:xfrm>
        <a:graphic>
          <a:graphicData uri="http://schemas.openxmlformats.org/drawingml/2006/table">
            <a:tbl>
              <a:tblPr firstRow="1" bandRow="1">
                <a:tableStyleId>{98659E47-BB0D-4C20-8DDD-529958608B6B}</a:tableStyleId>
              </a:tblPr>
              <a:tblGrid>
                <a:gridCol w="3916680">
                  <a:extLst>
                    <a:ext uri="{9D8B030D-6E8A-4147-A177-3AD203B41FA5}">
                      <a16:colId xmlns:a16="http://schemas.microsoft.com/office/drawing/2014/main" val="2265667822"/>
                    </a:ext>
                  </a:extLst>
                </a:gridCol>
                <a:gridCol w="5237480">
                  <a:extLst>
                    <a:ext uri="{9D8B030D-6E8A-4147-A177-3AD203B41FA5}">
                      <a16:colId xmlns:a16="http://schemas.microsoft.com/office/drawing/2014/main" val="741049897"/>
                    </a:ext>
                  </a:extLst>
                </a:gridCol>
              </a:tblGrid>
              <a:tr h="460861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VN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Bước 4: </a:t>
                      </a:r>
                      <a:r>
                        <a:rPr lang="en-VN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Tạo nắp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3472"/>
                  </a:ext>
                </a:extLst>
              </a:tr>
              <a:tr h="468263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Cắt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tấm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bài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để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tạo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2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hình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tam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giác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có hai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cạnh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bên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bằng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nhau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cạnh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đáy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bằng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10 cm,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chiều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cao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bằng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5 cm. 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en-VN" sz="20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Tạo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đỉnh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mỗi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hình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cắt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vào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mỗi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bên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1 cm. 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en-VN" sz="20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Gấp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mép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theo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đường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nét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đứt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và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tạo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lỗ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. </a:t>
                      </a:r>
                      <a:endParaRPr lang="en-VN" sz="20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VN" sz="20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6040318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5271350D-CEC0-93A9-05B7-DA1004A7F3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46" t="8844" r="61966" b="71555"/>
          <a:stretch/>
        </p:blipFill>
        <p:spPr>
          <a:xfrm>
            <a:off x="4004734" y="559064"/>
            <a:ext cx="2777066" cy="19806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74C4E8C-6AA2-ACB6-479C-19DC742C90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425" t="6099" r="33049" b="71555"/>
          <a:stretch/>
        </p:blipFill>
        <p:spPr>
          <a:xfrm>
            <a:off x="6502400" y="1853573"/>
            <a:ext cx="2641600" cy="22580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5C4ED9-069A-F0B3-8284-CA97B88AFC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755" t="11315" r="8753" b="71555"/>
          <a:stretch/>
        </p:blipFill>
        <p:spPr>
          <a:xfrm>
            <a:off x="4119187" y="3078691"/>
            <a:ext cx="2383213" cy="198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867014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2E5FDE27-B6BC-1B55-C8CD-3E874E0CDC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9386032"/>
              </p:ext>
            </p:extLst>
          </p:nvPr>
        </p:nvGraphicFramePr>
        <p:xfrm>
          <a:off x="0" y="0"/>
          <a:ext cx="9154160" cy="5143500"/>
        </p:xfrm>
        <a:graphic>
          <a:graphicData uri="http://schemas.openxmlformats.org/drawingml/2006/table">
            <a:tbl>
              <a:tblPr firstRow="1" bandRow="1">
                <a:tableStyleId>{98659E47-BB0D-4C20-8DDD-529958608B6B}</a:tableStyleId>
              </a:tblPr>
              <a:tblGrid>
                <a:gridCol w="3916680">
                  <a:extLst>
                    <a:ext uri="{9D8B030D-6E8A-4147-A177-3AD203B41FA5}">
                      <a16:colId xmlns:a16="http://schemas.microsoft.com/office/drawing/2014/main" val="2265667822"/>
                    </a:ext>
                  </a:extLst>
                </a:gridCol>
                <a:gridCol w="5237480">
                  <a:extLst>
                    <a:ext uri="{9D8B030D-6E8A-4147-A177-3AD203B41FA5}">
                      <a16:colId xmlns:a16="http://schemas.microsoft.com/office/drawing/2014/main" val="741049897"/>
                    </a:ext>
                  </a:extLst>
                </a:gridCol>
              </a:tblGrid>
              <a:tr h="460861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VN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Bước 4: </a:t>
                      </a:r>
                      <a:r>
                        <a:rPr lang="en-VN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Tạo nắp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3472"/>
                  </a:ext>
                </a:extLst>
              </a:tr>
              <a:tr h="468263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Cắt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tấm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bìa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để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tạo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hình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chữ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nhật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cạnh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14 cm x 9 cm. 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en-VN" sz="20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Gập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đôi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hình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chữ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nhật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theo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chiều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dà</a:t>
                      </a:r>
                      <a:r>
                        <a:rPr lang="vi-VN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i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để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tạo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thành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thân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nắp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dạng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chữ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V. 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en-VN" sz="20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Lắp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đầu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nắp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với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thân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nắp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. </a:t>
                      </a:r>
                      <a:endParaRPr lang="en-VN" sz="20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VN" sz="20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604031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F4C1E71F-BF7E-2EBB-EAEE-62B4371B68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78" t="42799" r="50000" b="31522"/>
          <a:stretch/>
        </p:blipFill>
        <p:spPr>
          <a:xfrm>
            <a:off x="4004364" y="517938"/>
            <a:ext cx="2535583" cy="18835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8C0836-4DFD-E374-E0F2-2DB03DB59E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289" t="46749" r="14299" b="31852"/>
          <a:stretch/>
        </p:blipFill>
        <p:spPr>
          <a:xfrm>
            <a:off x="6450946" y="1612735"/>
            <a:ext cx="2610984" cy="23993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76C0B5-A4C5-081A-F22D-9D3FE77A8F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145" t="78070" r="32397" b="4443"/>
          <a:stretch/>
        </p:blipFill>
        <p:spPr>
          <a:xfrm>
            <a:off x="4167022" y="3300380"/>
            <a:ext cx="2718743" cy="176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486246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2E5FDE27-B6BC-1B55-C8CD-3E874E0CDC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958651"/>
              </p:ext>
            </p:extLst>
          </p:nvPr>
        </p:nvGraphicFramePr>
        <p:xfrm>
          <a:off x="0" y="0"/>
          <a:ext cx="9154160" cy="5143500"/>
        </p:xfrm>
        <a:graphic>
          <a:graphicData uri="http://schemas.openxmlformats.org/drawingml/2006/table">
            <a:tbl>
              <a:tblPr firstRow="1" bandRow="1">
                <a:tableStyleId>{98659E47-BB0D-4C20-8DDD-529958608B6B}</a:tableStyleId>
              </a:tblPr>
              <a:tblGrid>
                <a:gridCol w="3916680">
                  <a:extLst>
                    <a:ext uri="{9D8B030D-6E8A-4147-A177-3AD203B41FA5}">
                      <a16:colId xmlns:a16="http://schemas.microsoft.com/office/drawing/2014/main" val="2265667822"/>
                    </a:ext>
                  </a:extLst>
                </a:gridCol>
                <a:gridCol w="5237480">
                  <a:extLst>
                    <a:ext uri="{9D8B030D-6E8A-4147-A177-3AD203B41FA5}">
                      <a16:colId xmlns:a16="http://schemas.microsoft.com/office/drawing/2014/main" val="741049897"/>
                    </a:ext>
                  </a:extLst>
                </a:gridCol>
              </a:tblGrid>
              <a:tr h="460861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VN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Bước 5: </a:t>
                      </a:r>
                      <a:r>
                        <a:rPr lang="en-VN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Hoàn thiện sản phẩm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3472"/>
                  </a:ext>
                </a:extLst>
              </a:tr>
              <a:tr h="4682639">
                <a:tc>
                  <a:txBody>
                    <a:bodyPr/>
                    <a:lstStyle/>
                    <a:p>
                      <a:pPr marL="285750" lvl="0" indent="-285750" algn="just">
                        <a:lnSpc>
                          <a:spcPct val="2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Đặt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nắp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thùng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vào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đúng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vị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trí.</a:t>
                      </a:r>
                    </a:p>
                    <a:p>
                      <a:pPr marL="285750" lvl="0" indent="-285750" algn="just">
                        <a:lnSpc>
                          <a:spcPct val="200000"/>
                        </a:lnSpc>
                        <a:buFont typeface="Arial" panose="020B0604020202020204" pitchFamily="34" charset="0"/>
                        <a:buChar char="•"/>
                      </a:pPr>
                      <a:endParaRPr lang="en-VN" sz="20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285750" lvl="0" indent="-285750" algn="just">
                        <a:lnSpc>
                          <a:spcPct val="2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Dùng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que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tre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hoặc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gỗ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xuyên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qua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lỗ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ở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thân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thùng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và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đầu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nắp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để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được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sản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phẩm</a:t>
                      </a:r>
                      <a:r>
                        <a:rPr lang="nl-NL" sz="20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nl-NL" sz="20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mẫu</a:t>
                      </a:r>
                      <a:r>
                        <a:rPr lang="nl-NL" sz="20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. </a:t>
                      </a:r>
                      <a:endParaRPr lang="en-VN" sz="20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VN" sz="20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604031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274FB98A-7591-A9A7-6E1C-E9CFFF6275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066" t="24290" r="34136" b="8087"/>
          <a:stretch/>
        </p:blipFill>
        <p:spPr>
          <a:xfrm>
            <a:off x="4857376" y="770659"/>
            <a:ext cx="3330661" cy="360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656039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Diagonal Corner Rectangle 1">
            <a:extLst>
              <a:ext uri="{FF2B5EF4-FFF2-40B4-BE49-F238E27FC236}">
                <a16:creationId xmlns:a16="http://schemas.microsoft.com/office/drawing/2014/main" id="{3F174E16-7EF8-B305-5415-DBB150763F5B}"/>
              </a:ext>
            </a:extLst>
          </p:cNvPr>
          <p:cNvSpPr/>
          <p:nvPr/>
        </p:nvSpPr>
        <p:spPr>
          <a:xfrm>
            <a:off x="2608288" y="88689"/>
            <a:ext cx="3927423" cy="680496"/>
          </a:xfrm>
          <a:prstGeom prst="snip2DiagRect">
            <a:avLst/>
          </a:prstGeom>
          <a:solidFill>
            <a:schemeClr val="accent6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rgbClr val="00B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E076B26-D43C-B481-68B3-40DEC4D009CF}"/>
              </a:ext>
            </a:extLst>
          </p:cNvPr>
          <p:cNvSpPr/>
          <p:nvPr/>
        </p:nvSpPr>
        <p:spPr>
          <a:xfrm>
            <a:off x="570757" y="968443"/>
            <a:ext cx="4363553" cy="3293005"/>
          </a:xfrm>
          <a:prstGeom prst="roundRect">
            <a:avLst/>
          </a:prstGeom>
          <a:solidFill>
            <a:schemeClr val="accent6"/>
          </a:solidFill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en-SG" sz="2400" b="1" dirty="0" err="1">
                <a:solidFill>
                  <a:srgbClr val="C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</a:t>
            </a:r>
            <a:r>
              <a:rPr lang="en-SG" sz="24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hảo</a:t>
            </a:r>
            <a:r>
              <a:rPr lang="en-SG" sz="24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4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luận</a:t>
            </a:r>
            <a:r>
              <a:rPr lang="en-SG" sz="24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4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nhóm</a:t>
            </a:r>
            <a:r>
              <a:rPr lang="en-SG" sz="24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4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đôi</a:t>
            </a:r>
            <a:endParaRPr lang="en-SG" sz="2400" b="1" dirty="0">
              <a:solidFill>
                <a:srgbClr val="C00000"/>
              </a:solidFill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Q</a:t>
            </a:r>
            <a:r>
              <a:rPr lang="vi-VN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uan sát và </a:t>
            </a:r>
            <a:r>
              <a:rPr lang="en-SG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suy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nghĩ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trả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lời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câu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hỏi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: </a:t>
            </a:r>
            <a:r>
              <a:rPr lang="en-SG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Tại</a:t>
            </a:r>
            <a:r>
              <a:rPr lang="en-SG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sao</a:t>
            </a:r>
            <a:r>
              <a:rPr lang="en-SG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lại</a:t>
            </a:r>
            <a:r>
              <a:rPr lang="en-SG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cần</a:t>
            </a:r>
            <a:r>
              <a:rPr lang="en-SG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thiết</a:t>
            </a:r>
            <a:r>
              <a:rPr lang="en-SG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kế</a:t>
            </a:r>
            <a:r>
              <a:rPr lang="en-SG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thùng</a:t>
            </a:r>
            <a:r>
              <a:rPr lang="en-SG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đựng</a:t>
            </a:r>
            <a:r>
              <a:rPr lang="en-SG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rác</a:t>
            </a:r>
            <a:r>
              <a:rPr lang="en-SG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cho</a:t>
            </a:r>
            <a:r>
              <a:rPr lang="en-SG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góc</a:t>
            </a:r>
            <a:r>
              <a:rPr lang="en-SG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học</a:t>
            </a:r>
            <a:r>
              <a:rPr lang="en-SG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0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tập</a:t>
            </a:r>
            <a:r>
              <a:rPr lang="en-SG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?</a:t>
            </a:r>
            <a:r>
              <a:rPr lang="en-SG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en-VN" sz="20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en-VN" sz="20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14C3A105-37B8-4AEE-D590-FEB0370EF4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80529" y="2912938"/>
            <a:ext cx="2813590" cy="22649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0433C4-AB2B-3E3B-804A-C0F28F5DF4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18614" y="1488508"/>
            <a:ext cx="3554629" cy="2766555"/>
          </a:xfrm>
          <a:prstGeom prst="rect">
            <a:avLst/>
          </a:prstGeom>
        </p:spPr>
      </p:pic>
      <p:pic>
        <p:nvPicPr>
          <p:cNvPr id="12" name="Picture 15">
            <a:extLst>
              <a:ext uri="{FF2B5EF4-FFF2-40B4-BE49-F238E27FC236}">
                <a16:creationId xmlns:a16="http://schemas.microsoft.com/office/drawing/2014/main" id="{F728EDAB-1159-C7B3-3CF8-D2A745A832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885895" y="292064"/>
            <a:ext cx="1015151" cy="954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499945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0CF25E0-4264-7A9A-F605-DB6E7C730B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4311700"/>
              </p:ext>
            </p:extLst>
          </p:nvPr>
        </p:nvGraphicFramePr>
        <p:xfrm>
          <a:off x="0" y="0"/>
          <a:ext cx="9144000" cy="5143500"/>
        </p:xfrm>
        <a:graphic>
          <a:graphicData uri="http://schemas.openxmlformats.org/drawingml/2006/table">
            <a:tbl>
              <a:tblPr firstRow="1" firstCol="1" bandRow="1">
                <a:tableStyleId>{98659E47-BB0D-4C20-8DDD-529958608B6B}</a:tableStyleId>
              </a:tblPr>
              <a:tblGrid>
                <a:gridCol w="527125">
                  <a:extLst>
                    <a:ext uri="{9D8B030D-6E8A-4147-A177-3AD203B41FA5}">
                      <a16:colId xmlns:a16="http://schemas.microsoft.com/office/drawing/2014/main" val="1022856269"/>
                    </a:ext>
                  </a:extLst>
                </a:gridCol>
                <a:gridCol w="2125764">
                  <a:extLst>
                    <a:ext uri="{9D8B030D-6E8A-4147-A177-3AD203B41FA5}">
                      <a16:colId xmlns:a16="http://schemas.microsoft.com/office/drawing/2014/main" val="907124003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431303243"/>
                    </a:ext>
                  </a:extLst>
                </a:gridCol>
                <a:gridCol w="1332088">
                  <a:extLst>
                    <a:ext uri="{9D8B030D-6E8A-4147-A177-3AD203B41FA5}">
                      <a16:colId xmlns:a16="http://schemas.microsoft.com/office/drawing/2014/main" val="1288478389"/>
                    </a:ext>
                  </a:extLst>
                </a:gridCol>
                <a:gridCol w="2054578">
                  <a:extLst>
                    <a:ext uri="{9D8B030D-6E8A-4147-A177-3AD203B41FA5}">
                      <a16:colId xmlns:a16="http://schemas.microsoft.com/office/drawing/2014/main" val="1048802036"/>
                    </a:ext>
                  </a:extLst>
                </a:gridCol>
                <a:gridCol w="1749778">
                  <a:extLst>
                    <a:ext uri="{9D8B030D-6E8A-4147-A177-3AD203B41FA5}">
                      <a16:colId xmlns:a16="http://schemas.microsoft.com/office/drawing/2014/main" val="102500018"/>
                    </a:ext>
                  </a:extLst>
                </a:gridCol>
              </a:tblGrid>
              <a:tr h="473566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VN" sz="1400" b="1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BẢNG XÂY DỰNG KẾ HOẠCH THỰC HIỆN DỰ ÁN (Gợi ý)</a:t>
                      </a: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en-VN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en-VN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en-VN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en-VN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en-VN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7393488"/>
                  </a:ext>
                </a:extLst>
              </a:tr>
              <a:tr h="6975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TT</a:t>
                      </a:r>
                      <a:endParaRPr lang="en-VN" sz="140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Nội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dung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công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việc</a:t>
                      </a:r>
                      <a:endParaRPr lang="en-VN" sz="140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Thời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gian</a:t>
                      </a:r>
                      <a:endParaRPr lang="en-VN" sz="140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Phân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công</a:t>
                      </a:r>
                      <a:endParaRPr lang="en-VN" sz="140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Phương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tiện</a:t>
                      </a:r>
                      <a:endParaRPr lang="en-VN" sz="140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Sản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phẩm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dự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kiến</a:t>
                      </a:r>
                      <a:endParaRPr lang="en-VN" sz="140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5970190"/>
                  </a:ext>
                </a:extLst>
              </a:tr>
              <a:tr h="6380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VN" sz="140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Hình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thành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ý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tưởng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VN" sz="140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Trên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lớp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VN" sz="140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Cả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nhóm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VN" sz="140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Giấy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bút </a:t>
                      </a:r>
                      <a:endParaRPr lang="en-VN" sz="140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Ý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tưởng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về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sản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phẩm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VN" sz="140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4199379"/>
                  </a:ext>
                </a:extLst>
              </a:tr>
              <a:tr h="7969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VN" sz="140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Vẽ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phác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thảo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sản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phẩm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VN" sz="140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Trên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lớp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ở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nhà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VN" sz="140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nhân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nhóm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VN" sz="140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Giấy, bút chì, tẩy </a:t>
                      </a:r>
                      <a:endParaRPr lang="en-VN" sz="140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Bản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vẽ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phác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thảo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VN" sz="140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5087841"/>
                  </a:ext>
                </a:extLst>
              </a:tr>
              <a:tr h="9943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VN" sz="140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Làm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sản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phẩm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mẫu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VN" sz="140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Trên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lớp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ở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nhà</a:t>
                      </a:r>
                      <a:endParaRPr lang="en-VN" sz="140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nhân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nhóm</a:t>
                      </a:r>
                      <a:endParaRPr lang="en-VN" sz="140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Vật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liệu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cụ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để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làm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thùng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đựng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rác</a:t>
                      </a:r>
                      <a:endParaRPr lang="en-VN" sz="140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Sản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phẩm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mẫu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VN" sz="140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959291"/>
                  </a:ext>
                </a:extLst>
              </a:tr>
              <a:tr h="9448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VN" sz="140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Đánh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giá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hoàn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thiện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sản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phẩm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VN" sz="140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Trên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lớp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ở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nhà</a:t>
                      </a:r>
                      <a:endParaRPr lang="en-VN" sz="140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nhân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nhóm</a:t>
                      </a:r>
                      <a:endParaRPr lang="en-VN" sz="140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Vật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liệu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cụ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để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làm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thùng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đựng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rác</a:t>
                      </a:r>
                      <a:endParaRPr lang="en-VN" sz="140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Sản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phẩm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hoàn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thiện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VN" sz="140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0104202"/>
                  </a:ext>
                </a:extLst>
              </a:tr>
              <a:tr h="5981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VN" sz="1400" i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Báo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cáo </a:t>
                      </a:r>
                      <a:endParaRPr lang="en-VN" sz="140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Trên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lớp</a:t>
                      </a:r>
                      <a:endParaRPr lang="en-VN" sz="140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Cả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nhóm</a:t>
                      </a:r>
                      <a:endParaRPr lang="en-VN" sz="140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Sản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phẩm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mẫu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VN" sz="140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Bài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trình</a:t>
                      </a:r>
                      <a:r>
                        <a:rPr lang="nl-NL" sz="140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140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bày</a:t>
                      </a:r>
                      <a:endParaRPr lang="en-VN" sz="140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25071" marR="2507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85734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4167852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46"/>
          <p:cNvSpPr/>
          <p:nvPr/>
        </p:nvSpPr>
        <p:spPr>
          <a:xfrm rot="-5400000">
            <a:off x="7415425" y="2014500"/>
            <a:ext cx="1898100" cy="16416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46"/>
          <p:cNvSpPr/>
          <p:nvPr/>
        </p:nvSpPr>
        <p:spPr>
          <a:xfrm rot="5400000">
            <a:off x="-128375" y="2014500"/>
            <a:ext cx="1898100" cy="16416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46"/>
          <p:cNvSpPr txBox="1">
            <a:spLocks noGrp="1"/>
          </p:cNvSpPr>
          <p:nvPr>
            <p:ph type="title" idx="2"/>
          </p:nvPr>
        </p:nvSpPr>
        <p:spPr>
          <a:xfrm>
            <a:off x="3751200" y="1050432"/>
            <a:ext cx="1641600" cy="1052346"/>
          </a:xfrm>
          <a:prstGeom prst="rect">
            <a:avLst/>
          </a:prstGeom>
          <a:solidFill>
            <a:srgbClr val="EF8E7D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02</a:t>
            </a:r>
            <a:endParaRPr dirty="0">
              <a:solidFill>
                <a:srgbClr val="000000"/>
              </a:solidFill>
            </a:endParaRPr>
          </a:p>
        </p:txBody>
      </p:sp>
      <p:grpSp>
        <p:nvGrpSpPr>
          <p:cNvPr id="650" name="Google Shape;650;p46"/>
          <p:cNvGrpSpPr/>
          <p:nvPr/>
        </p:nvGrpSpPr>
        <p:grpSpPr>
          <a:xfrm rot="5400000">
            <a:off x="4578525" y="4107475"/>
            <a:ext cx="124200" cy="525800"/>
            <a:chOff x="202025" y="2122800"/>
            <a:chExt cx="124200" cy="525800"/>
          </a:xfrm>
        </p:grpSpPr>
        <p:sp>
          <p:nvSpPr>
            <p:cNvPr id="651" name="Google Shape;651;p46"/>
            <p:cNvSpPr/>
            <p:nvPr/>
          </p:nvSpPr>
          <p:spPr>
            <a:xfrm rot="5400000">
              <a:off x="202025" y="21228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46"/>
            <p:cNvSpPr/>
            <p:nvPr/>
          </p:nvSpPr>
          <p:spPr>
            <a:xfrm rot="5400000">
              <a:off x="202025" y="23236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46"/>
            <p:cNvSpPr/>
            <p:nvPr/>
          </p:nvSpPr>
          <p:spPr>
            <a:xfrm rot="5400000">
              <a:off x="202025" y="25244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4" name="Google Shape;654;p46"/>
          <p:cNvGrpSpPr/>
          <p:nvPr/>
        </p:nvGrpSpPr>
        <p:grpSpPr>
          <a:xfrm rot="5400000">
            <a:off x="4578525" y="516838"/>
            <a:ext cx="124200" cy="525800"/>
            <a:chOff x="202025" y="2122800"/>
            <a:chExt cx="124200" cy="525800"/>
          </a:xfrm>
        </p:grpSpPr>
        <p:sp>
          <p:nvSpPr>
            <p:cNvPr id="655" name="Google Shape;655;p46"/>
            <p:cNvSpPr/>
            <p:nvPr/>
          </p:nvSpPr>
          <p:spPr>
            <a:xfrm rot="5400000">
              <a:off x="202025" y="21228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46"/>
            <p:cNvSpPr/>
            <p:nvPr/>
          </p:nvSpPr>
          <p:spPr>
            <a:xfrm rot="5400000">
              <a:off x="202025" y="23236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46"/>
            <p:cNvSpPr/>
            <p:nvPr/>
          </p:nvSpPr>
          <p:spPr>
            <a:xfrm rot="5400000">
              <a:off x="202025" y="25244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88" name="Google Shape;648;p46"/>
          <p:cNvCxnSpPr/>
          <p:nvPr/>
        </p:nvCxnSpPr>
        <p:spPr>
          <a:xfrm>
            <a:off x="2773725" y="4672300"/>
            <a:ext cx="3733800" cy="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9" name="Google Shape;649;p46"/>
          <p:cNvCxnSpPr/>
          <p:nvPr/>
        </p:nvCxnSpPr>
        <p:spPr>
          <a:xfrm>
            <a:off x="2773725" y="483900"/>
            <a:ext cx="3733800" cy="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0" name="TextBox 89"/>
          <p:cNvSpPr txBox="1"/>
          <p:nvPr/>
        </p:nvSpPr>
        <p:spPr>
          <a:xfrm>
            <a:off x="2917899" y="2221533"/>
            <a:ext cx="3445450" cy="1651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HOẠT ĐỘNG 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70147069"/>
      </p:ext>
    </p:extLst>
  </p:cSld>
  <p:clrMapOvr>
    <a:masterClrMapping/>
  </p:clrMapOvr>
  <p:transition spd="med">
    <p:cov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dk2"/>
            </a:gs>
            <a:gs pos="100000">
              <a:schemeClr val="lt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408E978-9CE2-CA5E-57EE-044744C78D0B}"/>
              </a:ext>
            </a:extLst>
          </p:cNvPr>
          <p:cNvSpPr/>
          <p:nvPr/>
        </p:nvSpPr>
        <p:spPr>
          <a:xfrm>
            <a:off x="2164080" y="197114"/>
            <a:ext cx="4815840" cy="812800"/>
          </a:xfrm>
          <a:prstGeom prst="rect">
            <a:avLst/>
          </a:prstGeom>
          <a:solidFill>
            <a:schemeClr val="accent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1: Thực hiện dự án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E6D7A9DE-5DC6-6093-3809-A7AA367C3384}"/>
              </a:ext>
            </a:extLst>
          </p:cNvPr>
          <p:cNvSpPr/>
          <p:nvPr/>
        </p:nvSpPr>
        <p:spPr>
          <a:xfrm>
            <a:off x="1299051" y="1378007"/>
            <a:ext cx="6545898" cy="1455420"/>
          </a:xfrm>
          <a:prstGeom prst="roundRect">
            <a:avLst/>
          </a:prstGeom>
          <a:solidFill>
            <a:schemeClr val="accent6"/>
          </a:solidFill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lnSpc>
                <a:spcPct val="150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nl-NL" sz="20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Các</a:t>
            </a:r>
            <a:r>
              <a:rPr lang="nl-NL" sz="20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em</a:t>
            </a:r>
            <a:r>
              <a:rPr lang="nl-NL" sz="20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iến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hành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thực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hiện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thiết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kế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thùng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đựng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rác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nl-NL" sz="20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Các</a:t>
            </a:r>
            <a:r>
              <a:rPr lang="nl-NL" sz="20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em</a:t>
            </a:r>
            <a:r>
              <a:rPr lang="nl-NL" sz="20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có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thể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điều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chỉnh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kế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hoạch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cho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phù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hợ</a:t>
            </a:r>
            <a:r>
              <a:rPr lang="nl-NL" sz="20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</a:t>
            </a:r>
            <a:r>
              <a:rPr lang="nl-NL" sz="20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</a:t>
            </a:r>
            <a:endParaRPr lang="en-VN" sz="20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04D54C0-A4DA-CF62-1A59-BDCE5DAAF282}"/>
              </a:ext>
            </a:extLst>
          </p:cNvPr>
          <p:cNvSpPr/>
          <p:nvPr/>
        </p:nvSpPr>
        <p:spPr>
          <a:xfrm>
            <a:off x="435769" y="3201520"/>
            <a:ext cx="8272462" cy="1394124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F77A59-674D-4CC4-BF5C-22E6FC87435E}"/>
              </a:ext>
            </a:extLst>
          </p:cNvPr>
          <p:cNvSpPr txBox="1"/>
          <p:nvPr/>
        </p:nvSpPr>
        <p:spPr>
          <a:xfrm>
            <a:off x="1916731" y="3419283"/>
            <a:ext cx="6668699" cy="9585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Các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em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cần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thực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hiện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đúng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theo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các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bước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đã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thống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nhất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và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đảm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bảo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các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bước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thực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hiện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đúng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nội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dung</a:t>
            </a:r>
            <a:r>
              <a:rPr lang="en-VN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V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CCE89862-496F-5A71-4A44-C2137330C1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81371" y="3354251"/>
            <a:ext cx="1235360" cy="10886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DB73DA5-7610-97AC-2777-EFAB77D005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016" y="268239"/>
            <a:ext cx="1613414" cy="1613414"/>
          </a:xfrm>
          <a:prstGeom prst="rect">
            <a:avLst/>
          </a:prstGeom>
        </p:spPr>
      </p:pic>
    </p:spTree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dk2"/>
            </a:gs>
            <a:gs pos="100000">
              <a:schemeClr val="lt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2872362" y="179964"/>
            <a:ext cx="3399276" cy="632784"/>
          </a:xfrm>
          <a:prstGeom prst="roundRect">
            <a:avLst/>
          </a:prstGeom>
          <a:solidFill>
            <a:srgbClr val="EF8E7D"/>
          </a:solidFill>
          <a:ln>
            <a:solidFill>
              <a:srgbClr val="FFFFFF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cs typeface="Arial" panose="020B0604020202020204" pitchFamily="34" charset="0"/>
              </a:rPr>
              <a:t>Quy</a:t>
            </a:r>
            <a:r>
              <a:rPr lang="en-US" sz="2400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cs typeface="Arial" panose="020B0604020202020204" pitchFamily="34" charset="0"/>
              </a:rPr>
              <a:t>trình</a:t>
            </a:r>
            <a:r>
              <a:rPr lang="en-US" sz="2400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cs typeface="Arial" panose="020B0604020202020204" pitchFamily="34" charset="0"/>
              </a:rPr>
              <a:t>thực</a:t>
            </a:r>
            <a:r>
              <a:rPr lang="en-US" sz="2400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cs typeface="Arial" panose="020B0604020202020204" pitchFamily="34" charset="0"/>
              </a:rPr>
              <a:t>hiện</a:t>
            </a: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5F73495F-6ED9-C6CA-5119-414B5D3D8560}"/>
              </a:ext>
            </a:extLst>
          </p:cNvPr>
          <p:cNvSpPr/>
          <p:nvPr/>
        </p:nvSpPr>
        <p:spPr>
          <a:xfrm>
            <a:off x="1850515" y="1073769"/>
            <a:ext cx="5442963" cy="785812"/>
          </a:xfrm>
          <a:prstGeom prst="roundRect">
            <a:avLst/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Bước</a:t>
            </a:r>
            <a:r>
              <a:rPr lang="nl-NL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1: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Hình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thành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ý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tưởng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về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sản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phẩm</a:t>
            </a:r>
            <a:r>
              <a:rPr lang="en-VN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V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BFDD8B-11CD-768E-EFF6-057BB5766141}"/>
              </a:ext>
            </a:extLst>
          </p:cNvPr>
          <p:cNvSpPr txBox="1"/>
          <p:nvPr/>
        </p:nvSpPr>
        <p:spPr>
          <a:xfrm>
            <a:off x="724279" y="1879248"/>
            <a:ext cx="7695436" cy="1971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200000"/>
              </a:lnSpc>
              <a:spcAft>
                <a:spcPts val="1000"/>
              </a:spcAft>
              <a:buFont typeface="Symbol" pitchFamily="2" charset="2"/>
              <a:buChar char=""/>
            </a:pP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Quan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sát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góc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học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tập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</a:t>
            </a:r>
            <a:endParaRPr lang="en-VN" sz="20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1000"/>
              </a:spcAft>
              <a:buFont typeface="Symbol" pitchFamily="2" charset="2"/>
              <a:buChar char=""/>
            </a:pP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Để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xuất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và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lựa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chọn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phương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án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thiết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kế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thùng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đựng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rác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đáp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ứng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các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yêu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cầu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của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nhiệm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vụ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đề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ra.</a:t>
            </a:r>
            <a:endParaRPr lang="en-VN" sz="20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612DE2CB-CE3C-C011-5AF2-000CC0A7F5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495832" y="93122"/>
            <a:ext cx="1523478" cy="1258138"/>
          </a:xfrm>
          <a:prstGeom prst="rect">
            <a:avLst/>
          </a:prstGeom>
        </p:spPr>
      </p:pic>
      <p:pic>
        <p:nvPicPr>
          <p:cNvPr id="6" name="Picture 4" descr="https://img.freepik.com/premium-vector/set-study-work-set-up-cartoon-style-design-good-educational-design_868993-142.jpg?size=626&amp;ext=jpg&amp;ga=GA1.1.1413502914.1696982400&amp;semt=ais">
            <a:extLst>
              <a:ext uri="{FF2B5EF4-FFF2-40B4-BE49-F238E27FC236}">
                <a16:creationId xmlns:a16="http://schemas.microsoft.com/office/drawing/2014/main" id="{2A9945DC-89CC-1C10-8518-0FA9CA53F2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283" y="2926081"/>
            <a:ext cx="4327033" cy="2598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reeform 6">
            <a:extLst>
              <a:ext uri="{FF2B5EF4-FFF2-40B4-BE49-F238E27FC236}">
                <a16:creationId xmlns:a16="http://schemas.microsoft.com/office/drawing/2014/main" id="{366B5D2B-378E-39C6-0ACE-9ACFFDE5D969}"/>
              </a:ext>
            </a:extLst>
          </p:cNvPr>
          <p:cNvSpPr/>
          <p:nvPr/>
        </p:nvSpPr>
        <p:spPr>
          <a:xfrm>
            <a:off x="1099106" y="440985"/>
            <a:ext cx="549055" cy="980647"/>
          </a:xfrm>
          <a:custGeom>
            <a:avLst/>
            <a:gdLst/>
            <a:ahLst/>
            <a:cxnLst/>
            <a:rect l="l" t="t" r="r" b="b"/>
            <a:pathLst>
              <a:path w="936313" h="1813282">
                <a:moveTo>
                  <a:pt x="0" y="0"/>
                </a:moveTo>
                <a:lnTo>
                  <a:pt x="936313" y="0"/>
                </a:lnTo>
                <a:lnTo>
                  <a:pt x="936313" y="1813282"/>
                </a:lnTo>
                <a:lnTo>
                  <a:pt x="0" y="181328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5F73495F-6ED9-C6CA-5119-414B5D3D8560}"/>
              </a:ext>
            </a:extLst>
          </p:cNvPr>
          <p:cNvSpPr/>
          <p:nvPr/>
        </p:nvSpPr>
        <p:spPr>
          <a:xfrm>
            <a:off x="457200" y="460262"/>
            <a:ext cx="8229600" cy="616543"/>
          </a:xfrm>
          <a:prstGeom prst="roundRect">
            <a:avLst/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2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Bước</a:t>
            </a:r>
            <a:r>
              <a:rPr lang="nl-NL" sz="2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2: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Vẽ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phác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thảo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sản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phẩm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lựa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chọn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vật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liệu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và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dụng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cụ</a:t>
            </a:r>
            <a:endParaRPr lang="en-VN" sz="22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1BABA4-C3E7-EDA0-FB10-637E0922BFF1}"/>
              </a:ext>
            </a:extLst>
          </p:cNvPr>
          <p:cNvSpPr txBox="1"/>
          <p:nvPr/>
        </p:nvSpPr>
        <p:spPr>
          <a:xfrm>
            <a:off x="457200" y="1130723"/>
            <a:ext cx="7697585" cy="2715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2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Vẽ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phác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thảo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sản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phẩm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: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hình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dạng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kích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thước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sản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phẩm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 </a:t>
            </a:r>
            <a:endParaRPr lang="en-VN" sz="200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Lựa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chọn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vật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liệu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và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dụng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cụ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</a:t>
            </a:r>
            <a:endParaRPr lang="en-VN" sz="200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Làm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sản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phẩm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mẫu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: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Dựa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vào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bản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vẽ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phác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thảo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tiến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hành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làm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sản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phẩm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mẫu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</a:t>
            </a:r>
            <a:endParaRPr lang="en-VN" sz="200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801BDC77-715B-7CE8-3556-22259CD95BEC}"/>
              </a:ext>
            </a:extLst>
          </p:cNvPr>
          <p:cNvSpPr/>
          <p:nvPr/>
        </p:nvSpPr>
        <p:spPr>
          <a:xfrm>
            <a:off x="259520" y="164758"/>
            <a:ext cx="549055" cy="980647"/>
          </a:xfrm>
          <a:custGeom>
            <a:avLst/>
            <a:gdLst/>
            <a:ahLst/>
            <a:cxnLst/>
            <a:rect l="l" t="t" r="r" b="b"/>
            <a:pathLst>
              <a:path w="936313" h="1813282">
                <a:moveTo>
                  <a:pt x="0" y="0"/>
                </a:moveTo>
                <a:lnTo>
                  <a:pt x="936313" y="0"/>
                </a:lnTo>
                <a:lnTo>
                  <a:pt x="936313" y="1813282"/>
                </a:lnTo>
                <a:lnTo>
                  <a:pt x="0" y="18132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7" name="Freeform 10">
            <a:extLst>
              <a:ext uri="{FF2B5EF4-FFF2-40B4-BE49-F238E27FC236}">
                <a16:creationId xmlns:a16="http://schemas.microsoft.com/office/drawing/2014/main" id="{268D437B-519F-B216-20BF-D7702B662220}"/>
              </a:ext>
            </a:extLst>
          </p:cNvPr>
          <p:cNvSpPr/>
          <p:nvPr/>
        </p:nvSpPr>
        <p:spPr>
          <a:xfrm>
            <a:off x="6994752" y="3299133"/>
            <a:ext cx="1849991" cy="1752600"/>
          </a:xfrm>
          <a:custGeom>
            <a:avLst/>
            <a:gdLst/>
            <a:ahLst/>
            <a:cxnLst/>
            <a:rect l="l" t="t" r="r" b="b"/>
            <a:pathLst>
              <a:path w="1849991" h="1752600">
                <a:moveTo>
                  <a:pt x="0" y="0"/>
                </a:moveTo>
                <a:lnTo>
                  <a:pt x="1849991" y="0"/>
                </a:lnTo>
                <a:lnTo>
                  <a:pt x="1849991" y="1752600"/>
                </a:lnTo>
                <a:lnTo>
                  <a:pt x="0" y="1752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7711"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8" name="Freeform 26">
            <a:extLst>
              <a:ext uri="{FF2B5EF4-FFF2-40B4-BE49-F238E27FC236}">
                <a16:creationId xmlns:a16="http://schemas.microsoft.com/office/drawing/2014/main" id="{7153970D-E2AE-B279-E59E-6DF682C9210D}"/>
              </a:ext>
            </a:extLst>
          </p:cNvPr>
          <p:cNvSpPr/>
          <p:nvPr/>
        </p:nvSpPr>
        <p:spPr>
          <a:xfrm>
            <a:off x="7680962" y="1629512"/>
            <a:ext cx="1005838" cy="720427"/>
          </a:xfrm>
          <a:custGeom>
            <a:avLst/>
            <a:gdLst/>
            <a:ahLst/>
            <a:cxnLst/>
            <a:rect l="l" t="t" r="r" b="b"/>
            <a:pathLst>
              <a:path w="1525885" h="1115283">
                <a:moveTo>
                  <a:pt x="0" y="0"/>
                </a:moveTo>
                <a:lnTo>
                  <a:pt x="1525884" y="0"/>
                </a:lnTo>
                <a:lnTo>
                  <a:pt x="1525884" y="1115283"/>
                </a:lnTo>
                <a:lnTo>
                  <a:pt x="0" y="111528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1819794642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5F73495F-6ED9-C6CA-5119-414B5D3D8560}"/>
              </a:ext>
            </a:extLst>
          </p:cNvPr>
          <p:cNvSpPr/>
          <p:nvPr/>
        </p:nvSpPr>
        <p:spPr>
          <a:xfrm>
            <a:off x="457200" y="394758"/>
            <a:ext cx="8229600" cy="616543"/>
          </a:xfrm>
          <a:prstGeom prst="roundRect">
            <a:avLst/>
          </a:prstGeom>
          <a:solidFill>
            <a:schemeClr val="accent6"/>
          </a:solidFill>
          <a:ln>
            <a:solidFill>
              <a:schemeClr val="tx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2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Bước</a:t>
            </a:r>
            <a:r>
              <a:rPr lang="nl-NL" sz="2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2: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Vẽ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phác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thảo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sản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phẩm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lựa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chọn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vật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liệu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và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dụng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cụ</a:t>
            </a:r>
            <a:endParaRPr lang="en-VN" sz="22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1BABA4-C3E7-EDA0-FB10-637E0922BFF1}"/>
              </a:ext>
            </a:extLst>
          </p:cNvPr>
          <p:cNvSpPr txBox="1"/>
          <p:nvPr/>
        </p:nvSpPr>
        <p:spPr>
          <a:xfrm>
            <a:off x="457200" y="1011301"/>
            <a:ext cx="8229600" cy="3331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2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Đánh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giá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và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hoàn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thiện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sản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phẩm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: </a:t>
            </a:r>
            <a:endParaRPr lang="en-VN" sz="20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Kiểm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tra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sản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phẩm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mẫu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đã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đạt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được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các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yêu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cầu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đặt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ra ban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đầu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hay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chưa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Nếu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chưa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đạt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tiến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hành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điều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chỉnh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lại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để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đảm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bảo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yêu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cầu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đặt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ra.</a:t>
            </a:r>
            <a:endParaRPr lang="en-VN" sz="20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Tự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đánh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giá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theo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các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tiêu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chí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đặt</a:t>
            </a:r>
            <a:r>
              <a:rPr lang="nl-NL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ra.</a:t>
            </a:r>
            <a:endParaRPr lang="en-VN" sz="20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4823108C-A304-7A7C-B1DE-C5510846ABA5}"/>
              </a:ext>
            </a:extLst>
          </p:cNvPr>
          <p:cNvSpPr/>
          <p:nvPr/>
        </p:nvSpPr>
        <p:spPr>
          <a:xfrm>
            <a:off x="259520" y="164758"/>
            <a:ext cx="549055" cy="980647"/>
          </a:xfrm>
          <a:custGeom>
            <a:avLst/>
            <a:gdLst/>
            <a:ahLst/>
            <a:cxnLst/>
            <a:rect l="l" t="t" r="r" b="b"/>
            <a:pathLst>
              <a:path w="936313" h="1813282">
                <a:moveTo>
                  <a:pt x="0" y="0"/>
                </a:moveTo>
                <a:lnTo>
                  <a:pt x="936313" y="0"/>
                </a:lnTo>
                <a:lnTo>
                  <a:pt x="936313" y="1813282"/>
                </a:lnTo>
                <a:lnTo>
                  <a:pt x="0" y="18132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4" name="Freeform 22">
            <a:extLst>
              <a:ext uri="{FF2B5EF4-FFF2-40B4-BE49-F238E27FC236}">
                <a16:creationId xmlns:a16="http://schemas.microsoft.com/office/drawing/2014/main" id="{18972991-8AED-D224-0CD8-2D14FDA7296F}"/>
              </a:ext>
            </a:extLst>
          </p:cNvPr>
          <p:cNvSpPr/>
          <p:nvPr/>
        </p:nvSpPr>
        <p:spPr>
          <a:xfrm>
            <a:off x="6276110" y="3192087"/>
            <a:ext cx="1911927" cy="1766797"/>
          </a:xfrm>
          <a:custGeom>
            <a:avLst/>
            <a:gdLst/>
            <a:ahLst/>
            <a:cxnLst/>
            <a:rect l="l" t="t" r="r" b="b"/>
            <a:pathLst>
              <a:path w="1566519" h="1499942">
                <a:moveTo>
                  <a:pt x="0" y="0"/>
                </a:moveTo>
                <a:lnTo>
                  <a:pt x="1566519" y="0"/>
                </a:lnTo>
                <a:lnTo>
                  <a:pt x="1566519" y="1499942"/>
                </a:lnTo>
                <a:lnTo>
                  <a:pt x="0" y="14999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7" name="Freeform 24">
            <a:extLst>
              <a:ext uri="{FF2B5EF4-FFF2-40B4-BE49-F238E27FC236}">
                <a16:creationId xmlns:a16="http://schemas.microsoft.com/office/drawing/2014/main" id="{B0B0EA62-050F-098D-BB82-C4F2EDFB6F3F}"/>
              </a:ext>
            </a:extLst>
          </p:cNvPr>
          <p:cNvSpPr/>
          <p:nvPr/>
        </p:nvSpPr>
        <p:spPr>
          <a:xfrm rot="13874102">
            <a:off x="8418165" y="340875"/>
            <a:ext cx="281060" cy="1474954"/>
          </a:xfrm>
          <a:custGeom>
            <a:avLst/>
            <a:gdLst/>
            <a:ahLst/>
            <a:cxnLst/>
            <a:rect l="l" t="t" r="r" b="b"/>
            <a:pathLst>
              <a:path w="277727" h="2209800">
                <a:moveTo>
                  <a:pt x="0" y="0"/>
                </a:moveTo>
                <a:lnTo>
                  <a:pt x="277727" y="0"/>
                </a:lnTo>
                <a:lnTo>
                  <a:pt x="277727" y="2209800"/>
                </a:ln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90652593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46"/>
          <p:cNvSpPr/>
          <p:nvPr/>
        </p:nvSpPr>
        <p:spPr>
          <a:xfrm rot="-5400000">
            <a:off x="7415425" y="2014500"/>
            <a:ext cx="1898100" cy="16416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46"/>
          <p:cNvSpPr/>
          <p:nvPr/>
        </p:nvSpPr>
        <p:spPr>
          <a:xfrm rot="5400000">
            <a:off x="-128375" y="2014500"/>
            <a:ext cx="1898100" cy="16416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46"/>
          <p:cNvSpPr txBox="1">
            <a:spLocks noGrp="1"/>
          </p:cNvSpPr>
          <p:nvPr>
            <p:ph type="title" idx="2"/>
          </p:nvPr>
        </p:nvSpPr>
        <p:spPr>
          <a:xfrm>
            <a:off x="3751200" y="1050432"/>
            <a:ext cx="1641600" cy="1052346"/>
          </a:xfrm>
          <a:prstGeom prst="rect">
            <a:avLst/>
          </a:prstGeom>
          <a:solidFill>
            <a:srgbClr val="EF8E7D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03</a:t>
            </a:r>
            <a:endParaRPr dirty="0">
              <a:solidFill>
                <a:srgbClr val="000000"/>
              </a:solidFill>
            </a:endParaRPr>
          </a:p>
        </p:txBody>
      </p:sp>
      <p:grpSp>
        <p:nvGrpSpPr>
          <p:cNvPr id="650" name="Google Shape;650;p46"/>
          <p:cNvGrpSpPr/>
          <p:nvPr/>
        </p:nvGrpSpPr>
        <p:grpSpPr>
          <a:xfrm rot="5400000">
            <a:off x="4578525" y="4107475"/>
            <a:ext cx="124200" cy="525800"/>
            <a:chOff x="202025" y="2122800"/>
            <a:chExt cx="124200" cy="525800"/>
          </a:xfrm>
        </p:grpSpPr>
        <p:sp>
          <p:nvSpPr>
            <p:cNvPr id="651" name="Google Shape;651;p46"/>
            <p:cNvSpPr/>
            <p:nvPr/>
          </p:nvSpPr>
          <p:spPr>
            <a:xfrm rot="5400000">
              <a:off x="202025" y="21228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46"/>
            <p:cNvSpPr/>
            <p:nvPr/>
          </p:nvSpPr>
          <p:spPr>
            <a:xfrm rot="5400000">
              <a:off x="202025" y="23236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46"/>
            <p:cNvSpPr/>
            <p:nvPr/>
          </p:nvSpPr>
          <p:spPr>
            <a:xfrm rot="5400000">
              <a:off x="202025" y="25244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4" name="Google Shape;654;p46"/>
          <p:cNvGrpSpPr/>
          <p:nvPr/>
        </p:nvGrpSpPr>
        <p:grpSpPr>
          <a:xfrm rot="5400000">
            <a:off x="4578525" y="516838"/>
            <a:ext cx="124200" cy="525800"/>
            <a:chOff x="202025" y="2122800"/>
            <a:chExt cx="124200" cy="525800"/>
          </a:xfrm>
        </p:grpSpPr>
        <p:sp>
          <p:nvSpPr>
            <p:cNvPr id="655" name="Google Shape;655;p46"/>
            <p:cNvSpPr/>
            <p:nvPr/>
          </p:nvSpPr>
          <p:spPr>
            <a:xfrm rot="5400000">
              <a:off x="202025" y="21228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46"/>
            <p:cNvSpPr/>
            <p:nvPr/>
          </p:nvSpPr>
          <p:spPr>
            <a:xfrm rot="5400000">
              <a:off x="202025" y="23236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46"/>
            <p:cNvSpPr/>
            <p:nvPr/>
          </p:nvSpPr>
          <p:spPr>
            <a:xfrm rot="5400000">
              <a:off x="202025" y="25244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88" name="Google Shape;648;p46"/>
          <p:cNvCxnSpPr/>
          <p:nvPr/>
        </p:nvCxnSpPr>
        <p:spPr>
          <a:xfrm>
            <a:off x="2773725" y="4672300"/>
            <a:ext cx="3733800" cy="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9" name="Google Shape;649;p46"/>
          <p:cNvCxnSpPr/>
          <p:nvPr/>
        </p:nvCxnSpPr>
        <p:spPr>
          <a:xfrm>
            <a:off x="2773725" y="483900"/>
            <a:ext cx="3733800" cy="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0" name="TextBox 89"/>
          <p:cNvSpPr txBox="1"/>
          <p:nvPr/>
        </p:nvSpPr>
        <p:spPr>
          <a:xfrm>
            <a:off x="2917899" y="2221533"/>
            <a:ext cx="3445450" cy="1651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HOẠT ĐỘNG VẬN DỤNG</a:t>
            </a:r>
          </a:p>
        </p:txBody>
      </p:sp>
    </p:spTree>
    <p:extLst>
      <p:ext uri="{BB962C8B-B14F-4D97-AF65-F5344CB8AC3E}">
        <p14:creationId xmlns:p14="http://schemas.microsoft.com/office/powerpoint/2010/main" val="1796866658"/>
      </p:ext>
    </p:extLst>
  </p:cSld>
  <p:clrMapOvr>
    <a:masterClrMapping/>
  </p:clrMapOvr>
  <p:transition spd="med">
    <p:cover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433AAD0-04A3-739E-8675-11421E786599}"/>
              </a:ext>
            </a:extLst>
          </p:cNvPr>
          <p:cNvSpPr/>
          <p:nvPr/>
        </p:nvSpPr>
        <p:spPr>
          <a:xfrm>
            <a:off x="1370275" y="348520"/>
            <a:ext cx="6403450" cy="812800"/>
          </a:xfrm>
          <a:prstGeom prst="rect">
            <a:avLst/>
          </a:prstGeom>
          <a:solidFill>
            <a:schemeClr val="accent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1: Báo cáo và đánh giá dự án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33A86CC-EC3B-3E10-88F4-C796E9F8C566}"/>
              </a:ext>
            </a:extLst>
          </p:cNvPr>
          <p:cNvSpPr/>
          <p:nvPr/>
        </p:nvSpPr>
        <p:spPr>
          <a:xfrm>
            <a:off x="834887" y="1474927"/>
            <a:ext cx="7474226" cy="1359176"/>
          </a:xfrm>
          <a:prstGeom prst="roundRect">
            <a:avLst/>
          </a:prstGeom>
          <a:solidFill>
            <a:schemeClr val="accent6"/>
          </a:solidFill>
          <a:ln>
            <a:solidFill>
              <a:srgbClr val="D0000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nl-NL" sz="22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ác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nhóm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lần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lượt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lên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bảng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tr</a:t>
            </a:r>
            <a:r>
              <a:rPr lang="vi-VN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ư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ng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bày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sản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phẩm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mẫu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và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trình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bày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dự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án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trước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lớp</a:t>
            </a:r>
            <a:r>
              <a:rPr lang="vi-VN" sz="22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7D93C10-C6D9-A3FE-F2D5-57BD981B5604}"/>
              </a:ext>
            </a:extLst>
          </p:cNvPr>
          <p:cNvSpPr/>
          <p:nvPr/>
        </p:nvSpPr>
        <p:spPr>
          <a:xfrm>
            <a:off x="834887" y="3181481"/>
            <a:ext cx="7474226" cy="1359176"/>
          </a:xfrm>
          <a:prstGeom prst="roundRect">
            <a:avLst/>
          </a:prstGeom>
          <a:solidFill>
            <a:schemeClr val="accent6"/>
          </a:solidFill>
          <a:ln>
            <a:solidFill>
              <a:srgbClr val="D0000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Phiếu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đánh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giá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: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Các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em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đánh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giá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dự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án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của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nhóm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bạn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đang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trình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bày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trên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bảng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theo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các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tiêu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chí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trong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phiếu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</a:t>
            </a:r>
            <a:endParaRPr lang="vi-VN" sz="2200" i="1" dirty="0">
              <a:solidFill>
                <a:srgbClr val="000000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0979A1F4-1AB2-067B-DDCA-DB6772BA60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457704" y="57879"/>
            <a:ext cx="1046216" cy="697041"/>
          </a:xfrm>
          <a:prstGeom prst="rect">
            <a:avLst/>
          </a:prstGeom>
        </p:spPr>
      </p:pic>
      <p:pic>
        <p:nvPicPr>
          <p:cNvPr id="8" name="Picture 11">
            <a:extLst>
              <a:ext uri="{FF2B5EF4-FFF2-40B4-BE49-F238E27FC236}">
                <a16:creationId xmlns:a16="http://schemas.microsoft.com/office/drawing/2014/main" id="{51587207-4A1A-9986-41EB-255BB0AEA0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773725" y="4285962"/>
            <a:ext cx="2112902" cy="1018035"/>
          </a:xfrm>
          <a:prstGeom prst="rect">
            <a:avLst/>
          </a:prstGeom>
        </p:spPr>
      </p:pic>
      <p:pic>
        <p:nvPicPr>
          <p:cNvPr id="9" name="Picture 13">
            <a:extLst>
              <a:ext uri="{FF2B5EF4-FFF2-40B4-BE49-F238E27FC236}">
                <a16:creationId xmlns:a16="http://schemas.microsoft.com/office/drawing/2014/main" id="{507AA012-4404-1BB7-F762-397F6254698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7508432">
            <a:off x="-1170587" y="-2571959"/>
            <a:ext cx="2103274" cy="3647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034209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ectangle: Diagonal Corners Rounded 29">
            <a:extLst>
              <a:ext uri="{FF2B5EF4-FFF2-40B4-BE49-F238E27FC236}">
                <a16:creationId xmlns:a16="http://schemas.microsoft.com/office/drawing/2014/main" id="{0C244BCA-CC79-3B1F-8856-82D155DB12B6}"/>
              </a:ext>
            </a:extLst>
          </p:cNvPr>
          <p:cNvSpPr/>
          <p:nvPr/>
        </p:nvSpPr>
        <p:spPr>
          <a:xfrm>
            <a:off x="496955" y="1381691"/>
            <a:ext cx="8150087" cy="2086191"/>
          </a:xfrm>
          <a:prstGeom prst="round2DiagRect">
            <a:avLst>
              <a:gd name="adj1" fmla="val 9861"/>
              <a:gd name="adj2" fmla="val 0"/>
            </a:avLst>
          </a:prstGeom>
          <a:solidFill>
            <a:schemeClr val="accent6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rgbClr val="000000"/>
                </a:solidFill>
                <a:cs typeface="Arial" panose="020B0604020202020204" pitchFamily="34" charset="0"/>
              </a:rPr>
              <a:t>Hoàn</a:t>
            </a:r>
            <a:r>
              <a:rPr lang="en-US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Arial" panose="020B0604020202020204" pitchFamily="34" charset="0"/>
              </a:rPr>
              <a:t>rhiện</a:t>
            </a:r>
            <a:r>
              <a:rPr lang="en-US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Arial" panose="020B0604020202020204" pitchFamily="34" charset="0"/>
              </a:rPr>
              <a:t>sản</a:t>
            </a:r>
            <a:r>
              <a:rPr lang="en-US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Arial" panose="020B0604020202020204" pitchFamily="34" charset="0"/>
              </a:rPr>
              <a:t>phẩm</a:t>
            </a:r>
            <a:r>
              <a:rPr lang="en-US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Arial" panose="020B0604020202020204" pitchFamily="34" charset="0"/>
              </a:rPr>
              <a:t>thùng</a:t>
            </a:r>
            <a:r>
              <a:rPr lang="en-US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Arial" panose="020B0604020202020204" pitchFamily="34" charset="0"/>
              </a:rPr>
              <a:t>đựng</a:t>
            </a:r>
            <a:r>
              <a:rPr lang="en-US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Arial" panose="020B0604020202020204" pitchFamily="34" charset="0"/>
              </a:rPr>
              <a:t>rác</a:t>
            </a:r>
            <a:r>
              <a:rPr lang="en-US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Arial" panose="020B0604020202020204" pitchFamily="34" charset="0"/>
              </a:rPr>
              <a:t>cho</a:t>
            </a:r>
            <a:r>
              <a:rPr lang="en-US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Arial" panose="020B0604020202020204" pitchFamily="34" charset="0"/>
              </a:rPr>
              <a:t>góc</a:t>
            </a:r>
            <a:r>
              <a:rPr lang="en-US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Arial" panose="020B0604020202020204" pitchFamily="34" charset="0"/>
              </a:rPr>
              <a:t>học</a:t>
            </a:r>
            <a:r>
              <a:rPr lang="en-US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cs typeface="Arial" panose="020B0604020202020204" pitchFamily="34" charset="0"/>
              </a:rPr>
              <a:t>tập</a:t>
            </a:r>
            <a:r>
              <a:rPr lang="en-US" sz="2400" dirty="0">
                <a:solidFill>
                  <a:srgbClr val="000000"/>
                </a:solidFill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6.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thoại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Snip Diagonal Corner Rectangle 1">
            <a:extLst>
              <a:ext uri="{FF2B5EF4-FFF2-40B4-BE49-F238E27FC236}">
                <a16:creationId xmlns:a16="http://schemas.microsoft.com/office/drawing/2014/main" id="{B8190D08-15BD-EA31-6A5B-6A3FA9FFC8C6}"/>
              </a:ext>
            </a:extLst>
          </p:cNvPr>
          <p:cNvSpPr/>
          <p:nvPr/>
        </p:nvSpPr>
        <p:spPr>
          <a:xfrm>
            <a:off x="2148968" y="201013"/>
            <a:ext cx="4846060" cy="953266"/>
          </a:xfrm>
          <a:prstGeom prst="snip2DiagRect">
            <a:avLst/>
          </a:prstGeom>
          <a:solidFill>
            <a:schemeClr val="accent6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rgbClr val="00B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CỦNG CỐ, DẶN DÒ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7956F3-DE15-76DC-AE9E-6D2828BFF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882005">
            <a:off x="7895060" y="881413"/>
            <a:ext cx="718752" cy="773143"/>
          </a:xfrm>
          <a:prstGeom prst="rect">
            <a:avLst/>
          </a:prstGeom>
        </p:spPr>
      </p:pic>
      <p:pic>
        <p:nvPicPr>
          <p:cNvPr id="4" name="Picture 21">
            <a:extLst>
              <a:ext uri="{FF2B5EF4-FFF2-40B4-BE49-F238E27FC236}">
                <a16:creationId xmlns:a16="http://schemas.microsoft.com/office/drawing/2014/main" id="{2AD59357-0D92-1F69-CE50-323CE28AEC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267794" y="2458442"/>
            <a:ext cx="2674611" cy="2484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67197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BA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48144" y="2571750"/>
            <a:ext cx="7647709" cy="1608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500" b="1" dirty="0"/>
              <a:t>CẢM ƠN CÁC EM ĐÃ LẮNG NGHE,</a:t>
            </a:r>
          </a:p>
          <a:p>
            <a:pPr algn="ctr">
              <a:lnSpc>
                <a:spcPct val="150000"/>
              </a:lnSpc>
            </a:pPr>
            <a:r>
              <a:rPr lang="en-US" sz="3500" b="1" dirty="0"/>
              <a:t>HẸN GẶP LẠI!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4031" y="634883"/>
            <a:ext cx="4151598" cy="1878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624085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3425D95E-DD13-3051-079B-6FB887B5FA83}"/>
              </a:ext>
            </a:extLst>
          </p:cNvPr>
          <p:cNvSpPr/>
          <p:nvPr/>
        </p:nvSpPr>
        <p:spPr>
          <a:xfrm>
            <a:off x="785710" y="487203"/>
            <a:ext cx="7572579" cy="900827"/>
          </a:xfrm>
          <a:prstGeom prst="roundRect">
            <a:avLst/>
          </a:prstGeom>
          <a:solidFill>
            <a:schemeClr val="accent6"/>
          </a:solidFill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en-SG" sz="22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Tại</a:t>
            </a:r>
            <a:r>
              <a:rPr lang="en-SG" sz="22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2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sao</a:t>
            </a:r>
            <a:r>
              <a:rPr lang="en-SG" sz="22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2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lại</a:t>
            </a:r>
            <a:r>
              <a:rPr lang="en-SG" sz="22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2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cần</a:t>
            </a:r>
            <a:r>
              <a:rPr lang="en-SG" sz="22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2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thiết</a:t>
            </a:r>
            <a:r>
              <a:rPr lang="en-SG" sz="22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2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kế</a:t>
            </a:r>
            <a:r>
              <a:rPr lang="en-SG" sz="22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2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thùng</a:t>
            </a:r>
            <a:r>
              <a:rPr lang="en-SG" sz="22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2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đựng</a:t>
            </a:r>
            <a:r>
              <a:rPr lang="en-SG" sz="22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2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rác</a:t>
            </a:r>
            <a:r>
              <a:rPr lang="en-SG" sz="22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2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cho</a:t>
            </a:r>
            <a:r>
              <a:rPr lang="en-SG" sz="22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2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góc</a:t>
            </a:r>
            <a:r>
              <a:rPr lang="en-SG" sz="22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2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học</a:t>
            </a:r>
            <a:r>
              <a:rPr lang="en-SG" sz="22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SG" sz="22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tập</a:t>
            </a:r>
            <a:r>
              <a:rPr lang="en-SG" sz="22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?</a:t>
            </a:r>
            <a:r>
              <a:rPr lang="en-SG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" name="Picture 16">
            <a:extLst>
              <a:ext uri="{FF2B5EF4-FFF2-40B4-BE49-F238E27FC236}">
                <a16:creationId xmlns:a16="http://schemas.microsoft.com/office/drawing/2014/main" id="{8E58819B-56BD-9C11-783A-6AB54F9A8A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00461" y="1569036"/>
            <a:ext cx="1893821" cy="3209867"/>
          </a:xfrm>
          <a:prstGeom prst="rect">
            <a:avLst/>
          </a:prstGeom>
        </p:spPr>
      </p:pic>
      <p:sp>
        <p:nvSpPr>
          <p:cNvPr id="5" name="Rounded Rectangular Callout 4">
            <a:extLst>
              <a:ext uri="{FF2B5EF4-FFF2-40B4-BE49-F238E27FC236}">
                <a16:creationId xmlns:a16="http://schemas.microsoft.com/office/drawing/2014/main" id="{144FC3E5-7C9A-F38E-9CBB-6E048397F294}"/>
              </a:ext>
            </a:extLst>
          </p:cNvPr>
          <p:cNvSpPr/>
          <p:nvPr/>
        </p:nvSpPr>
        <p:spPr>
          <a:xfrm>
            <a:off x="2970889" y="1569036"/>
            <a:ext cx="5088605" cy="2799764"/>
          </a:xfrm>
          <a:prstGeom prst="wedgeRoundRectCallout">
            <a:avLst>
              <a:gd name="adj1" fmla="val -63229"/>
              <a:gd name="adj2" fmla="val -13247"/>
              <a:gd name="adj3" fmla="val 16667"/>
            </a:avLst>
          </a:prstGeom>
          <a:solidFill>
            <a:schemeClr val="accent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200000"/>
              </a:lnSpc>
              <a:spcAft>
                <a:spcPts val="1000"/>
              </a:spcAft>
            </a:pP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Góc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học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tập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là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nơi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có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xuất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hiện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của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những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giấy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vụn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vỏ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bút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chì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và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những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tài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liệu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vật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dụng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văn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phòng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phẩm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không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dùng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nl-NL" sz="2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tới</a:t>
            </a:r>
            <a:r>
              <a:rPr lang="nl-NL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...</a:t>
            </a:r>
            <a:endParaRPr lang="en-VN" sz="2200" dirty="0">
              <a:solidFill>
                <a:srgbClr val="000000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8" name="Picture 35">
            <a:extLst>
              <a:ext uri="{FF2B5EF4-FFF2-40B4-BE49-F238E27FC236}">
                <a16:creationId xmlns:a16="http://schemas.microsoft.com/office/drawing/2014/main" id="{8FE1B5CA-FE10-658A-18C4-BDF456E734D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687302" y="65169"/>
            <a:ext cx="1077533" cy="844068"/>
          </a:xfrm>
          <a:prstGeom prst="rect">
            <a:avLst/>
          </a:prstGeom>
        </p:spPr>
      </p:pic>
      <p:sp>
        <p:nvSpPr>
          <p:cNvPr id="9" name="Freeform 27">
            <a:extLst>
              <a:ext uri="{FF2B5EF4-FFF2-40B4-BE49-F238E27FC236}">
                <a16:creationId xmlns:a16="http://schemas.microsoft.com/office/drawing/2014/main" id="{B413D5FF-F071-D283-9A36-6FA5E5CC7C64}"/>
              </a:ext>
            </a:extLst>
          </p:cNvPr>
          <p:cNvSpPr/>
          <p:nvPr/>
        </p:nvSpPr>
        <p:spPr>
          <a:xfrm>
            <a:off x="8226069" y="3173969"/>
            <a:ext cx="745868" cy="1704840"/>
          </a:xfrm>
          <a:custGeom>
            <a:avLst/>
            <a:gdLst/>
            <a:ahLst/>
            <a:cxnLst/>
            <a:rect l="l" t="t" r="r" b="b"/>
            <a:pathLst>
              <a:path w="745868" h="1704840">
                <a:moveTo>
                  <a:pt x="0" y="0"/>
                </a:moveTo>
                <a:lnTo>
                  <a:pt x="745868" y="0"/>
                </a:lnTo>
                <a:lnTo>
                  <a:pt x="745868" y="1704841"/>
                </a:lnTo>
                <a:lnTo>
                  <a:pt x="0" y="170484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61107851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6" name="Google Shape;836;p51"/>
          <p:cNvGrpSpPr/>
          <p:nvPr/>
        </p:nvGrpSpPr>
        <p:grpSpPr>
          <a:xfrm>
            <a:off x="939795" y="212597"/>
            <a:ext cx="847650" cy="219000"/>
            <a:chOff x="8006950" y="147675"/>
            <a:chExt cx="847650" cy="219000"/>
          </a:xfrm>
        </p:grpSpPr>
        <p:sp>
          <p:nvSpPr>
            <p:cNvPr id="837" name="Google Shape;837;p51"/>
            <p:cNvSpPr/>
            <p:nvPr/>
          </p:nvSpPr>
          <p:spPr>
            <a:xfrm>
              <a:off x="8006950" y="147675"/>
              <a:ext cx="219000" cy="219000"/>
            </a:xfrm>
            <a:prstGeom prst="mathMultiply">
              <a:avLst>
                <a:gd name="adj1" fmla="val 16213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51"/>
            <p:cNvSpPr/>
            <p:nvPr/>
          </p:nvSpPr>
          <p:spPr>
            <a:xfrm>
              <a:off x="8321275" y="147675"/>
              <a:ext cx="219000" cy="219000"/>
            </a:xfrm>
            <a:prstGeom prst="mathMultiply">
              <a:avLst>
                <a:gd name="adj1" fmla="val 16213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51"/>
            <p:cNvSpPr/>
            <p:nvPr/>
          </p:nvSpPr>
          <p:spPr>
            <a:xfrm>
              <a:off x="8635600" y="147675"/>
              <a:ext cx="219000" cy="219000"/>
            </a:xfrm>
            <a:prstGeom prst="mathMultiply">
              <a:avLst>
                <a:gd name="adj1" fmla="val 16213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0" name="Google Shape;840;p51"/>
          <p:cNvGrpSpPr/>
          <p:nvPr/>
        </p:nvGrpSpPr>
        <p:grpSpPr>
          <a:xfrm>
            <a:off x="8062701" y="212597"/>
            <a:ext cx="847650" cy="219000"/>
            <a:chOff x="8006950" y="147675"/>
            <a:chExt cx="847650" cy="219000"/>
          </a:xfrm>
        </p:grpSpPr>
        <p:sp>
          <p:nvSpPr>
            <p:cNvPr id="841" name="Google Shape;841;p51"/>
            <p:cNvSpPr/>
            <p:nvPr/>
          </p:nvSpPr>
          <p:spPr>
            <a:xfrm>
              <a:off x="8006950" y="147675"/>
              <a:ext cx="219000" cy="219000"/>
            </a:xfrm>
            <a:prstGeom prst="mathMultiply">
              <a:avLst>
                <a:gd name="adj1" fmla="val 16213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51"/>
            <p:cNvSpPr/>
            <p:nvPr/>
          </p:nvSpPr>
          <p:spPr>
            <a:xfrm>
              <a:off x="8321275" y="147675"/>
              <a:ext cx="219000" cy="219000"/>
            </a:xfrm>
            <a:prstGeom prst="mathMultiply">
              <a:avLst>
                <a:gd name="adj1" fmla="val 16213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51"/>
            <p:cNvSpPr/>
            <p:nvPr/>
          </p:nvSpPr>
          <p:spPr>
            <a:xfrm>
              <a:off x="8635600" y="147675"/>
              <a:ext cx="219000" cy="219000"/>
            </a:xfrm>
            <a:prstGeom prst="mathMultiply">
              <a:avLst>
                <a:gd name="adj1" fmla="val 16213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4" name="Google Shape;874;p51"/>
          <p:cNvGrpSpPr/>
          <p:nvPr/>
        </p:nvGrpSpPr>
        <p:grpSpPr>
          <a:xfrm rot="5400000">
            <a:off x="3017003" y="4387856"/>
            <a:ext cx="124200" cy="525800"/>
            <a:chOff x="202025" y="2122800"/>
            <a:chExt cx="124200" cy="525800"/>
          </a:xfrm>
        </p:grpSpPr>
        <p:sp>
          <p:nvSpPr>
            <p:cNvPr id="875" name="Google Shape;875;p51"/>
            <p:cNvSpPr/>
            <p:nvPr/>
          </p:nvSpPr>
          <p:spPr>
            <a:xfrm rot="5400000">
              <a:off x="202025" y="21228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51"/>
            <p:cNvSpPr/>
            <p:nvPr/>
          </p:nvSpPr>
          <p:spPr>
            <a:xfrm rot="5400000">
              <a:off x="202025" y="23236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51"/>
            <p:cNvSpPr/>
            <p:nvPr/>
          </p:nvSpPr>
          <p:spPr>
            <a:xfrm rot="5400000">
              <a:off x="202025" y="25244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" name="TextBox 96"/>
          <p:cNvSpPr txBox="1"/>
          <p:nvPr/>
        </p:nvSpPr>
        <p:spPr>
          <a:xfrm>
            <a:off x="868362" y="740160"/>
            <a:ext cx="7932487" cy="1998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4400" b="1" dirty="0">
                <a:solidFill>
                  <a:schemeClr val="accent6"/>
                </a:solidFill>
              </a:rPr>
              <a:t>BÀI 5: DỰ ÁN:</a:t>
            </a:r>
          </a:p>
          <a:p>
            <a:pPr algn="ctr">
              <a:lnSpc>
                <a:spcPct val="150000"/>
              </a:lnSpc>
            </a:pPr>
            <a:r>
              <a:rPr lang="vi-VN" sz="4400" b="1" dirty="0">
                <a:solidFill>
                  <a:schemeClr val="accent6"/>
                </a:solidFill>
              </a:rPr>
              <a:t>EM TẬP LÀM NHÀ THIẾT KẾ</a:t>
            </a:r>
            <a:endParaRPr lang="en-US" sz="4400" b="1" dirty="0">
              <a:solidFill>
                <a:schemeClr val="accent6"/>
              </a:solidFill>
            </a:endParaRPr>
          </a:p>
        </p:txBody>
      </p:sp>
      <p:pic>
        <p:nvPicPr>
          <p:cNvPr id="2" name="Picture 17">
            <a:extLst>
              <a:ext uri="{FF2B5EF4-FFF2-40B4-BE49-F238E27FC236}">
                <a16:creationId xmlns:a16="http://schemas.microsoft.com/office/drawing/2014/main" id="{89FE6866-DC34-49AF-2F39-86951349C3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503998" y="2738271"/>
            <a:ext cx="4661217" cy="233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474568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44"/>
          <p:cNvSpPr txBox="1">
            <a:spLocks noGrp="1"/>
          </p:cNvSpPr>
          <p:nvPr>
            <p:ph type="title" idx="9"/>
          </p:nvPr>
        </p:nvSpPr>
        <p:spPr>
          <a:xfrm>
            <a:off x="2006877" y="1372525"/>
            <a:ext cx="1003280" cy="701454"/>
          </a:xfrm>
          <a:prstGeom prst="rect">
            <a:avLst/>
          </a:prstGeom>
          <a:solidFill>
            <a:srgbClr val="FFFFCC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000000"/>
                </a:solidFill>
              </a:rPr>
              <a:t>1</a:t>
            </a:r>
            <a:endParaRPr sz="3200">
              <a:solidFill>
                <a:srgbClr val="000000"/>
              </a:solidFill>
            </a:endParaRPr>
          </a:p>
        </p:txBody>
      </p:sp>
      <p:sp>
        <p:nvSpPr>
          <p:cNvPr id="593" name="Google Shape;593;p44"/>
          <p:cNvSpPr txBox="1">
            <a:spLocks noGrp="1"/>
          </p:cNvSpPr>
          <p:nvPr>
            <p:ph type="title" idx="13"/>
          </p:nvPr>
        </p:nvSpPr>
        <p:spPr>
          <a:xfrm>
            <a:off x="2006877" y="3547611"/>
            <a:ext cx="1003280" cy="701454"/>
          </a:xfrm>
          <a:prstGeom prst="rect">
            <a:avLst/>
          </a:prstGeom>
          <a:solidFill>
            <a:srgbClr val="FFFFCC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000000"/>
                </a:solidFill>
              </a:rPr>
              <a:t>3</a:t>
            </a:r>
            <a:endParaRPr sz="2800">
              <a:solidFill>
                <a:srgbClr val="000000"/>
              </a:solidFill>
            </a:endParaRPr>
          </a:p>
        </p:txBody>
      </p:sp>
      <p:sp>
        <p:nvSpPr>
          <p:cNvPr id="594" name="Google Shape;594;p44"/>
          <p:cNvSpPr txBox="1">
            <a:spLocks noGrp="1"/>
          </p:cNvSpPr>
          <p:nvPr>
            <p:ph type="title" idx="14"/>
          </p:nvPr>
        </p:nvSpPr>
        <p:spPr>
          <a:xfrm>
            <a:off x="2006877" y="2460068"/>
            <a:ext cx="1003280" cy="701454"/>
          </a:xfrm>
          <a:prstGeom prst="rect">
            <a:avLst/>
          </a:prstGeom>
          <a:solidFill>
            <a:srgbClr val="FFFFCC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rgbClr val="000000"/>
                </a:solidFill>
              </a:rPr>
              <a:t>2</a:t>
            </a:r>
            <a:endParaRPr sz="2800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09413" y="1461642"/>
            <a:ext cx="39452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50238" y="2544173"/>
            <a:ext cx="3945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50238" y="3636728"/>
            <a:ext cx="3945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nip Diagonal Corner Rectangle 3">
            <a:extLst>
              <a:ext uri="{FF2B5EF4-FFF2-40B4-BE49-F238E27FC236}">
                <a16:creationId xmlns:a16="http://schemas.microsoft.com/office/drawing/2014/main" id="{A3DFCAFC-6565-CADA-F690-DCC7D62731DB}"/>
              </a:ext>
            </a:extLst>
          </p:cNvPr>
          <p:cNvSpPr/>
          <p:nvPr/>
        </p:nvSpPr>
        <p:spPr>
          <a:xfrm>
            <a:off x="2006877" y="316664"/>
            <a:ext cx="5130245" cy="725850"/>
          </a:xfrm>
          <a:prstGeom prst="snip2DiagRect">
            <a:avLst/>
          </a:prstGeom>
          <a:solidFill>
            <a:schemeClr val="accent6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rgbClr val="00B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E42AEFA7-9405-CFCB-A9ED-154C212612E3}"/>
              </a:ext>
            </a:extLst>
          </p:cNvPr>
          <p:cNvSpPr/>
          <p:nvPr/>
        </p:nvSpPr>
        <p:spPr>
          <a:xfrm rot="1771510">
            <a:off x="295616" y="141717"/>
            <a:ext cx="1330460" cy="1550324"/>
          </a:xfrm>
          <a:custGeom>
            <a:avLst/>
            <a:gdLst/>
            <a:ahLst/>
            <a:cxnLst/>
            <a:rect l="l" t="t" r="r" b="b"/>
            <a:pathLst>
              <a:path w="1330460" h="1550324">
                <a:moveTo>
                  <a:pt x="0" y="0"/>
                </a:moveTo>
                <a:lnTo>
                  <a:pt x="1330460" y="0"/>
                </a:lnTo>
                <a:lnTo>
                  <a:pt x="1330460" y="1550324"/>
                </a:lnTo>
                <a:lnTo>
                  <a:pt x="0" y="15503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6" name="Freeform 16">
            <a:extLst>
              <a:ext uri="{FF2B5EF4-FFF2-40B4-BE49-F238E27FC236}">
                <a16:creationId xmlns:a16="http://schemas.microsoft.com/office/drawing/2014/main" id="{D68DCC96-9E9E-22D5-5CEE-BE4FBED14BF3}"/>
              </a:ext>
            </a:extLst>
          </p:cNvPr>
          <p:cNvSpPr/>
          <p:nvPr/>
        </p:nvSpPr>
        <p:spPr>
          <a:xfrm>
            <a:off x="7917773" y="3341258"/>
            <a:ext cx="1054256" cy="1266028"/>
          </a:xfrm>
          <a:custGeom>
            <a:avLst/>
            <a:gdLst/>
            <a:ahLst/>
            <a:cxnLst/>
            <a:rect l="l" t="t" r="r" b="b"/>
            <a:pathLst>
              <a:path w="1054256" h="1266028">
                <a:moveTo>
                  <a:pt x="0" y="0"/>
                </a:moveTo>
                <a:lnTo>
                  <a:pt x="1054256" y="0"/>
                </a:lnTo>
                <a:lnTo>
                  <a:pt x="1054256" y="1266028"/>
                </a:lnTo>
                <a:lnTo>
                  <a:pt x="0" y="12660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8175319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2" grpId="0" animBg="1"/>
      <p:bldP spid="593" grpId="0" animBg="1"/>
      <p:bldP spid="594" grpId="0" animBg="1"/>
      <p:bldP spid="11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dk2"/>
            </a:gs>
            <a:gs pos="100000">
              <a:schemeClr val="lt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46"/>
          <p:cNvSpPr/>
          <p:nvPr/>
        </p:nvSpPr>
        <p:spPr>
          <a:xfrm rot="-5400000">
            <a:off x="7415425" y="2014500"/>
            <a:ext cx="1898100" cy="16416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46"/>
          <p:cNvSpPr/>
          <p:nvPr/>
        </p:nvSpPr>
        <p:spPr>
          <a:xfrm rot="5400000">
            <a:off x="-128375" y="2014500"/>
            <a:ext cx="1898100" cy="1641600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46"/>
          <p:cNvSpPr txBox="1">
            <a:spLocks noGrp="1"/>
          </p:cNvSpPr>
          <p:nvPr>
            <p:ph type="title" idx="2"/>
          </p:nvPr>
        </p:nvSpPr>
        <p:spPr>
          <a:xfrm>
            <a:off x="3751200" y="1050432"/>
            <a:ext cx="1641600" cy="1052346"/>
          </a:xfrm>
          <a:prstGeom prst="rect">
            <a:avLst/>
          </a:prstGeom>
          <a:solidFill>
            <a:srgbClr val="EF8E7D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01</a:t>
            </a:r>
            <a:endParaRPr dirty="0">
              <a:solidFill>
                <a:srgbClr val="000000"/>
              </a:solidFill>
            </a:endParaRPr>
          </a:p>
        </p:txBody>
      </p:sp>
      <p:grpSp>
        <p:nvGrpSpPr>
          <p:cNvPr id="650" name="Google Shape;650;p46"/>
          <p:cNvGrpSpPr/>
          <p:nvPr/>
        </p:nvGrpSpPr>
        <p:grpSpPr>
          <a:xfrm rot="5400000">
            <a:off x="4578525" y="4107475"/>
            <a:ext cx="124200" cy="525800"/>
            <a:chOff x="202025" y="2122800"/>
            <a:chExt cx="124200" cy="525800"/>
          </a:xfrm>
        </p:grpSpPr>
        <p:sp>
          <p:nvSpPr>
            <p:cNvPr id="651" name="Google Shape;651;p46"/>
            <p:cNvSpPr/>
            <p:nvPr/>
          </p:nvSpPr>
          <p:spPr>
            <a:xfrm rot="5400000">
              <a:off x="202025" y="21228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46"/>
            <p:cNvSpPr/>
            <p:nvPr/>
          </p:nvSpPr>
          <p:spPr>
            <a:xfrm rot="5400000">
              <a:off x="202025" y="23236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46"/>
            <p:cNvSpPr/>
            <p:nvPr/>
          </p:nvSpPr>
          <p:spPr>
            <a:xfrm rot="5400000">
              <a:off x="202025" y="25244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4" name="Google Shape;654;p46"/>
          <p:cNvGrpSpPr/>
          <p:nvPr/>
        </p:nvGrpSpPr>
        <p:grpSpPr>
          <a:xfrm rot="5400000">
            <a:off x="4578525" y="516838"/>
            <a:ext cx="124200" cy="525800"/>
            <a:chOff x="202025" y="2122800"/>
            <a:chExt cx="124200" cy="525800"/>
          </a:xfrm>
        </p:grpSpPr>
        <p:sp>
          <p:nvSpPr>
            <p:cNvPr id="655" name="Google Shape;655;p46"/>
            <p:cNvSpPr/>
            <p:nvPr/>
          </p:nvSpPr>
          <p:spPr>
            <a:xfrm rot="5400000">
              <a:off x="202025" y="21228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46"/>
            <p:cNvSpPr/>
            <p:nvPr/>
          </p:nvSpPr>
          <p:spPr>
            <a:xfrm rot="5400000">
              <a:off x="202025" y="23236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46"/>
            <p:cNvSpPr/>
            <p:nvPr/>
          </p:nvSpPr>
          <p:spPr>
            <a:xfrm rot="5400000">
              <a:off x="202025" y="2524400"/>
              <a:ext cx="124200" cy="124200"/>
            </a:xfrm>
            <a:prstGeom prst="ellipse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88" name="Google Shape;648;p46"/>
          <p:cNvCxnSpPr/>
          <p:nvPr/>
        </p:nvCxnSpPr>
        <p:spPr>
          <a:xfrm>
            <a:off x="2773725" y="4672300"/>
            <a:ext cx="3733800" cy="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9" name="Google Shape;649;p46"/>
          <p:cNvCxnSpPr/>
          <p:nvPr/>
        </p:nvCxnSpPr>
        <p:spPr>
          <a:xfrm>
            <a:off x="2773725" y="483900"/>
            <a:ext cx="3733800" cy="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0" name="TextBox 89"/>
          <p:cNvSpPr txBox="1"/>
          <p:nvPr/>
        </p:nvSpPr>
        <p:spPr>
          <a:xfrm>
            <a:off x="2710369" y="2311371"/>
            <a:ext cx="3860510" cy="1651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HOẠT ĐỘNG 1: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666750" y="943638"/>
            <a:ext cx="7810500" cy="2921602"/>
            <a:chOff x="825206" y="253496"/>
            <a:chExt cx="7774284" cy="2921602"/>
          </a:xfrm>
        </p:grpSpPr>
        <p:sp>
          <p:nvSpPr>
            <p:cNvPr id="10" name="Rounded Rectangle 9"/>
            <p:cNvSpPr/>
            <p:nvPr/>
          </p:nvSpPr>
          <p:spPr>
            <a:xfrm>
              <a:off x="825206" y="253496"/>
              <a:ext cx="7774284" cy="2921602"/>
            </a:xfrm>
            <a:prstGeom prst="roundRect">
              <a:avLst>
                <a:gd name="adj" fmla="val 4326"/>
              </a:avLst>
            </a:prstGeom>
            <a:solidFill>
              <a:schemeClr val="bg2"/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50000"/>
                </a:lnSpc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068610" y="959881"/>
              <a:ext cx="7287476" cy="18434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just">
                <a:lnSpc>
                  <a:spcPct val="200000"/>
                </a:lnSpc>
                <a:buFont typeface="Wingdings" panose="05000000000000000000" pitchFamily="2" charset="2"/>
                <a:buChar char="Ø"/>
              </a:pPr>
              <a:r>
                <a:rPr lang="vi-VN" sz="2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SimSun" panose="02010600030101010101" pitchFamily="2" charset="-122"/>
                  <a:cs typeface="Arial" panose="020B0604020202020204" pitchFamily="34" charset="0"/>
                </a:rPr>
                <a:t>Đựng được rác nhỏ như giấy vụn, vỏ bút chì...</a:t>
              </a:r>
              <a:endParaRPr lang="en-VN" sz="20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endParaRPr>
            </a:p>
            <a:p>
              <a:pPr marL="342900" indent="-342900" algn="just">
                <a:lnSpc>
                  <a:spcPct val="200000"/>
                </a:lnSpc>
                <a:buFont typeface="Wingdings" panose="05000000000000000000" pitchFamily="2" charset="2"/>
                <a:buChar char="Ø"/>
              </a:pPr>
              <a:r>
                <a:rPr lang="vi-VN" sz="2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SimSun" panose="02010600030101010101" pitchFamily="2" charset="-122"/>
                  <a:cs typeface="Arial" panose="020B0604020202020204" pitchFamily="34" charset="0"/>
                </a:rPr>
                <a:t>Được làm từ các vật liệu dễ tìm, phù hợp, an toàn. </a:t>
              </a:r>
              <a:endParaRPr lang="en-VN" sz="20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endParaRPr>
            </a:p>
            <a:p>
              <a:pPr marL="342900" indent="-342900" algn="just">
                <a:lnSpc>
                  <a:spcPct val="200000"/>
                </a:lnSpc>
                <a:buFont typeface="Wingdings" panose="05000000000000000000" pitchFamily="2" charset="2"/>
                <a:buChar char="Ø"/>
              </a:pPr>
              <a:r>
                <a:rPr lang="vi-VN" sz="2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SimSun" panose="02010600030101010101" pitchFamily="2" charset="-122"/>
                  <a:cs typeface="Arial" panose="020B0604020202020204" pitchFamily="34" charset="0"/>
                </a:rPr>
                <a:t>Chắc chắn, đẹp, kích thước phù hợp. 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22A6063-13D4-2F99-C8DC-CF95F5F768D7}"/>
              </a:ext>
            </a:extLst>
          </p:cNvPr>
          <p:cNvSpPr txBox="1"/>
          <p:nvPr/>
        </p:nvSpPr>
        <p:spPr>
          <a:xfrm>
            <a:off x="1997552" y="264345"/>
            <a:ext cx="5148896" cy="1358587"/>
          </a:xfrm>
          <a:prstGeom prst="plaque">
            <a:avLst/>
          </a:prstGeom>
          <a:solidFill>
            <a:srgbClr val="F9D5CF"/>
          </a:solidFill>
          <a:ln w="12700">
            <a:solidFill>
              <a:srgbClr val="0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b="1" dirty="0"/>
              <a:t>HOẠT ĐỘNG NHÓM:</a:t>
            </a:r>
          </a:p>
          <a:p>
            <a:pPr algn="ctr">
              <a:lnSpc>
                <a:spcPct val="150000"/>
              </a:lnSpc>
            </a:pPr>
            <a:r>
              <a:rPr lang="en-US" sz="2200" b="1" dirty="0"/>
              <a:t>THIẾT KẾ THÙNG ĐỰNG RÁC</a:t>
            </a:r>
          </a:p>
        </p:txBody>
      </p:sp>
      <p:pic>
        <p:nvPicPr>
          <p:cNvPr id="3" name="Picture 12">
            <a:extLst>
              <a:ext uri="{FF2B5EF4-FFF2-40B4-BE49-F238E27FC236}">
                <a16:creationId xmlns:a16="http://schemas.microsoft.com/office/drawing/2014/main" id="{A31EB8C3-F156-4C40-318E-9101651A9C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660546" y="2773412"/>
            <a:ext cx="2971803" cy="2147128"/>
          </a:xfrm>
          <a:prstGeom prst="rect">
            <a:avLst/>
          </a:prstGeom>
        </p:spPr>
      </p:pic>
      <p:sp>
        <p:nvSpPr>
          <p:cNvPr id="4" name="Freeform 11">
            <a:extLst>
              <a:ext uri="{FF2B5EF4-FFF2-40B4-BE49-F238E27FC236}">
                <a16:creationId xmlns:a16="http://schemas.microsoft.com/office/drawing/2014/main" id="{3E424D67-1195-EF75-15DB-57EB64EDDD5E}"/>
              </a:ext>
            </a:extLst>
          </p:cNvPr>
          <p:cNvSpPr/>
          <p:nvPr/>
        </p:nvSpPr>
        <p:spPr>
          <a:xfrm>
            <a:off x="7318966" y="457265"/>
            <a:ext cx="650442" cy="972746"/>
          </a:xfrm>
          <a:custGeom>
            <a:avLst/>
            <a:gdLst/>
            <a:ahLst/>
            <a:cxnLst/>
            <a:rect l="l" t="t" r="r" b="b"/>
            <a:pathLst>
              <a:path w="1031778" h="1466351">
                <a:moveTo>
                  <a:pt x="0" y="0"/>
                </a:moveTo>
                <a:lnTo>
                  <a:pt x="1031777" y="0"/>
                </a:lnTo>
                <a:lnTo>
                  <a:pt x="1031777" y="1466351"/>
                </a:lnTo>
                <a:lnTo>
                  <a:pt x="0" y="146635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pic>
        <p:nvPicPr>
          <p:cNvPr id="2050" name="Picture 2" descr="1 Miếng Dễ thương Bàn làm việc Mini Thùng rác Với Nắp Đối với Phòng ngủ ,  Văn phòng , Hoạt hình Xô lưu trữ , Vật dụng trong nhà | SHEIN">
            <a:extLst>
              <a:ext uri="{FF2B5EF4-FFF2-40B4-BE49-F238E27FC236}">
                <a16:creationId xmlns:a16="http://schemas.microsoft.com/office/drawing/2014/main" id="{EEE6F760-2DF9-81AB-A8EB-C56BEBBA30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34" y="2912731"/>
            <a:ext cx="1507716" cy="200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457307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385BF9B-06B5-8172-C4E6-B8480013D888}"/>
              </a:ext>
            </a:extLst>
          </p:cNvPr>
          <p:cNvSpPr/>
          <p:nvPr/>
        </p:nvSpPr>
        <p:spPr>
          <a:xfrm>
            <a:off x="1952786" y="278972"/>
            <a:ext cx="5238427" cy="743918"/>
          </a:xfrm>
          <a:prstGeom prst="roundRect">
            <a:avLst/>
          </a:prstGeom>
          <a:solidFill>
            <a:schemeClr val="accent6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 số mẫu thiết kế thùng đựng rác</a:t>
            </a:r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E4288639-6B88-128A-0C0E-D5F90C934DBA}"/>
              </a:ext>
            </a:extLst>
          </p:cNvPr>
          <p:cNvSpPr/>
          <p:nvPr/>
        </p:nvSpPr>
        <p:spPr>
          <a:xfrm>
            <a:off x="965030" y="278972"/>
            <a:ext cx="764017" cy="743918"/>
          </a:xfrm>
          <a:custGeom>
            <a:avLst/>
            <a:gdLst/>
            <a:ahLst/>
            <a:cxnLst/>
            <a:rect l="l" t="t" r="r" b="b"/>
            <a:pathLst>
              <a:path w="1192926" h="1170559">
                <a:moveTo>
                  <a:pt x="0" y="0"/>
                </a:moveTo>
                <a:lnTo>
                  <a:pt x="1192926" y="0"/>
                </a:lnTo>
                <a:lnTo>
                  <a:pt x="1192926" y="1170559"/>
                </a:lnTo>
                <a:lnTo>
                  <a:pt x="0" y="11705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AD58CDE8-9D76-FF72-67E7-B40966E005F6}"/>
              </a:ext>
            </a:extLst>
          </p:cNvPr>
          <p:cNvSpPr/>
          <p:nvPr/>
        </p:nvSpPr>
        <p:spPr>
          <a:xfrm>
            <a:off x="7414953" y="278972"/>
            <a:ext cx="764017" cy="743918"/>
          </a:xfrm>
          <a:custGeom>
            <a:avLst/>
            <a:gdLst/>
            <a:ahLst/>
            <a:cxnLst/>
            <a:rect l="l" t="t" r="r" b="b"/>
            <a:pathLst>
              <a:path w="1192926" h="1170559">
                <a:moveTo>
                  <a:pt x="0" y="0"/>
                </a:moveTo>
                <a:lnTo>
                  <a:pt x="1192926" y="0"/>
                </a:lnTo>
                <a:lnTo>
                  <a:pt x="1192926" y="1170559"/>
                </a:lnTo>
                <a:lnTo>
                  <a:pt x="0" y="11705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5BE90B8-82C3-B8C4-7DCD-93EEE9DC98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310" b="69088" l="8836" r="29213">
                        <a14:foregroundMark x1="19254" y1="69088" x2="19254" y2="69088"/>
                      </a14:backgroundRemoval>
                    </a14:imgEffect>
                  </a14:imgLayer>
                </a14:imgProps>
              </a:ext>
            </a:extLst>
          </a:blip>
          <a:srcRect l="6320" t="41237" r="68225" b="27836"/>
          <a:stretch/>
        </p:blipFill>
        <p:spPr>
          <a:xfrm>
            <a:off x="673330" y="1213713"/>
            <a:ext cx="2527070" cy="194308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CC3E764-DDAA-BE79-6536-DD2794A4099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2292" b="68846" l="70531" r="88917">
                        <a14:foregroundMark x1="78754" y1="68846" x2="78754" y2="68846"/>
                        <a14:foregroundMark x1="82431" y1="42292" x2="82431" y2="42292"/>
                      </a14:backgroundRemoval>
                    </a14:imgEffect>
                  </a14:imgLayer>
                </a14:imgProps>
              </a:ext>
            </a:extLst>
          </a:blip>
          <a:srcRect l="68289" t="39378" r="8716" b="28807"/>
          <a:stretch/>
        </p:blipFill>
        <p:spPr>
          <a:xfrm>
            <a:off x="6081617" y="1213713"/>
            <a:ext cx="2219191" cy="194308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6AC3D13-1423-52A8-A32F-8944BCAE945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1889" b="69734" l="41113" r="56435">
                        <a14:foregroundMark x1="49438" y1="69734" x2="49438" y2="69734"/>
                        <a14:foregroundMark x1="49030" y1="69411" x2="49030" y2="69411"/>
                        <a14:foregroundMark x1="50970" y1="41889" x2="50970" y2="41889"/>
                        <a14:foregroundMark x1="51583" y1="42211" x2="51583" y2="42211"/>
                      </a14:backgroundRemoval>
                    </a14:imgEffect>
                  </a14:imgLayer>
                </a14:imgProps>
              </a:ext>
            </a:extLst>
          </a:blip>
          <a:srcRect l="39295" t="39378" r="41560" b="27371"/>
          <a:stretch/>
        </p:blipFill>
        <p:spPr>
          <a:xfrm>
            <a:off x="3688106" y="1213714"/>
            <a:ext cx="1767787" cy="194308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75B3399-FA86-7AE2-5328-D22F6EC29130}"/>
              </a:ext>
            </a:extLst>
          </p:cNvPr>
          <p:cNvSpPr txBox="1"/>
          <p:nvPr/>
        </p:nvSpPr>
        <p:spPr>
          <a:xfrm>
            <a:off x="918555" y="3040048"/>
            <a:ext cx="2036619" cy="958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VN" sz="2000" dirty="0"/>
              <a:t>Thùng đựng rác nắp liền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2E2DA42-F3B2-D8D4-CCFB-363265EC78B2}"/>
              </a:ext>
            </a:extLst>
          </p:cNvPr>
          <p:cNvSpPr txBox="1"/>
          <p:nvPr/>
        </p:nvSpPr>
        <p:spPr>
          <a:xfrm>
            <a:off x="3286310" y="3056897"/>
            <a:ext cx="2571378" cy="958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VN" sz="2000" dirty="0"/>
              <a:t>Thùng đựng rác nắp chia làm hai nửa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7D5B23A-3AC9-E8D1-9A9D-FACFD58FC043}"/>
              </a:ext>
            </a:extLst>
          </p:cNvPr>
          <p:cNvSpPr txBox="1"/>
          <p:nvPr/>
        </p:nvSpPr>
        <p:spPr>
          <a:xfrm>
            <a:off x="6259484" y="3056897"/>
            <a:ext cx="2096181" cy="958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VN" sz="2000" dirty="0"/>
              <a:t>Thùng đựng rác nắp bập bênh</a:t>
            </a:r>
          </a:p>
        </p:txBody>
      </p:sp>
    </p:spTree>
    <p:extLst>
      <p:ext uri="{BB962C8B-B14F-4D97-AF65-F5344CB8AC3E}">
        <p14:creationId xmlns:p14="http://schemas.microsoft.com/office/powerpoint/2010/main" val="50007382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B027B6D-1066-4739-78A4-4254CD039454}"/>
              </a:ext>
            </a:extLst>
          </p:cNvPr>
          <p:cNvGrpSpPr/>
          <p:nvPr/>
        </p:nvGrpSpPr>
        <p:grpSpPr>
          <a:xfrm>
            <a:off x="2526372" y="155976"/>
            <a:ext cx="4091254" cy="889505"/>
            <a:chOff x="826756" y="544158"/>
            <a:chExt cx="3519490" cy="621778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1164D1FA-01F8-549C-524F-D78DA84E6784}"/>
                </a:ext>
              </a:extLst>
            </p:cNvPr>
            <p:cNvSpPr/>
            <p:nvPr/>
          </p:nvSpPr>
          <p:spPr>
            <a:xfrm>
              <a:off x="826756" y="544158"/>
              <a:ext cx="3483138" cy="560792"/>
            </a:xfrm>
            <a:prstGeom prst="roundRect">
              <a:avLst>
                <a:gd name="adj" fmla="val 50000"/>
              </a:avLst>
            </a:prstGeom>
            <a:noFill/>
            <a:ln w="12700">
              <a:solidFill>
                <a:srgbClr val="C0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>
                <a:solidFill>
                  <a:srgbClr val="FFFFFF"/>
                </a:solidFill>
              </a:endParaRPr>
            </a:p>
          </p:txBody>
        </p:sp>
        <p:sp>
          <p:nvSpPr>
            <p:cNvPr id="4" name="Rectangle: Rounded Corners 1">
              <a:extLst>
                <a:ext uri="{FF2B5EF4-FFF2-40B4-BE49-F238E27FC236}">
                  <a16:creationId xmlns:a16="http://schemas.microsoft.com/office/drawing/2014/main" id="{5E5AD644-2616-3086-BFED-F9E9EDB161C5}"/>
                </a:ext>
              </a:extLst>
            </p:cNvPr>
            <p:cNvSpPr/>
            <p:nvPr/>
          </p:nvSpPr>
          <p:spPr>
            <a:xfrm>
              <a:off x="863108" y="605144"/>
              <a:ext cx="3483138" cy="560792"/>
            </a:xfrm>
            <a:prstGeom prst="roundRect">
              <a:avLst>
                <a:gd name="adj" fmla="val 50000"/>
              </a:avLst>
            </a:prstGeom>
            <a:solidFill>
              <a:srgbClr val="EF8E7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solidFill>
                    <a:srgbClr val="FFFFFF"/>
                  </a:solidFill>
                </a:rPr>
                <a:t>Hoạt</a:t>
              </a:r>
              <a:r>
                <a:rPr lang="en-US" sz="2400" b="1" dirty="0">
                  <a:solidFill>
                    <a:srgbClr val="FFFFFF"/>
                  </a:solidFill>
                </a:rPr>
                <a:t> </a:t>
              </a:r>
              <a:r>
                <a:rPr lang="en-US" sz="2400" b="1" dirty="0" err="1">
                  <a:solidFill>
                    <a:srgbClr val="FFFFFF"/>
                  </a:solidFill>
                </a:rPr>
                <a:t>động</a:t>
              </a:r>
              <a:r>
                <a:rPr lang="en-US" sz="2400" b="1" dirty="0">
                  <a:solidFill>
                    <a:srgbClr val="FFFFFF"/>
                  </a:solidFill>
                </a:rPr>
                <a:t> </a:t>
              </a:r>
              <a:r>
                <a:rPr lang="en-US" sz="2400" b="1" dirty="0" err="1">
                  <a:solidFill>
                    <a:srgbClr val="FFFFFF"/>
                  </a:solidFill>
                </a:rPr>
                <a:t>nhóm</a:t>
              </a:r>
              <a:endParaRPr lang="en-US" sz="2400" b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A16005C0-4015-967A-9CA5-FE75983606F4}"/>
              </a:ext>
            </a:extLst>
          </p:cNvPr>
          <p:cNvSpPr txBox="1"/>
          <p:nvPr/>
        </p:nvSpPr>
        <p:spPr>
          <a:xfrm>
            <a:off x="1504320" y="1045481"/>
            <a:ext cx="7193151" cy="10868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vi-VN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Vẽ phác thảo sản phẩm: hình dạng, kích thước sản phẩm. </a:t>
            </a:r>
            <a:endParaRPr lang="en-VN" sz="20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vi-VN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Lựa chọn vật liệu và dụng cụ.  </a:t>
            </a:r>
            <a:endParaRPr lang="en-VN" sz="20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3217068-D291-89FA-3D1B-A724AC1CF2FE}"/>
              </a:ext>
            </a:extLst>
          </p:cNvPr>
          <p:cNvSpPr/>
          <p:nvPr/>
        </p:nvSpPr>
        <p:spPr>
          <a:xfrm>
            <a:off x="656009" y="2319100"/>
            <a:ext cx="3740721" cy="1973933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vi-VN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Hình dạng và kích thước phù hợp với sở thích và không gian của góc học tập. </a:t>
            </a:r>
            <a:endParaRPr lang="en-V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47930E7-AA69-EE66-FF27-48CC1E2D525C}"/>
              </a:ext>
            </a:extLst>
          </p:cNvPr>
          <p:cNvSpPr/>
          <p:nvPr/>
        </p:nvSpPr>
        <p:spPr>
          <a:xfrm>
            <a:off x="4747270" y="2319100"/>
            <a:ext cx="3740721" cy="1973932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vi-VN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Vật liệu và dụng cụ: giấy bìa cứng A4, que gỗ hoặc tre, kéo, bút chì, thước kẻ, băng dính hai hoặc hồ dán...</a:t>
            </a:r>
            <a:endParaRPr lang="en-VN" sz="18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0" name="Picture 44" descr="https://cdn-icons-png.flaticon.com/128/5726/5726775.png">
            <a:extLst>
              <a:ext uri="{FF2B5EF4-FFF2-40B4-BE49-F238E27FC236}">
                <a16:creationId xmlns:a16="http://schemas.microsoft.com/office/drawing/2014/main" id="{DE592158-71E6-6DA5-8815-C7F32D7B68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85" y="1045481"/>
            <a:ext cx="1086835" cy="1086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reeform 26">
            <a:extLst>
              <a:ext uri="{FF2B5EF4-FFF2-40B4-BE49-F238E27FC236}">
                <a16:creationId xmlns:a16="http://schemas.microsoft.com/office/drawing/2014/main" id="{BA921D54-EDDB-9665-C02C-B681E00EAB66}"/>
              </a:ext>
            </a:extLst>
          </p:cNvPr>
          <p:cNvSpPr/>
          <p:nvPr/>
        </p:nvSpPr>
        <p:spPr>
          <a:xfrm>
            <a:off x="3097409" y="3702670"/>
            <a:ext cx="1290718" cy="939439"/>
          </a:xfrm>
          <a:custGeom>
            <a:avLst/>
            <a:gdLst/>
            <a:ahLst/>
            <a:cxnLst/>
            <a:rect l="l" t="t" r="r" b="b"/>
            <a:pathLst>
              <a:path w="1525885" h="1115283">
                <a:moveTo>
                  <a:pt x="0" y="0"/>
                </a:moveTo>
                <a:lnTo>
                  <a:pt x="1525884" y="0"/>
                </a:lnTo>
                <a:lnTo>
                  <a:pt x="1525884" y="1115283"/>
                </a:lnTo>
                <a:lnTo>
                  <a:pt x="0" y="11152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N" dirty="0"/>
          </a:p>
        </p:txBody>
      </p:sp>
      <p:sp>
        <p:nvSpPr>
          <p:cNvPr id="12" name="Freeform 14">
            <a:extLst>
              <a:ext uri="{FF2B5EF4-FFF2-40B4-BE49-F238E27FC236}">
                <a16:creationId xmlns:a16="http://schemas.microsoft.com/office/drawing/2014/main" id="{4FFB7A0D-CC9A-4B55-8242-8F303CB330C5}"/>
              </a:ext>
            </a:extLst>
          </p:cNvPr>
          <p:cNvSpPr/>
          <p:nvPr/>
        </p:nvSpPr>
        <p:spPr>
          <a:xfrm>
            <a:off x="7586069" y="3628299"/>
            <a:ext cx="1164081" cy="1013809"/>
          </a:xfrm>
          <a:custGeom>
            <a:avLst/>
            <a:gdLst/>
            <a:ahLst/>
            <a:cxnLst/>
            <a:rect l="l" t="t" r="r" b="b"/>
            <a:pathLst>
              <a:path w="1164081" h="1013809">
                <a:moveTo>
                  <a:pt x="0" y="0"/>
                </a:moveTo>
                <a:lnTo>
                  <a:pt x="1164082" y="0"/>
                </a:lnTo>
                <a:lnTo>
                  <a:pt x="1164082" y="1013809"/>
                </a:lnTo>
                <a:lnTo>
                  <a:pt x="0" y="101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20607289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</p:bldLst>
  </p:timing>
</p:sld>
</file>

<file path=ppt/theme/theme1.xml><?xml version="1.0" encoding="utf-8"?>
<a:theme xmlns:a="http://schemas.openxmlformats.org/drawingml/2006/main" name="Cell Phone Evolution by Slidesgo">
  <a:themeElements>
    <a:clrScheme name="Simple Light">
      <a:dk1>
        <a:srgbClr val="434343"/>
      </a:dk1>
      <a:lt1>
        <a:srgbClr val="EDD8BB"/>
      </a:lt1>
      <a:dk2>
        <a:srgbClr val="FEF7E1"/>
      </a:dk2>
      <a:lt2>
        <a:srgbClr val="EF8E7D"/>
      </a:lt2>
      <a:accent1>
        <a:srgbClr val="E2AA87"/>
      </a:accent1>
      <a:accent2>
        <a:srgbClr val="D0E0E3"/>
      </a:accent2>
      <a:accent3>
        <a:srgbClr val="A2D3C7"/>
      </a:accent3>
      <a:accent4>
        <a:srgbClr val="073763"/>
      </a:accent4>
      <a:accent5>
        <a:srgbClr val="999999"/>
      </a:accent5>
      <a:accent6>
        <a:srgbClr val="FFFFFF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776</TotalTime>
  <Words>1180</Words>
  <Application>Microsoft Office PowerPoint</Application>
  <PresentationFormat>On-screen Show (16:9)</PresentationFormat>
  <Paragraphs>151</Paragraphs>
  <Slides>29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Symbol</vt:lpstr>
      <vt:lpstr>Arial</vt:lpstr>
      <vt:lpstr>Quicksand</vt:lpstr>
      <vt:lpstr>Signika</vt:lpstr>
      <vt:lpstr>Bebas Neue</vt:lpstr>
      <vt:lpstr>Wingdings</vt:lpstr>
      <vt:lpstr>Cell Phone Evolution by Slidesgo</vt:lpstr>
      <vt:lpstr>PowerPoint Presentation</vt:lpstr>
      <vt:lpstr>PowerPoint Presentation</vt:lpstr>
      <vt:lpstr>PowerPoint Presentation</vt:lpstr>
      <vt:lpstr>PowerPoint Presentation</vt:lpstr>
      <vt:lpstr>1</vt:lpstr>
      <vt:lpstr>01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02</vt:lpstr>
      <vt:lpstr>PowerPoint Presentation</vt:lpstr>
      <vt:lpstr>PowerPoint Presentation</vt:lpstr>
      <vt:lpstr>PowerPoint Presentation</vt:lpstr>
      <vt:lpstr>PowerPoint Presentation</vt:lpstr>
      <vt:lpstr>03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Cell Phone Evolution</dc:title>
  <dc:creator>Acer</dc:creator>
  <cp:lastModifiedBy>ĐÔNG VŨ</cp:lastModifiedBy>
  <cp:revision>73</cp:revision>
  <dcterms:modified xsi:type="dcterms:W3CDTF">2024-10-29T01:04:07Z</dcterms:modified>
</cp:coreProperties>
</file>