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2"/>
  </p:notesMasterIdLst>
  <p:sldIdLst>
    <p:sldId id="284" r:id="rId2"/>
    <p:sldId id="261" r:id="rId3"/>
    <p:sldId id="259" r:id="rId4"/>
    <p:sldId id="277" r:id="rId5"/>
    <p:sldId id="263" r:id="rId6"/>
    <p:sldId id="278" r:id="rId7"/>
    <p:sldId id="275" r:id="rId8"/>
    <p:sldId id="279" r:id="rId9"/>
    <p:sldId id="282" r:id="rId10"/>
    <p:sldId id="281" r:id="rId11"/>
    <p:sldId id="283" r:id="rId12"/>
    <p:sldId id="273" r:id="rId13"/>
    <p:sldId id="264" r:id="rId14"/>
    <p:sldId id="265" r:id="rId15"/>
    <p:sldId id="266" r:id="rId16"/>
    <p:sldId id="267" r:id="rId17"/>
    <p:sldId id="268" r:id="rId18"/>
    <p:sldId id="269" r:id="rId19"/>
    <p:sldId id="270" r:id="rId20"/>
    <p:sldId id="271" r:id="rId21"/>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EFFF"/>
    <a:srgbClr val="000000"/>
    <a:srgbClr val="F72F98"/>
    <a:srgbClr val="F8526B"/>
    <a:srgbClr val="F786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24" autoAdjust="0"/>
    <p:restoredTop sz="94660"/>
  </p:normalViewPr>
  <p:slideViewPr>
    <p:cSldViewPr snapToGrid="0">
      <p:cViewPr varScale="1">
        <p:scale>
          <a:sx n="81" d="100"/>
          <a:sy n="81" d="100"/>
        </p:scale>
        <p:origin x="120"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917982-B89B-499C-933E-6DD3AD3A2E2E}" type="datetimeFigureOut">
              <a:rPr lang="en-US" smtClean="0"/>
              <a:t>17/10/2024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3F96B3-CA72-47D8-A3C3-BB7C662C330B}" type="slidenum">
              <a:rPr lang="en-US" smtClean="0"/>
              <a:t>‹#›</a:t>
            </a:fld>
            <a:endParaRPr lang="en-US"/>
          </a:p>
        </p:txBody>
      </p:sp>
    </p:spTree>
    <p:extLst>
      <p:ext uri="{BB962C8B-B14F-4D97-AF65-F5344CB8AC3E}">
        <p14:creationId xmlns:p14="http://schemas.microsoft.com/office/powerpoint/2010/main" val="1325830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528E3-22CE-4E57-92DE-D1C0E0B3AB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37939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reserve="1" userDrawn="1">
  <p:cSld name="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chemeClr val="bg1">
              <a:lumMod val="60000"/>
              <a:lumOff val="4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lt1"/>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945786" y="613143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0" name="Google Shape;30;p3"/>
          <p:cNvSpPr/>
          <p:nvPr/>
        </p:nvSpPr>
        <p:spPr>
          <a:xfrm>
            <a:off x="11329341" y="5130785"/>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11010573" y="3125451"/>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40" name="Google Shape;40;p3"/>
          <p:cNvSpPr/>
          <p:nvPr/>
        </p:nvSpPr>
        <p:spPr>
          <a:xfrm>
            <a:off x="4846083" y="6159073"/>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38250"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CHỦ ĐỀ 1</a:t>
            </a:r>
          </a:p>
        </p:txBody>
      </p:sp>
      <p:sp>
        <p:nvSpPr>
          <p:cNvPr id="21" name="TextBox 20">
            <a:extLst>
              <a:ext uri="{FF2B5EF4-FFF2-40B4-BE49-F238E27FC236}">
                <a16:creationId xmlns:a16="http://schemas.microsoft.com/office/drawing/2014/main" id="{D49FDBB5-A5A6-4316-8393-3F5017974D4E}"/>
              </a:ext>
            </a:extLst>
          </p:cNvPr>
          <p:cNvSpPr txBox="1"/>
          <p:nvPr userDrawn="1"/>
        </p:nvSpPr>
        <p:spPr>
          <a:xfrm>
            <a:off x="8680017" y="848207"/>
            <a:ext cx="4225764" cy="34163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QUÊ HƯƠNG EM</a:t>
            </a:r>
          </a:p>
        </p:txBody>
      </p:sp>
      <p:pic>
        <p:nvPicPr>
          <p:cNvPr id="2052" name="Picture 4">
            <a:extLst>
              <a:ext uri="{FF2B5EF4-FFF2-40B4-BE49-F238E27FC236}">
                <a16:creationId xmlns:a16="http://schemas.microsoft.com/office/drawing/2014/main" id="{32BE6A57-6C0B-4A18-A1E6-77ABFCD09133}"/>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20565" y="1478407"/>
            <a:ext cx="6096315" cy="5264016"/>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28;p3">
            <a:extLst>
              <a:ext uri="{FF2B5EF4-FFF2-40B4-BE49-F238E27FC236}">
                <a16:creationId xmlns:a16="http://schemas.microsoft.com/office/drawing/2014/main" id="{CE1FEF7C-A608-465F-872F-2E82D0183C7F}"/>
              </a:ext>
            </a:extLst>
          </p:cNvPr>
          <p:cNvSpPr/>
          <p:nvPr userDrawn="1"/>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31;p3">
            <a:extLst>
              <a:ext uri="{FF2B5EF4-FFF2-40B4-BE49-F238E27FC236}">
                <a16:creationId xmlns:a16="http://schemas.microsoft.com/office/drawing/2014/main" id="{8B9286E6-3564-422A-81A0-228AF960DCAF}"/>
              </a:ext>
            </a:extLst>
          </p:cNvPr>
          <p:cNvSpPr/>
          <p:nvPr userDrawn="1"/>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32;p3">
            <a:extLst>
              <a:ext uri="{FF2B5EF4-FFF2-40B4-BE49-F238E27FC236}">
                <a16:creationId xmlns:a16="http://schemas.microsoft.com/office/drawing/2014/main" id="{2E373646-138F-4174-B5DC-CB02BCF86D7C}"/>
              </a:ext>
            </a:extLst>
          </p:cNvPr>
          <p:cNvSpPr/>
          <p:nvPr userDrawn="1"/>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33;p3">
            <a:extLst>
              <a:ext uri="{FF2B5EF4-FFF2-40B4-BE49-F238E27FC236}">
                <a16:creationId xmlns:a16="http://schemas.microsoft.com/office/drawing/2014/main" id="{BAFBCB57-75BE-4E7E-AACA-A67F31E6AAAE}"/>
              </a:ext>
            </a:extLst>
          </p:cNvPr>
          <p:cNvSpPr/>
          <p:nvPr userDrawn="1"/>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36;p3">
            <a:extLst>
              <a:ext uri="{FF2B5EF4-FFF2-40B4-BE49-F238E27FC236}">
                <a16:creationId xmlns:a16="http://schemas.microsoft.com/office/drawing/2014/main" id="{2B950039-EE59-4687-A35C-612053A19A03}"/>
              </a:ext>
            </a:extLst>
          </p:cNvPr>
          <p:cNvSpPr/>
          <p:nvPr userDrawn="1"/>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9;p3">
            <a:extLst>
              <a:ext uri="{FF2B5EF4-FFF2-40B4-BE49-F238E27FC236}">
                <a16:creationId xmlns:a16="http://schemas.microsoft.com/office/drawing/2014/main" id="{679E8608-4B1D-4040-98D9-863C35FBD356}"/>
              </a:ext>
            </a:extLst>
          </p:cNvPr>
          <p:cNvSpPr/>
          <p:nvPr userDrawn="1"/>
        </p:nvSpPr>
        <p:spPr>
          <a:xfrm>
            <a:off x="1035449" y="602411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TextBox 40">
            <a:extLst>
              <a:ext uri="{FF2B5EF4-FFF2-40B4-BE49-F238E27FC236}">
                <a16:creationId xmlns:a16="http://schemas.microsoft.com/office/drawing/2014/main" id="{60A80D99-9069-4588-88B1-CEE0DE893D97}"/>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217603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solidFill>
          <a:schemeClr val="bg1">
            <a:lumMod val="60000"/>
            <a:lumOff val="40000"/>
          </a:schemeClr>
        </a:solidFill>
        <a:effectLst/>
      </p:bgPr>
    </p:bg>
    <p:spTree>
      <p:nvGrpSpPr>
        <p:cNvPr id="1" name="Shape 8"/>
        <p:cNvGrpSpPr/>
        <p:nvPr/>
      </p:nvGrpSpPr>
      <p:grpSpPr>
        <a:xfrm>
          <a:off x="0" y="0"/>
          <a:ext cx="0" cy="0"/>
          <a:chOff x="0" y="0"/>
          <a:chExt cx="0" cy="0"/>
        </a:xfrm>
      </p:grpSpPr>
      <p:sp>
        <p:nvSpPr>
          <p:cNvPr id="2" name="Rectangle 1">
            <a:extLst>
              <a:ext uri="{FF2B5EF4-FFF2-40B4-BE49-F238E27FC236}">
                <a16:creationId xmlns:a16="http://schemas.microsoft.com/office/drawing/2014/main" id="{6452A164-8E52-4B2A-822E-00B7542127E8}"/>
              </a:ext>
            </a:extLst>
          </p:cNvPr>
          <p:cNvSpPr/>
          <p:nvPr userDrawn="1"/>
        </p:nvSpPr>
        <p:spPr>
          <a:xfrm>
            <a:off x="321734" y="237067"/>
            <a:ext cx="11497733" cy="6350000"/>
          </a:xfrm>
          <a:prstGeom prst="rect">
            <a:avLst/>
          </a:prstGeom>
          <a:solidFill>
            <a:schemeClr val="accent2"/>
          </a:solidFill>
          <a:ln>
            <a:solidFill>
              <a:schemeClr val="accent2"/>
            </a:solidFill>
          </a:ln>
          <a:effectLst>
            <a:glow rad="1270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a:ln>
                <a:noFill/>
              </a:ln>
              <a:solidFill>
                <a:srgbClr val="F7D538"/>
              </a:solidFill>
              <a:effectLst/>
              <a:uLnTx/>
              <a:uFillTx/>
              <a:latin typeface="Arial"/>
              <a:ea typeface="+mn-ea"/>
              <a:cs typeface="+mn-cs"/>
              <a:sym typeface="Arial"/>
            </a:endParaRPr>
          </a:p>
        </p:txBody>
      </p:sp>
      <p:grpSp>
        <p:nvGrpSpPr>
          <p:cNvPr id="11" name="Google Shape;11;p2"/>
          <p:cNvGrpSpPr/>
          <p:nvPr/>
        </p:nvGrpSpPr>
        <p:grpSpPr>
          <a:xfrm>
            <a:off x="281780" y="118534"/>
            <a:ext cx="11497733" cy="6620932"/>
            <a:chOff x="414535" y="398669"/>
            <a:chExt cx="8159441" cy="4410297"/>
          </a:xfrm>
          <a:solidFill>
            <a:schemeClr val="accent2"/>
          </a:solidFill>
        </p:grpSpPr>
        <p:sp>
          <p:nvSpPr>
            <p:cNvPr id="12" name="Google Shape;12;p2"/>
            <p:cNvSpPr/>
            <p:nvPr/>
          </p:nvSpPr>
          <p:spPr>
            <a:xfrm>
              <a:off x="6685541" y="451823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70"/>
                    <a:pt x="157257" y="269017"/>
                    <a:pt x="134514" y="269017"/>
                  </a:cubicBezTo>
                  <a:cubicBezTo>
                    <a:pt x="111770" y="269017"/>
                    <a:pt x="93323" y="250570"/>
                    <a:pt x="93323" y="227816"/>
                  </a:cubicBezTo>
                  <a:lnTo>
                    <a:pt x="93323" y="175704"/>
                  </a:lnTo>
                  <a:lnTo>
                    <a:pt x="41190" y="175704"/>
                  </a:lnTo>
                  <a:cubicBezTo>
                    <a:pt x="18457" y="175704"/>
                    <a:pt x="0" y="157268"/>
                    <a:pt x="0" y="134514"/>
                  </a:cubicBezTo>
                  <a:cubicBezTo>
                    <a:pt x="0" y="111759"/>
                    <a:pt x="18457"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2509279"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4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5719298"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8372198" y="2495532"/>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414535" y="248475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3249166" y="446570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3886155" y="531542"/>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8244917" y="453895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4968893" y="4446205"/>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515528" y="4527114"/>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8288011" y="398669"/>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477243" y="430751"/>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dirty="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47582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chemeClr val="tx1"/>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pic>
        <p:nvPicPr>
          <p:cNvPr id="23" name="Picture 4" descr="Cute boy with many gesture expressions Premium Vector">
            <a:extLst>
              <a:ext uri="{FF2B5EF4-FFF2-40B4-BE49-F238E27FC236}">
                <a16:creationId xmlns:a16="http://schemas.microsoft.com/office/drawing/2014/main" id="{FECB7549-B6B1-4DE3-B268-C105DB5FD5A3}"/>
              </a:ext>
            </a:extLst>
          </p:cNvPr>
          <p:cNvPicPr>
            <a:picLocks noChangeAspect="1" noChangeArrowheads="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73139" t="48412" r="5014" b="3730"/>
          <a:stretch/>
        </p:blipFill>
        <p:spPr bwMode="auto">
          <a:xfrm rot="20822158">
            <a:off x="7159839" y="2626181"/>
            <a:ext cx="1318979" cy="20447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a:extLst>
              <a:ext uri="{FF2B5EF4-FFF2-40B4-BE49-F238E27FC236}">
                <a16:creationId xmlns:a16="http://schemas.microsoft.com/office/drawing/2014/main" id="{D49FDBB5-A5A6-4316-8393-3F5017974D4E}"/>
              </a:ext>
            </a:extLst>
          </p:cNvPr>
          <p:cNvSpPr txBox="1"/>
          <p:nvPr userDrawn="1"/>
        </p:nvSpPr>
        <p:spPr>
          <a:xfrm>
            <a:off x="8283016" y="1100807"/>
            <a:ext cx="3929071" cy="4812600"/>
          </a:xfrm>
          <a:prstGeom prst="rect">
            <a:avLst/>
          </a:prstGeom>
          <a:noFill/>
        </p:spPr>
        <p:txBody>
          <a:bodyPr wrap="square" rtlCol="0">
            <a:spAutoFit/>
          </a:bodyPr>
          <a:lstStyle/>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9050">
                  <a:solidFill>
                    <a:srgbClr val="D43733"/>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THỂ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9050">
                  <a:solidFill>
                    <a:srgbClr val="D43733"/>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HIỆN CẢM XÚC CÁ NHÂN</a:t>
            </a:r>
          </a:p>
        </p:txBody>
      </p:sp>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tx1">
              <a:lumMod val="75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678923" y="5690705"/>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0" name="Google Shape;30;p3"/>
          <p:cNvSpPr/>
          <p:nvPr/>
        </p:nvSpPr>
        <p:spPr>
          <a:xfrm>
            <a:off x="11863021" y="3237194"/>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9475798" y="1931176"/>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40" name="Google Shape;40;p3"/>
          <p:cNvSpPr/>
          <p:nvPr/>
        </p:nvSpPr>
        <p:spPr>
          <a:xfrm>
            <a:off x="4178295" y="6266196"/>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38250"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0" normalizeH="0" baseline="0" noProof="0" dirty="0">
                <a:ln w="19050">
                  <a:solidFill>
                    <a:srgbClr val="D43733"/>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CHỦ ĐỀ 6</a:t>
            </a:r>
          </a:p>
        </p:txBody>
      </p:sp>
      <p:pic>
        <p:nvPicPr>
          <p:cNvPr id="6148" name="Picture 4" descr="Cute boy with many gesture expressions Premium Vector">
            <a:extLst>
              <a:ext uri="{FF2B5EF4-FFF2-40B4-BE49-F238E27FC236}">
                <a16:creationId xmlns:a16="http://schemas.microsoft.com/office/drawing/2014/main" id="{49766EE7-F566-4AFB-A6C3-194958EA4FF6}"/>
              </a:ext>
            </a:extLst>
          </p:cNvPr>
          <p:cNvPicPr>
            <a:picLocks noChangeAspect="1" noChangeArrowheads="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8718" r="49435" b="52142"/>
          <a:stretch/>
        </p:blipFill>
        <p:spPr bwMode="auto">
          <a:xfrm rot="20647976">
            <a:off x="2799305" y="4360021"/>
            <a:ext cx="1318979" cy="20447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6" descr="Garotinha fofa posa com várias expressões Vetor Premium">
            <a:extLst>
              <a:ext uri="{FF2B5EF4-FFF2-40B4-BE49-F238E27FC236}">
                <a16:creationId xmlns:a16="http://schemas.microsoft.com/office/drawing/2014/main" id="{E5D0FBA7-FDA5-4564-BA4F-CBB021929C52}"/>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0810" t="50410" r="55565" b="-25"/>
          <a:stretch/>
        </p:blipFill>
        <p:spPr bwMode="auto">
          <a:xfrm rot="748466">
            <a:off x="5437268" y="3073859"/>
            <a:ext cx="1370640" cy="20224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4" descr="Cute boy with many gesture expressions Premium Vector">
            <a:extLst>
              <a:ext uri="{FF2B5EF4-FFF2-40B4-BE49-F238E27FC236}">
                <a16:creationId xmlns:a16="http://schemas.microsoft.com/office/drawing/2014/main" id="{76E6E9AF-9A99-495C-8DF7-B3F9DCFDD1CC}"/>
              </a:ext>
            </a:extLst>
          </p:cNvPr>
          <p:cNvPicPr>
            <a:picLocks noChangeAspect="1" noChangeArrowheads="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50954" t="5965" r="27199" b="46177"/>
          <a:stretch/>
        </p:blipFill>
        <p:spPr bwMode="auto">
          <a:xfrm rot="378725">
            <a:off x="6369400" y="4468898"/>
            <a:ext cx="1318979" cy="20447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50" name="Picture 6" descr="Garotinha fofa posa com várias expressões Vetor Premium">
            <a:extLst>
              <a:ext uri="{FF2B5EF4-FFF2-40B4-BE49-F238E27FC236}">
                <a16:creationId xmlns:a16="http://schemas.microsoft.com/office/drawing/2014/main" id="{B23D142A-6CDA-4512-B313-CF47EA158C9D}"/>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51760" t="1654" r="14615" b="48731"/>
          <a:stretch/>
        </p:blipFill>
        <p:spPr bwMode="auto">
          <a:xfrm>
            <a:off x="4178295" y="4163016"/>
            <a:ext cx="1370640" cy="20224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Google Shape;28;p3">
            <a:extLst>
              <a:ext uri="{FF2B5EF4-FFF2-40B4-BE49-F238E27FC236}">
                <a16:creationId xmlns:a16="http://schemas.microsoft.com/office/drawing/2014/main" id="{11279A89-778E-42ED-967F-5333033758C5}"/>
              </a:ext>
            </a:extLst>
          </p:cNvPr>
          <p:cNvSpPr/>
          <p:nvPr userDrawn="1"/>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1;p3">
            <a:extLst>
              <a:ext uri="{FF2B5EF4-FFF2-40B4-BE49-F238E27FC236}">
                <a16:creationId xmlns:a16="http://schemas.microsoft.com/office/drawing/2014/main" id="{4DF0A3AF-40BE-4357-883E-88B26CDA9236}"/>
              </a:ext>
            </a:extLst>
          </p:cNvPr>
          <p:cNvSpPr/>
          <p:nvPr userDrawn="1"/>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32;p3">
            <a:extLst>
              <a:ext uri="{FF2B5EF4-FFF2-40B4-BE49-F238E27FC236}">
                <a16:creationId xmlns:a16="http://schemas.microsoft.com/office/drawing/2014/main" id="{6BEA95D6-AE7C-463B-8794-0E678FF5BD6F}"/>
              </a:ext>
            </a:extLst>
          </p:cNvPr>
          <p:cNvSpPr/>
          <p:nvPr userDrawn="1"/>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33;p3">
            <a:extLst>
              <a:ext uri="{FF2B5EF4-FFF2-40B4-BE49-F238E27FC236}">
                <a16:creationId xmlns:a16="http://schemas.microsoft.com/office/drawing/2014/main" id="{D3481FB4-93ED-4A2F-9694-B65CD39B0D0A}"/>
              </a:ext>
            </a:extLst>
          </p:cNvPr>
          <p:cNvSpPr/>
          <p:nvPr userDrawn="1"/>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36;p3">
            <a:extLst>
              <a:ext uri="{FF2B5EF4-FFF2-40B4-BE49-F238E27FC236}">
                <a16:creationId xmlns:a16="http://schemas.microsoft.com/office/drawing/2014/main" id="{CDBBC38C-DE88-44E8-B2F1-57A5FAB9ECB0}"/>
              </a:ext>
            </a:extLst>
          </p:cNvPr>
          <p:cNvSpPr/>
          <p:nvPr userDrawn="1"/>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39;p3">
            <a:extLst>
              <a:ext uri="{FF2B5EF4-FFF2-40B4-BE49-F238E27FC236}">
                <a16:creationId xmlns:a16="http://schemas.microsoft.com/office/drawing/2014/main" id="{953DA865-4072-4D81-BA18-791DDF362826}"/>
              </a:ext>
            </a:extLst>
          </p:cNvPr>
          <p:cNvSpPr/>
          <p:nvPr userDrawn="1"/>
        </p:nvSpPr>
        <p:spPr>
          <a:xfrm>
            <a:off x="2410402" y="626619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 name="TextBox 44">
            <a:extLst>
              <a:ext uri="{FF2B5EF4-FFF2-40B4-BE49-F238E27FC236}">
                <a16:creationId xmlns:a16="http://schemas.microsoft.com/office/drawing/2014/main" id="{FB3C8884-940E-4342-8C64-73674B7D1109}"/>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708238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bg>
      <p:bgPr>
        <a:solidFill>
          <a:schemeClr val="dk1"/>
        </a:solidFill>
        <a:effectLst/>
      </p:bgPr>
    </p:bg>
    <p:spTree>
      <p:nvGrpSpPr>
        <p:cNvPr id="1" name="Shape 42"/>
        <p:cNvGrpSpPr/>
        <p:nvPr/>
      </p:nvGrpSpPr>
      <p:grpSpPr>
        <a:xfrm>
          <a:off x="0" y="0"/>
          <a:ext cx="0" cy="0"/>
          <a:chOff x="0" y="0"/>
          <a:chExt cx="0" cy="0"/>
        </a:xfrm>
      </p:grpSpPr>
      <p:sp>
        <p:nvSpPr>
          <p:cNvPr id="15" name="Rectangle 14">
            <a:extLst>
              <a:ext uri="{FF2B5EF4-FFF2-40B4-BE49-F238E27FC236}">
                <a16:creationId xmlns:a16="http://schemas.microsoft.com/office/drawing/2014/main" id="{58C33424-69BE-4CF3-AC72-AAE3342C808A}"/>
              </a:ext>
            </a:extLst>
          </p:cNvPr>
          <p:cNvSpPr/>
          <p:nvPr userDrawn="1"/>
        </p:nvSpPr>
        <p:spPr>
          <a:xfrm>
            <a:off x="340636" y="254000"/>
            <a:ext cx="11497733" cy="6350000"/>
          </a:xfrm>
          <a:prstGeom prst="rect">
            <a:avLst/>
          </a:prstGeom>
          <a:solidFill>
            <a:schemeClr val="accent2"/>
          </a:solidFill>
          <a:ln>
            <a:solidFill>
              <a:schemeClr val="accent2"/>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dirty="0">
              <a:ln>
                <a:noFill/>
              </a:ln>
              <a:solidFill>
                <a:srgbClr val="F7D538"/>
              </a:solidFill>
              <a:effectLst/>
              <a:uLnTx/>
              <a:uFillTx/>
              <a:latin typeface="Arial"/>
              <a:ea typeface="+mn-ea"/>
              <a:cs typeface="+mn-cs"/>
              <a:sym typeface="Arial"/>
            </a:endParaRPr>
          </a:p>
        </p:txBody>
      </p:sp>
      <p:grpSp>
        <p:nvGrpSpPr>
          <p:cNvPr id="45" name="Google Shape;45;p4"/>
          <p:cNvGrpSpPr/>
          <p:nvPr/>
        </p:nvGrpSpPr>
        <p:grpSpPr>
          <a:xfrm>
            <a:off x="340636" y="251219"/>
            <a:ext cx="11497733" cy="6352781"/>
            <a:chOff x="262135" y="188414"/>
            <a:chExt cx="8616641" cy="4620554"/>
          </a:xfrm>
          <a:solidFill>
            <a:schemeClr val="accent2"/>
          </a:solidFill>
        </p:grpSpPr>
        <p:grpSp>
          <p:nvGrpSpPr>
            <p:cNvPr id="46" name="Google Shape;46;p4"/>
            <p:cNvGrpSpPr/>
            <p:nvPr/>
          </p:nvGrpSpPr>
          <p:grpSpPr>
            <a:xfrm>
              <a:off x="262135" y="188414"/>
              <a:ext cx="8616641" cy="4620554"/>
              <a:chOff x="262135" y="188414"/>
              <a:chExt cx="8616641" cy="4620554"/>
            </a:xfrm>
            <a:grpFill/>
          </p:grpSpPr>
          <p:sp>
            <p:nvSpPr>
              <p:cNvPr id="47" name="Google Shape;47;p4"/>
              <p:cNvSpPr/>
              <p:nvPr/>
            </p:nvSpPr>
            <p:spPr>
              <a:xfrm>
                <a:off x="1671079" y="18841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4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4"/>
              <p:cNvSpPr/>
              <p:nvPr/>
            </p:nvSpPr>
            <p:spPr>
              <a:xfrm>
                <a:off x="6024098" y="27408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4"/>
              <p:cNvSpPr/>
              <p:nvPr/>
            </p:nvSpPr>
            <p:spPr>
              <a:xfrm>
                <a:off x="8676998" y="1943199"/>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4"/>
              <p:cNvSpPr/>
              <p:nvPr/>
            </p:nvSpPr>
            <p:spPr>
              <a:xfrm>
                <a:off x="262135" y="210375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24"/>
                    </a:cubicBezTo>
                    <a:cubicBezTo>
                      <a:pt x="269028" y="157268"/>
                      <a:pt x="250581" y="175715"/>
                      <a:pt x="227837" y="175715"/>
                    </a:cubicBezTo>
                    <a:lnTo>
                      <a:pt x="175704" y="175715"/>
                    </a:lnTo>
                    <a:lnTo>
                      <a:pt x="175704" y="227827"/>
                    </a:lnTo>
                    <a:cubicBezTo>
                      <a:pt x="175704" y="250581"/>
                      <a:pt x="157257" y="269017"/>
                      <a:pt x="134514" y="269017"/>
                    </a:cubicBezTo>
                    <a:cubicBezTo>
                      <a:pt x="111770" y="269017"/>
                      <a:pt x="93323" y="250581"/>
                      <a:pt x="93323" y="227827"/>
                    </a:cubicBezTo>
                    <a:lnTo>
                      <a:pt x="93323" y="175715"/>
                    </a:lnTo>
                    <a:lnTo>
                      <a:pt x="41190" y="175715"/>
                    </a:lnTo>
                    <a:cubicBezTo>
                      <a:pt x="18446" y="175715"/>
                      <a:pt x="0" y="157268"/>
                      <a:pt x="0" y="134524"/>
                    </a:cubicBezTo>
                    <a:cubicBezTo>
                      <a:pt x="0" y="111759"/>
                      <a:pt x="18446" y="93323"/>
                      <a:pt x="41190" y="9332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4"/>
              <p:cNvSpPr/>
              <p:nvPr/>
            </p:nvSpPr>
            <p:spPr>
              <a:xfrm>
                <a:off x="4038555" y="22674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4"/>
              <p:cNvSpPr/>
              <p:nvPr/>
            </p:nvSpPr>
            <p:spPr>
              <a:xfrm>
                <a:off x="515528" y="4527116"/>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4"/>
              <p:cNvSpPr/>
              <p:nvPr/>
            </p:nvSpPr>
            <p:spPr>
              <a:xfrm>
                <a:off x="8288011" y="39866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54;p4"/>
              <p:cNvSpPr/>
              <p:nvPr/>
            </p:nvSpPr>
            <p:spPr>
              <a:xfrm>
                <a:off x="477243" y="430748"/>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5" name="Google Shape;55;p4"/>
            <p:cNvSpPr/>
            <p:nvPr/>
          </p:nvSpPr>
          <p:spPr>
            <a:xfrm>
              <a:off x="8421361" y="452711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TextBox 13">
            <a:extLst>
              <a:ext uri="{FF2B5EF4-FFF2-40B4-BE49-F238E27FC236}">
                <a16:creationId xmlns:a16="http://schemas.microsoft.com/office/drawing/2014/main" id="{9091805B-67E7-429E-A14C-448572DA2248}"/>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503532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chemeClr val="tx2">
              <a:lumMod val="9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tx2">
              <a:lumMod val="5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3"/>
          <p:cNvSpPr/>
          <p:nvPr/>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945786" y="613143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0" name="Google Shape;30;p3"/>
          <p:cNvSpPr/>
          <p:nvPr/>
        </p:nvSpPr>
        <p:spPr>
          <a:xfrm>
            <a:off x="11307969" y="5554038"/>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21" name="TextBox 20">
            <a:extLst>
              <a:ext uri="{FF2B5EF4-FFF2-40B4-BE49-F238E27FC236}">
                <a16:creationId xmlns:a16="http://schemas.microsoft.com/office/drawing/2014/main" id="{D49FDBB5-A5A6-4316-8393-3F5017974D4E}"/>
              </a:ext>
            </a:extLst>
          </p:cNvPr>
          <p:cNvSpPr txBox="1"/>
          <p:nvPr userDrawn="1"/>
        </p:nvSpPr>
        <p:spPr>
          <a:xfrm>
            <a:off x="8749964" y="921294"/>
            <a:ext cx="3382085" cy="45243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3462">
                  <a:solidFill>
                    <a:srgbClr val="B2DEEE">
                      <a:lumMod val="50000"/>
                    </a:srgbClr>
                  </a:solidFill>
                  <a:prstDash val="solid"/>
                </a:ln>
                <a:solidFill>
                  <a:srgbClr val="FFFFFF"/>
                </a:solidFill>
                <a:effectLst>
                  <a:outerShdw dist="38100" dir="2700000" algn="bl" rotWithShape="0">
                    <a:srgbClr val="D43733"/>
                  </a:outerShdw>
                </a:effectLst>
                <a:uLnTx/>
                <a:uFillTx/>
                <a:latin typeface="+mj-lt"/>
                <a:cs typeface="Arial"/>
                <a:sym typeface="Arial"/>
              </a:rPr>
              <a:t>  TÌM    </a:t>
            </a:r>
          </a:p>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3462">
                  <a:solidFill>
                    <a:srgbClr val="B2DEEE">
                      <a:lumMod val="50000"/>
                    </a:srgbClr>
                  </a:solidFill>
                  <a:prstDash val="solid"/>
                </a:ln>
                <a:solidFill>
                  <a:srgbClr val="FFFFFF"/>
                </a:solidFill>
                <a:effectLst>
                  <a:outerShdw dist="38100" dir="2700000" algn="bl" rotWithShape="0">
                    <a:srgbClr val="D43733"/>
                  </a:outerShdw>
                </a:effectLst>
                <a:uLnTx/>
                <a:uFillTx/>
                <a:latin typeface="+mj-lt"/>
                <a:cs typeface="Arial"/>
                <a:sym typeface="Arial"/>
              </a:rPr>
              <a:t>  KIẾM </a:t>
            </a:r>
          </a:p>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3462">
                  <a:solidFill>
                    <a:srgbClr val="B2DEEE">
                      <a:lumMod val="50000"/>
                    </a:srgbClr>
                  </a:solidFill>
                  <a:prstDash val="solid"/>
                </a:ln>
                <a:solidFill>
                  <a:srgbClr val="FFFFFF"/>
                </a:solidFill>
                <a:effectLst>
                  <a:outerShdw dist="38100" dir="2700000" algn="bl" rotWithShape="0">
                    <a:srgbClr val="D43733"/>
                  </a:outerShdw>
                </a:effectLst>
                <a:uLnTx/>
                <a:uFillTx/>
                <a:latin typeface="+mj-lt"/>
                <a:cs typeface="Arial"/>
                <a:sym typeface="Arial"/>
              </a:rPr>
              <a:t> SỰ </a:t>
            </a:r>
          </a:p>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3462">
                  <a:solidFill>
                    <a:srgbClr val="B2DEEE">
                      <a:lumMod val="50000"/>
                    </a:srgbClr>
                  </a:solidFill>
                  <a:prstDash val="solid"/>
                </a:ln>
                <a:solidFill>
                  <a:srgbClr val="FFFFFF"/>
                </a:solidFill>
                <a:effectLst>
                  <a:outerShdw dist="38100" dir="2700000" algn="bl" rotWithShape="0">
                    <a:srgbClr val="D43733"/>
                  </a:outerShdw>
                </a:effectLst>
                <a:uLnTx/>
                <a:uFillTx/>
                <a:latin typeface="+mj-lt"/>
                <a:cs typeface="Arial"/>
                <a:sym typeface="Arial"/>
              </a:rPr>
              <a:t>HỖ TRỢ</a:t>
            </a:r>
          </a:p>
        </p:txBody>
      </p:sp>
      <p:sp>
        <p:nvSpPr>
          <p:cNvPr id="31" name="Google Shape;31;p3"/>
          <p:cNvSpPr/>
          <p:nvPr/>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3"/>
          <p:cNvSpPr/>
          <p:nvPr/>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3"/>
          <p:cNvSpPr/>
          <p:nvPr/>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11576997" y="1755013"/>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6" name="Google Shape;36;p3"/>
          <p:cNvSpPr/>
          <p:nvPr/>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3"/>
          <p:cNvSpPr/>
          <p:nvPr/>
        </p:nvSpPr>
        <p:spPr>
          <a:xfrm>
            <a:off x="2410402" y="626619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3"/>
          <p:cNvSpPr/>
          <p:nvPr/>
        </p:nvSpPr>
        <p:spPr>
          <a:xfrm>
            <a:off x="4846083" y="6159073"/>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38250"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0" normalizeH="0" baseline="0" noProof="0" dirty="0">
                <a:ln w="13462">
                  <a:solidFill>
                    <a:srgbClr val="B2DEEE">
                      <a:lumMod val="50000"/>
                    </a:srgbClr>
                  </a:solidFill>
                  <a:prstDash val="solid"/>
                </a:ln>
                <a:solidFill>
                  <a:srgbClr val="FFFFFF"/>
                </a:solidFill>
                <a:effectLst>
                  <a:outerShdw dist="38100" dir="2700000" algn="bl" rotWithShape="0">
                    <a:srgbClr val="D43733"/>
                  </a:outerShdw>
                </a:effectLst>
                <a:uLnTx/>
                <a:uFillTx/>
                <a:latin typeface="+mj-lt"/>
                <a:cs typeface="Arial"/>
                <a:sym typeface="Arial"/>
              </a:rPr>
              <a:t>CHỦ ĐỀ 7</a:t>
            </a:r>
          </a:p>
        </p:txBody>
      </p:sp>
      <p:pic>
        <p:nvPicPr>
          <p:cNvPr id="7170" name="Picture 2" descr="Happy cute student kid boy with book Premium Vector">
            <a:extLst>
              <a:ext uri="{FF2B5EF4-FFF2-40B4-BE49-F238E27FC236}">
                <a16:creationId xmlns:a16="http://schemas.microsoft.com/office/drawing/2014/main" id="{E0B3CC3E-8E44-4CAA-BEA7-A57E477BE8B4}"/>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62201" y="2185588"/>
            <a:ext cx="4524315" cy="452431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323F362A-C07B-4CE2-A439-135B6FDD1EED}"/>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29498437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solidFill>
          <a:schemeClr val="tx2">
            <a:lumMod val="90000"/>
          </a:schemeClr>
        </a:solidFill>
        <a:effectLst/>
      </p:bgPr>
    </p:bg>
    <p:spTree>
      <p:nvGrpSpPr>
        <p:cNvPr id="1" name="Shape 8"/>
        <p:cNvGrpSpPr/>
        <p:nvPr/>
      </p:nvGrpSpPr>
      <p:grpSpPr>
        <a:xfrm>
          <a:off x="0" y="0"/>
          <a:ext cx="0" cy="0"/>
          <a:chOff x="0" y="0"/>
          <a:chExt cx="0" cy="0"/>
        </a:xfrm>
      </p:grpSpPr>
      <p:sp>
        <p:nvSpPr>
          <p:cNvPr id="2" name="Rectangle 1">
            <a:extLst>
              <a:ext uri="{FF2B5EF4-FFF2-40B4-BE49-F238E27FC236}">
                <a16:creationId xmlns:a16="http://schemas.microsoft.com/office/drawing/2014/main" id="{6452A164-8E52-4B2A-822E-00B7542127E8}"/>
              </a:ext>
            </a:extLst>
          </p:cNvPr>
          <p:cNvSpPr/>
          <p:nvPr userDrawn="1"/>
        </p:nvSpPr>
        <p:spPr>
          <a:xfrm>
            <a:off x="321734" y="237067"/>
            <a:ext cx="11497733" cy="6350000"/>
          </a:xfrm>
          <a:prstGeom prst="rect">
            <a:avLst/>
          </a:prstGeom>
          <a:solidFill>
            <a:schemeClr val="accent2"/>
          </a:solidFill>
          <a:ln>
            <a:solidFill>
              <a:schemeClr val="accent2"/>
            </a:solidFill>
          </a:ln>
          <a:effectLst>
            <a:glow rad="1270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a:ln>
                <a:noFill/>
              </a:ln>
              <a:solidFill>
                <a:srgbClr val="F7D538"/>
              </a:solidFill>
              <a:effectLst/>
              <a:uLnTx/>
              <a:uFillTx/>
              <a:latin typeface="Arial"/>
              <a:ea typeface="+mn-ea"/>
              <a:cs typeface="+mn-cs"/>
              <a:sym typeface="Arial"/>
            </a:endParaRPr>
          </a:p>
        </p:txBody>
      </p:sp>
      <p:grpSp>
        <p:nvGrpSpPr>
          <p:cNvPr id="11" name="Google Shape;11;p2"/>
          <p:cNvGrpSpPr/>
          <p:nvPr/>
        </p:nvGrpSpPr>
        <p:grpSpPr>
          <a:xfrm>
            <a:off x="281780" y="118534"/>
            <a:ext cx="11497733" cy="6620932"/>
            <a:chOff x="414535" y="398669"/>
            <a:chExt cx="8159441" cy="4410297"/>
          </a:xfrm>
          <a:solidFill>
            <a:schemeClr val="accent2"/>
          </a:solidFill>
        </p:grpSpPr>
        <p:sp>
          <p:nvSpPr>
            <p:cNvPr id="12" name="Google Shape;12;p2"/>
            <p:cNvSpPr/>
            <p:nvPr/>
          </p:nvSpPr>
          <p:spPr>
            <a:xfrm>
              <a:off x="6685541" y="451823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70"/>
                    <a:pt x="157257" y="269017"/>
                    <a:pt x="134514" y="269017"/>
                  </a:cubicBezTo>
                  <a:cubicBezTo>
                    <a:pt x="111770" y="269017"/>
                    <a:pt x="93323" y="250570"/>
                    <a:pt x="93323" y="227816"/>
                  </a:cubicBezTo>
                  <a:lnTo>
                    <a:pt x="93323" y="175704"/>
                  </a:lnTo>
                  <a:lnTo>
                    <a:pt x="41190" y="175704"/>
                  </a:lnTo>
                  <a:cubicBezTo>
                    <a:pt x="18457" y="175704"/>
                    <a:pt x="0" y="157268"/>
                    <a:pt x="0" y="134514"/>
                  </a:cubicBezTo>
                  <a:cubicBezTo>
                    <a:pt x="0" y="111759"/>
                    <a:pt x="18457"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2509279"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4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5719298"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8372198" y="2495532"/>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414535" y="248475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3249166" y="446570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3886155" y="531542"/>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8244917" y="453895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4968893" y="4446205"/>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515528" y="4527114"/>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8288011" y="398669"/>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Google Shape;23;p2"/>
            <p:cNvSpPr/>
            <p:nvPr/>
          </p:nvSpPr>
          <p:spPr>
            <a:xfrm>
              <a:off x="477243" y="430751"/>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24" name="TextBox 23">
            <a:extLst>
              <a:ext uri="{FF2B5EF4-FFF2-40B4-BE49-F238E27FC236}">
                <a16:creationId xmlns:a16="http://schemas.microsoft.com/office/drawing/2014/main" id="{594B95B1-1189-4793-8289-D679E108CC8F}"/>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2811877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rgbClr val="92D050"/>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pic>
        <p:nvPicPr>
          <p:cNvPr id="4" name="Picture 3" descr="A group of toy figurines&#10;&#10;Description automatically generated">
            <a:extLst>
              <a:ext uri="{FF2B5EF4-FFF2-40B4-BE49-F238E27FC236}">
                <a16:creationId xmlns:a16="http://schemas.microsoft.com/office/drawing/2014/main" id="{696F7AD1-2B3D-4C92-B691-E24B552EBB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27" y="1729217"/>
            <a:ext cx="6443822" cy="6443822"/>
          </a:xfrm>
          <a:prstGeom prst="rect">
            <a:avLst/>
          </a:prstGeom>
        </p:spPr>
      </p:pic>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accent1">
              <a:lumMod val="5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3"/>
          <p:cNvSpPr/>
          <p:nvPr/>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945786" y="613143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21" name="TextBox 20">
            <a:extLst>
              <a:ext uri="{FF2B5EF4-FFF2-40B4-BE49-F238E27FC236}">
                <a16:creationId xmlns:a16="http://schemas.microsoft.com/office/drawing/2014/main" id="{D49FDBB5-A5A6-4316-8393-3F5017974D4E}"/>
              </a:ext>
            </a:extLst>
          </p:cNvPr>
          <p:cNvSpPr txBox="1"/>
          <p:nvPr userDrawn="1"/>
        </p:nvSpPr>
        <p:spPr>
          <a:xfrm>
            <a:off x="4846083" y="946880"/>
            <a:ext cx="7941895" cy="5228098"/>
          </a:xfrm>
          <a:prstGeom prst="rect">
            <a:avLst/>
          </a:prstGeom>
          <a:noFill/>
        </p:spPr>
        <p:txBody>
          <a:bodyPr wrap="square" rtlCol="0">
            <a:spAutoFit/>
          </a:bodyPr>
          <a:lstStyle/>
          <a:p>
            <a:pPr marL="0" marR="0" lvl="0" indent="0" algn="ctr" defTabSz="1219170" rtl="0" eaLnBrk="1" fontAlgn="auto" latinLnBrk="0" hangingPunct="1">
              <a:lnSpc>
                <a:spcPct val="12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              TUÂN </a:t>
            </a:r>
          </a:p>
          <a:p>
            <a:pPr marL="0" marR="0" lvl="0" indent="0" algn="ctr" defTabSz="1219170" rtl="0" eaLnBrk="1" fontAlgn="auto" latinLnBrk="0" hangingPunct="1">
              <a:lnSpc>
                <a:spcPct val="12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             THỦ </a:t>
            </a:r>
          </a:p>
          <a:p>
            <a:pPr marL="0" marR="0" lvl="0" indent="0" algn="ctr" defTabSz="1219170" rtl="0" eaLnBrk="1" fontAlgn="auto" latinLnBrk="0" hangingPunct="1">
              <a:lnSpc>
                <a:spcPct val="12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          QUY ĐỊNH </a:t>
            </a:r>
          </a:p>
          <a:p>
            <a:pPr marL="0" marR="0" lvl="0" indent="0" algn="ctr" defTabSz="1219170" rtl="0" eaLnBrk="1" fontAlgn="auto" latinLnBrk="0" hangingPunct="1">
              <a:lnSpc>
                <a:spcPct val="12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NƠI CÔNG CỘNG</a:t>
            </a:r>
          </a:p>
        </p:txBody>
      </p:sp>
      <p:sp>
        <p:nvSpPr>
          <p:cNvPr id="30" name="Google Shape;30;p3"/>
          <p:cNvSpPr/>
          <p:nvPr/>
        </p:nvSpPr>
        <p:spPr>
          <a:xfrm>
            <a:off x="9259285" y="3239645"/>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1" name="Google Shape;31;p3"/>
          <p:cNvSpPr/>
          <p:nvPr/>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3"/>
          <p:cNvSpPr/>
          <p:nvPr/>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3"/>
          <p:cNvSpPr/>
          <p:nvPr/>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11598369" y="2248198"/>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6" name="Google Shape;36;p3"/>
          <p:cNvSpPr/>
          <p:nvPr/>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3"/>
          <p:cNvSpPr/>
          <p:nvPr/>
        </p:nvSpPr>
        <p:spPr>
          <a:xfrm>
            <a:off x="2410402" y="626619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3"/>
          <p:cNvSpPr/>
          <p:nvPr/>
        </p:nvSpPr>
        <p:spPr>
          <a:xfrm>
            <a:off x="5383111" y="4811039"/>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89546"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CHỦ ĐỀ 8</a:t>
            </a:r>
          </a:p>
        </p:txBody>
      </p:sp>
      <p:sp>
        <p:nvSpPr>
          <p:cNvPr id="22" name="TextBox 21">
            <a:extLst>
              <a:ext uri="{FF2B5EF4-FFF2-40B4-BE49-F238E27FC236}">
                <a16:creationId xmlns:a16="http://schemas.microsoft.com/office/drawing/2014/main" id="{0556CEC8-29A0-4771-958B-6C8423EE7BE5}"/>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848920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bg>
      <p:bgPr>
        <a:solidFill>
          <a:srgbClr val="92D050"/>
        </a:solidFill>
        <a:effectLst/>
      </p:bgPr>
    </p:bg>
    <p:spTree>
      <p:nvGrpSpPr>
        <p:cNvPr id="1" name="Shape 42"/>
        <p:cNvGrpSpPr/>
        <p:nvPr/>
      </p:nvGrpSpPr>
      <p:grpSpPr>
        <a:xfrm>
          <a:off x="0" y="0"/>
          <a:ext cx="0" cy="0"/>
          <a:chOff x="0" y="0"/>
          <a:chExt cx="0" cy="0"/>
        </a:xfrm>
      </p:grpSpPr>
      <p:sp>
        <p:nvSpPr>
          <p:cNvPr id="15" name="Rectangle 14">
            <a:extLst>
              <a:ext uri="{FF2B5EF4-FFF2-40B4-BE49-F238E27FC236}">
                <a16:creationId xmlns:a16="http://schemas.microsoft.com/office/drawing/2014/main" id="{58C33424-69BE-4CF3-AC72-AAE3342C808A}"/>
              </a:ext>
            </a:extLst>
          </p:cNvPr>
          <p:cNvSpPr/>
          <p:nvPr userDrawn="1"/>
        </p:nvSpPr>
        <p:spPr>
          <a:xfrm>
            <a:off x="340636" y="254000"/>
            <a:ext cx="11497733" cy="6350000"/>
          </a:xfrm>
          <a:prstGeom prst="rect">
            <a:avLst/>
          </a:prstGeom>
          <a:solidFill>
            <a:schemeClr val="accent2"/>
          </a:solidFill>
          <a:ln>
            <a:solidFill>
              <a:schemeClr val="accent2"/>
            </a:solid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dirty="0">
              <a:ln>
                <a:noFill/>
              </a:ln>
              <a:solidFill>
                <a:srgbClr val="F7D538"/>
              </a:solidFill>
              <a:effectLst/>
              <a:uLnTx/>
              <a:uFillTx/>
              <a:latin typeface="Arial"/>
              <a:ea typeface="+mn-ea"/>
              <a:cs typeface="+mn-cs"/>
              <a:sym typeface="Arial"/>
            </a:endParaRPr>
          </a:p>
        </p:txBody>
      </p:sp>
      <p:grpSp>
        <p:nvGrpSpPr>
          <p:cNvPr id="45" name="Google Shape;45;p4"/>
          <p:cNvGrpSpPr/>
          <p:nvPr/>
        </p:nvGrpSpPr>
        <p:grpSpPr>
          <a:xfrm>
            <a:off x="340636" y="251219"/>
            <a:ext cx="11497733" cy="6352781"/>
            <a:chOff x="262135" y="188414"/>
            <a:chExt cx="8616641" cy="4620554"/>
          </a:xfrm>
          <a:solidFill>
            <a:schemeClr val="accent2"/>
          </a:solidFill>
        </p:grpSpPr>
        <p:grpSp>
          <p:nvGrpSpPr>
            <p:cNvPr id="46" name="Google Shape;46;p4"/>
            <p:cNvGrpSpPr/>
            <p:nvPr/>
          </p:nvGrpSpPr>
          <p:grpSpPr>
            <a:xfrm>
              <a:off x="262135" y="188414"/>
              <a:ext cx="8616641" cy="4620554"/>
              <a:chOff x="262135" y="188414"/>
              <a:chExt cx="8616641" cy="4620554"/>
            </a:xfrm>
            <a:grpFill/>
          </p:grpSpPr>
          <p:sp>
            <p:nvSpPr>
              <p:cNvPr id="47" name="Google Shape;47;p4"/>
              <p:cNvSpPr/>
              <p:nvPr/>
            </p:nvSpPr>
            <p:spPr>
              <a:xfrm>
                <a:off x="1671079" y="18841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4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4"/>
              <p:cNvSpPr/>
              <p:nvPr/>
            </p:nvSpPr>
            <p:spPr>
              <a:xfrm>
                <a:off x="6024098" y="27408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4"/>
              <p:cNvSpPr/>
              <p:nvPr/>
            </p:nvSpPr>
            <p:spPr>
              <a:xfrm>
                <a:off x="8676998" y="1943199"/>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4"/>
              <p:cNvSpPr/>
              <p:nvPr/>
            </p:nvSpPr>
            <p:spPr>
              <a:xfrm>
                <a:off x="262135" y="210375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24"/>
                    </a:cubicBezTo>
                    <a:cubicBezTo>
                      <a:pt x="269028" y="157268"/>
                      <a:pt x="250581" y="175715"/>
                      <a:pt x="227837" y="175715"/>
                    </a:cubicBezTo>
                    <a:lnTo>
                      <a:pt x="175704" y="175715"/>
                    </a:lnTo>
                    <a:lnTo>
                      <a:pt x="175704" y="227827"/>
                    </a:lnTo>
                    <a:cubicBezTo>
                      <a:pt x="175704" y="250581"/>
                      <a:pt x="157257" y="269017"/>
                      <a:pt x="134514" y="269017"/>
                    </a:cubicBezTo>
                    <a:cubicBezTo>
                      <a:pt x="111770" y="269017"/>
                      <a:pt x="93323" y="250581"/>
                      <a:pt x="93323" y="227827"/>
                    </a:cubicBezTo>
                    <a:lnTo>
                      <a:pt x="93323" y="175715"/>
                    </a:lnTo>
                    <a:lnTo>
                      <a:pt x="41190" y="175715"/>
                    </a:lnTo>
                    <a:cubicBezTo>
                      <a:pt x="18446" y="175715"/>
                      <a:pt x="0" y="157268"/>
                      <a:pt x="0" y="13452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4"/>
              <p:cNvSpPr/>
              <p:nvPr/>
            </p:nvSpPr>
            <p:spPr>
              <a:xfrm>
                <a:off x="4038555" y="22674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4"/>
              <p:cNvSpPr/>
              <p:nvPr/>
            </p:nvSpPr>
            <p:spPr>
              <a:xfrm>
                <a:off x="515528" y="4527116"/>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4"/>
              <p:cNvSpPr/>
              <p:nvPr/>
            </p:nvSpPr>
            <p:spPr>
              <a:xfrm>
                <a:off x="8288011" y="39866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54;p4"/>
              <p:cNvSpPr/>
              <p:nvPr/>
            </p:nvSpPr>
            <p:spPr>
              <a:xfrm>
                <a:off x="477243" y="430748"/>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5" name="Google Shape;55;p4"/>
            <p:cNvSpPr/>
            <p:nvPr/>
          </p:nvSpPr>
          <p:spPr>
            <a:xfrm>
              <a:off x="8421361" y="452711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TextBox 13">
            <a:extLst>
              <a:ext uri="{FF2B5EF4-FFF2-40B4-BE49-F238E27FC236}">
                <a16:creationId xmlns:a16="http://schemas.microsoft.com/office/drawing/2014/main" id="{A77FE68D-4A6D-4297-A7CB-5588EC000CB0}"/>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2207382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8209635"/>
      </p:ext>
    </p:extLst>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90D48-195B-43DC-808F-B980970664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CAAB55-6651-44EF-B6D8-2F2BDE367F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5F23D5-5C6D-48B4-A989-2DA5A9277885}"/>
              </a:ext>
            </a:extLst>
          </p:cNvPr>
          <p:cNvSpPr>
            <a:spLocks noGrp="1"/>
          </p:cNvSpPr>
          <p:nvPr>
            <p:ph type="dt" sz="half" idx="10"/>
          </p:nvPr>
        </p:nvSpPr>
        <p:spPr/>
        <p:txBody>
          <a:bodyPr/>
          <a:lstStyle/>
          <a:p>
            <a:fld id="{0FB368D6-B906-4AFB-B534-95CF2E4787B4}" type="datetimeFigureOut">
              <a:rPr lang="en-US" smtClean="0"/>
              <a:t>17/10/2024</a:t>
            </a:fld>
            <a:endParaRPr lang="en-US"/>
          </a:p>
        </p:txBody>
      </p:sp>
      <p:sp>
        <p:nvSpPr>
          <p:cNvPr id="5" name="Footer Placeholder 4">
            <a:extLst>
              <a:ext uri="{FF2B5EF4-FFF2-40B4-BE49-F238E27FC236}">
                <a16:creationId xmlns:a16="http://schemas.microsoft.com/office/drawing/2014/main" id="{6808C303-F21B-441A-851C-A05A480957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2C1B10-BD0F-4BED-BDA0-72032E2D52CE}"/>
              </a:ext>
            </a:extLst>
          </p:cNvPr>
          <p:cNvSpPr>
            <a:spLocks noGrp="1"/>
          </p:cNvSpPr>
          <p:nvPr>
            <p:ph type="sldNum" sz="quarter" idx="12"/>
          </p:nvPr>
        </p:nvSpPr>
        <p:spPr/>
        <p:txBody>
          <a:bodyPr/>
          <a:lstStyle/>
          <a:p>
            <a:fld id="{41B637A3-1F91-44B1-8F0C-3130B435A4B6}" type="slidenum">
              <a:rPr lang="en-US" smtClean="0"/>
              <a:t>‹#›</a:t>
            </a:fld>
            <a:endParaRPr lang="en-US"/>
          </a:p>
        </p:txBody>
      </p:sp>
    </p:spTree>
    <p:extLst>
      <p:ext uri="{BB962C8B-B14F-4D97-AF65-F5344CB8AC3E}">
        <p14:creationId xmlns:p14="http://schemas.microsoft.com/office/powerpoint/2010/main" val="4274406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Title slide">
    <p:bg>
      <p:bgPr>
        <a:solidFill>
          <a:schemeClr val="bg1">
            <a:lumMod val="60000"/>
            <a:lumOff val="40000"/>
          </a:schemeClr>
        </a:solidFill>
        <a:effectLst/>
      </p:bgPr>
    </p:bg>
    <p:spTree>
      <p:nvGrpSpPr>
        <p:cNvPr id="1" name="Shape 8"/>
        <p:cNvGrpSpPr/>
        <p:nvPr/>
      </p:nvGrpSpPr>
      <p:grpSpPr>
        <a:xfrm>
          <a:off x="0" y="0"/>
          <a:ext cx="0" cy="0"/>
          <a:chOff x="0" y="0"/>
          <a:chExt cx="0" cy="0"/>
        </a:xfrm>
      </p:grpSpPr>
      <p:sp>
        <p:nvSpPr>
          <p:cNvPr id="2" name="Rectangle 1">
            <a:extLst>
              <a:ext uri="{FF2B5EF4-FFF2-40B4-BE49-F238E27FC236}">
                <a16:creationId xmlns:a16="http://schemas.microsoft.com/office/drawing/2014/main" id="{6452A164-8E52-4B2A-822E-00B7542127E8}"/>
              </a:ext>
            </a:extLst>
          </p:cNvPr>
          <p:cNvSpPr/>
          <p:nvPr userDrawn="1"/>
        </p:nvSpPr>
        <p:spPr>
          <a:xfrm>
            <a:off x="321734" y="237067"/>
            <a:ext cx="11497733" cy="6350000"/>
          </a:xfrm>
          <a:prstGeom prst="rect">
            <a:avLst/>
          </a:prstGeom>
          <a:solidFill>
            <a:schemeClr val="accent2"/>
          </a:solidFill>
          <a:ln>
            <a:solidFill>
              <a:schemeClr val="accent2"/>
            </a:solidFill>
          </a:ln>
          <a:effectLst>
            <a:glow rad="1270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a:ln>
                <a:noFill/>
              </a:ln>
              <a:solidFill>
                <a:srgbClr val="F7D538"/>
              </a:solidFill>
              <a:effectLst/>
              <a:uLnTx/>
              <a:uFillTx/>
              <a:latin typeface="Arial"/>
              <a:ea typeface="+mn-ea"/>
              <a:cs typeface="+mn-cs"/>
              <a:sym typeface="Arial"/>
            </a:endParaRPr>
          </a:p>
        </p:txBody>
      </p:sp>
      <p:grpSp>
        <p:nvGrpSpPr>
          <p:cNvPr id="11" name="Google Shape;11;p2"/>
          <p:cNvGrpSpPr/>
          <p:nvPr/>
        </p:nvGrpSpPr>
        <p:grpSpPr>
          <a:xfrm>
            <a:off x="281780" y="118534"/>
            <a:ext cx="11497733" cy="6620932"/>
            <a:chOff x="414535" y="398669"/>
            <a:chExt cx="8159441" cy="4410297"/>
          </a:xfrm>
          <a:solidFill>
            <a:schemeClr val="accent2"/>
          </a:solidFill>
        </p:grpSpPr>
        <p:sp>
          <p:nvSpPr>
            <p:cNvPr id="12" name="Google Shape;12;p2"/>
            <p:cNvSpPr/>
            <p:nvPr/>
          </p:nvSpPr>
          <p:spPr>
            <a:xfrm>
              <a:off x="6685541" y="451823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70"/>
                    <a:pt x="157257" y="269017"/>
                    <a:pt x="134514" y="269017"/>
                  </a:cubicBezTo>
                  <a:cubicBezTo>
                    <a:pt x="111770" y="269017"/>
                    <a:pt x="93323" y="250570"/>
                    <a:pt x="93323" y="227816"/>
                  </a:cubicBezTo>
                  <a:lnTo>
                    <a:pt x="93323" y="175704"/>
                  </a:lnTo>
                  <a:lnTo>
                    <a:pt x="41190" y="175704"/>
                  </a:lnTo>
                  <a:cubicBezTo>
                    <a:pt x="18457" y="175704"/>
                    <a:pt x="0" y="157268"/>
                    <a:pt x="0" y="134514"/>
                  </a:cubicBezTo>
                  <a:cubicBezTo>
                    <a:pt x="0" y="111759"/>
                    <a:pt x="18457"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2509279"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4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5719298"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8372198" y="2495532"/>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414535" y="248475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3249166" y="446570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3886155" y="531542"/>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8244917" y="453895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4968893" y="4446205"/>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515528" y="4527114"/>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8288011" y="398669"/>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477243" y="430751"/>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FFC00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25" name="TextBox 24">
            <a:extLst>
              <a:ext uri="{FF2B5EF4-FFF2-40B4-BE49-F238E27FC236}">
                <a16:creationId xmlns:a16="http://schemas.microsoft.com/office/drawing/2014/main" id="{289FEB59-9F1B-409C-837D-E20FF8DA4D5B}"/>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3421037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chemeClr val="tx1"/>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TextBox 19">
            <a:extLst>
              <a:ext uri="{FF2B5EF4-FFF2-40B4-BE49-F238E27FC236}">
                <a16:creationId xmlns:a16="http://schemas.microsoft.com/office/drawing/2014/main" id="{823E994F-4FCF-4A9F-BB15-DF78F9F6B7A0}"/>
              </a:ext>
            </a:extLst>
          </p:cNvPr>
          <p:cNvSpPr txBox="1"/>
          <p:nvPr userDrawn="1"/>
        </p:nvSpPr>
        <p:spPr>
          <a:xfrm>
            <a:off x="3684663" y="6634701"/>
            <a:ext cx="1605064" cy="215444"/>
          </a:xfrm>
          <a:prstGeom prst="rect">
            <a:avLst/>
          </a:prstGeom>
          <a:noFill/>
        </p:spPr>
        <p:txBody>
          <a:bodyPr wrap="square" rtlCol="0">
            <a:spAutoFit/>
          </a:bodyPr>
          <a:lstStyle/>
          <a:p>
            <a:r>
              <a:rPr lang="en-US" sz="800" dirty="0">
                <a:solidFill>
                  <a:schemeClr val="bg2"/>
                </a:solidFill>
              </a:rPr>
              <a:t>FeistyForwarders_0968120672</a:t>
            </a:r>
          </a:p>
        </p:txBody>
      </p:sp>
      <p:sp>
        <p:nvSpPr>
          <p:cNvPr id="21" name="TextBox 20">
            <a:extLst>
              <a:ext uri="{FF2B5EF4-FFF2-40B4-BE49-F238E27FC236}">
                <a16:creationId xmlns:a16="http://schemas.microsoft.com/office/drawing/2014/main" id="{D49FDBB5-A5A6-4316-8393-3F5017974D4E}"/>
              </a:ext>
            </a:extLst>
          </p:cNvPr>
          <p:cNvSpPr txBox="1"/>
          <p:nvPr userDrawn="1"/>
        </p:nvSpPr>
        <p:spPr>
          <a:xfrm>
            <a:off x="4675638" y="909619"/>
            <a:ext cx="7536449" cy="6031395"/>
          </a:xfrm>
          <a:prstGeom prst="rect">
            <a:avLst/>
          </a:prstGeom>
          <a:noFill/>
        </p:spPr>
        <p:txBody>
          <a:bodyPr wrap="square" rtlCol="0">
            <a:spAutoFit/>
          </a:bodyPr>
          <a:lstStyle/>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9050">
                  <a:solidFill>
                    <a:srgbClr val="D43733"/>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KÍNH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9050">
                  <a:solidFill>
                    <a:srgbClr val="D43733"/>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TRỌNG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9050">
                  <a:solidFill>
                    <a:srgbClr val="D43733"/>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THẦY GIÁO, CÔ GIÁO VÀ YÊU QUÝ BẠN BÈ</a:t>
            </a:r>
          </a:p>
        </p:txBody>
      </p:sp>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tx1">
              <a:lumMod val="75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3"/>
          <p:cNvSpPr/>
          <p:nvPr/>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678923" y="5690705"/>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0" name="Google Shape;30;p3"/>
          <p:cNvSpPr/>
          <p:nvPr/>
        </p:nvSpPr>
        <p:spPr>
          <a:xfrm>
            <a:off x="10659454" y="5555748"/>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1" name="Google Shape;31;p3"/>
          <p:cNvSpPr/>
          <p:nvPr/>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3"/>
          <p:cNvSpPr/>
          <p:nvPr/>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3"/>
          <p:cNvSpPr/>
          <p:nvPr/>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11010573" y="3125451"/>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6" name="Google Shape;36;p3"/>
          <p:cNvSpPr/>
          <p:nvPr/>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3"/>
          <p:cNvSpPr/>
          <p:nvPr/>
        </p:nvSpPr>
        <p:spPr>
          <a:xfrm>
            <a:off x="2410402" y="626619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C0000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3"/>
          <p:cNvSpPr/>
          <p:nvPr/>
        </p:nvSpPr>
        <p:spPr>
          <a:xfrm>
            <a:off x="4178295" y="6266196"/>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38250"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0" normalizeH="0" baseline="0" noProof="0" dirty="0">
                <a:ln w="19050">
                  <a:solidFill>
                    <a:srgbClr val="D43733"/>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CHỦ ĐỀ 2</a:t>
            </a:r>
          </a:p>
        </p:txBody>
      </p:sp>
      <p:pic>
        <p:nvPicPr>
          <p:cNvPr id="4" name="Picture 3" descr="A picture containing text, vector graphics&#10;&#10;Description automatically generated">
            <a:extLst>
              <a:ext uri="{FF2B5EF4-FFF2-40B4-BE49-F238E27FC236}">
                <a16:creationId xmlns:a16="http://schemas.microsoft.com/office/drawing/2014/main" id="{1615A6E5-55AE-4AF3-8171-CF240090A2C9}"/>
              </a:ext>
            </a:extLst>
          </p:cNvPr>
          <p:cNvPicPr>
            <a:picLocks noChangeAspect="1"/>
          </p:cNvPicPr>
          <p:nvPr userDrawn="1"/>
        </p:nvPicPr>
        <p:blipFill>
          <a:blip r:embed="rId2"/>
          <a:stretch>
            <a:fillRect/>
          </a:stretch>
        </p:blipFill>
        <p:spPr>
          <a:xfrm>
            <a:off x="5415966" y="1482254"/>
            <a:ext cx="3929071" cy="3929071"/>
          </a:xfrm>
          <a:prstGeom prst="rect">
            <a:avLst/>
          </a:prstGeom>
        </p:spPr>
      </p:pic>
    </p:spTree>
    <p:extLst>
      <p:ext uri="{BB962C8B-B14F-4D97-AF65-F5344CB8AC3E}">
        <p14:creationId xmlns:p14="http://schemas.microsoft.com/office/powerpoint/2010/main" val="4198762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preserve="1" userDrawn="1">
  <p:cSld name="Title and body">
    <p:bg>
      <p:bgPr>
        <a:solidFill>
          <a:schemeClr val="dk1"/>
        </a:solidFill>
        <a:effectLst/>
      </p:bgPr>
    </p:bg>
    <p:spTree>
      <p:nvGrpSpPr>
        <p:cNvPr id="1" name="Shape 42"/>
        <p:cNvGrpSpPr/>
        <p:nvPr/>
      </p:nvGrpSpPr>
      <p:grpSpPr>
        <a:xfrm>
          <a:off x="0" y="0"/>
          <a:ext cx="0" cy="0"/>
          <a:chOff x="0" y="0"/>
          <a:chExt cx="0" cy="0"/>
        </a:xfrm>
      </p:grpSpPr>
      <p:sp>
        <p:nvSpPr>
          <p:cNvPr id="15" name="Rectangle 14">
            <a:extLst>
              <a:ext uri="{FF2B5EF4-FFF2-40B4-BE49-F238E27FC236}">
                <a16:creationId xmlns:a16="http://schemas.microsoft.com/office/drawing/2014/main" id="{58C33424-69BE-4CF3-AC72-AAE3342C808A}"/>
              </a:ext>
            </a:extLst>
          </p:cNvPr>
          <p:cNvSpPr/>
          <p:nvPr userDrawn="1"/>
        </p:nvSpPr>
        <p:spPr>
          <a:xfrm>
            <a:off x="340636" y="254000"/>
            <a:ext cx="11497733" cy="6350000"/>
          </a:xfrm>
          <a:prstGeom prst="rect">
            <a:avLst/>
          </a:prstGeom>
          <a:solidFill>
            <a:schemeClr val="accent2"/>
          </a:solidFill>
          <a:ln>
            <a:solidFill>
              <a:schemeClr val="accent2"/>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dirty="0">
              <a:ln>
                <a:noFill/>
              </a:ln>
              <a:solidFill>
                <a:srgbClr val="F7D538"/>
              </a:solidFill>
              <a:effectLst/>
              <a:uLnTx/>
              <a:uFillTx/>
              <a:latin typeface="Arial"/>
              <a:ea typeface="+mn-ea"/>
              <a:cs typeface="+mn-cs"/>
              <a:sym typeface="Arial"/>
            </a:endParaRPr>
          </a:p>
        </p:txBody>
      </p:sp>
      <p:grpSp>
        <p:nvGrpSpPr>
          <p:cNvPr id="45" name="Google Shape;45;p4"/>
          <p:cNvGrpSpPr/>
          <p:nvPr/>
        </p:nvGrpSpPr>
        <p:grpSpPr>
          <a:xfrm>
            <a:off x="340636" y="251219"/>
            <a:ext cx="11497733" cy="6352781"/>
            <a:chOff x="262135" y="188414"/>
            <a:chExt cx="8616641" cy="4620554"/>
          </a:xfrm>
          <a:solidFill>
            <a:schemeClr val="accent2"/>
          </a:solidFill>
        </p:grpSpPr>
        <p:grpSp>
          <p:nvGrpSpPr>
            <p:cNvPr id="46" name="Google Shape;46;p4"/>
            <p:cNvGrpSpPr/>
            <p:nvPr/>
          </p:nvGrpSpPr>
          <p:grpSpPr>
            <a:xfrm>
              <a:off x="262135" y="188414"/>
              <a:ext cx="8616641" cy="4620554"/>
              <a:chOff x="262135" y="188414"/>
              <a:chExt cx="8616641" cy="4620554"/>
            </a:xfrm>
            <a:grpFill/>
          </p:grpSpPr>
          <p:sp>
            <p:nvSpPr>
              <p:cNvPr id="47" name="Google Shape;47;p4"/>
              <p:cNvSpPr/>
              <p:nvPr/>
            </p:nvSpPr>
            <p:spPr>
              <a:xfrm>
                <a:off x="1671079" y="18841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4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4"/>
              <p:cNvSpPr/>
              <p:nvPr/>
            </p:nvSpPr>
            <p:spPr>
              <a:xfrm>
                <a:off x="6024098" y="27408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4"/>
              <p:cNvSpPr/>
              <p:nvPr/>
            </p:nvSpPr>
            <p:spPr>
              <a:xfrm>
                <a:off x="8676998" y="1943199"/>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4"/>
              <p:cNvSpPr/>
              <p:nvPr/>
            </p:nvSpPr>
            <p:spPr>
              <a:xfrm>
                <a:off x="262135" y="210375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24"/>
                    </a:cubicBezTo>
                    <a:cubicBezTo>
                      <a:pt x="269028" y="157268"/>
                      <a:pt x="250581" y="175715"/>
                      <a:pt x="227837" y="175715"/>
                    </a:cubicBezTo>
                    <a:lnTo>
                      <a:pt x="175704" y="175715"/>
                    </a:lnTo>
                    <a:lnTo>
                      <a:pt x="175704" y="227827"/>
                    </a:lnTo>
                    <a:cubicBezTo>
                      <a:pt x="175704" y="250581"/>
                      <a:pt x="157257" y="269017"/>
                      <a:pt x="134514" y="269017"/>
                    </a:cubicBezTo>
                    <a:cubicBezTo>
                      <a:pt x="111770" y="269017"/>
                      <a:pt x="93323" y="250581"/>
                      <a:pt x="93323" y="227827"/>
                    </a:cubicBezTo>
                    <a:lnTo>
                      <a:pt x="93323" y="175715"/>
                    </a:lnTo>
                    <a:lnTo>
                      <a:pt x="41190" y="175715"/>
                    </a:lnTo>
                    <a:cubicBezTo>
                      <a:pt x="18446" y="175715"/>
                      <a:pt x="0" y="157268"/>
                      <a:pt x="0" y="134524"/>
                    </a:cubicBezTo>
                    <a:cubicBezTo>
                      <a:pt x="0" y="111759"/>
                      <a:pt x="18446" y="93323"/>
                      <a:pt x="41190" y="9332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4"/>
              <p:cNvSpPr/>
              <p:nvPr/>
            </p:nvSpPr>
            <p:spPr>
              <a:xfrm>
                <a:off x="4038555" y="22674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4"/>
              <p:cNvSpPr/>
              <p:nvPr/>
            </p:nvSpPr>
            <p:spPr>
              <a:xfrm>
                <a:off x="515528" y="4527116"/>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4"/>
              <p:cNvSpPr/>
              <p:nvPr/>
            </p:nvSpPr>
            <p:spPr>
              <a:xfrm>
                <a:off x="8288011" y="39866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54;p4"/>
              <p:cNvSpPr/>
              <p:nvPr/>
            </p:nvSpPr>
            <p:spPr>
              <a:xfrm>
                <a:off x="477243" y="430748"/>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5" name="Google Shape;55;p4"/>
            <p:cNvSpPr/>
            <p:nvPr/>
          </p:nvSpPr>
          <p:spPr>
            <a:xfrm>
              <a:off x="8421361" y="452711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chemeClr val="tx1"/>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 name="TextBox 15">
            <a:extLst>
              <a:ext uri="{FF2B5EF4-FFF2-40B4-BE49-F238E27FC236}">
                <a16:creationId xmlns:a16="http://schemas.microsoft.com/office/drawing/2014/main" id="{92C03D41-29FD-4C24-93B7-ACF0440DE42A}"/>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2674376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chemeClr val="tx2">
              <a:lumMod val="9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tx2">
              <a:lumMod val="5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945786" y="613143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0" name="Google Shape;30;p3"/>
          <p:cNvSpPr/>
          <p:nvPr/>
        </p:nvSpPr>
        <p:spPr>
          <a:xfrm>
            <a:off x="11329341" y="5130785"/>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21" name="TextBox 20">
            <a:extLst>
              <a:ext uri="{FF2B5EF4-FFF2-40B4-BE49-F238E27FC236}">
                <a16:creationId xmlns:a16="http://schemas.microsoft.com/office/drawing/2014/main" id="{D49FDBB5-A5A6-4316-8393-3F5017974D4E}"/>
              </a:ext>
            </a:extLst>
          </p:cNvPr>
          <p:cNvSpPr txBox="1"/>
          <p:nvPr userDrawn="1"/>
        </p:nvSpPr>
        <p:spPr>
          <a:xfrm>
            <a:off x="8680017" y="848207"/>
            <a:ext cx="4225764" cy="45243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3462">
                  <a:solidFill>
                    <a:srgbClr val="B2DEEE">
                      <a:lumMod val="50000"/>
                    </a:srgbClr>
                  </a:solidFill>
                  <a:prstDash val="solid"/>
                </a:ln>
                <a:solidFill>
                  <a:srgbClr val="FFFFFF"/>
                </a:solidFill>
                <a:effectLst>
                  <a:outerShdw dist="38100" dir="2700000" algn="bl" rotWithShape="0">
                    <a:srgbClr val="D43733"/>
                  </a:outerShdw>
                </a:effectLst>
                <a:uLnTx/>
                <a:uFillTx/>
                <a:latin typeface="+mj-lt"/>
                <a:cs typeface="Arial"/>
                <a:sym typeface="Arial"/>
              </a:rPr>
              <a:t>QUÝ TRỌNG THỜI GIAN</a:t>
            </a: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11576997" y="1755013"/>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40" name="Google Shape;40;p3"/>
          <p:cNvSpPr/>
          <p:nvPr/>
        </p:nvSpPr>
        <p:spPr>
          <a:xfrm>
            <a:off x="4846083" y="6159073"/>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38250"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0" normalizeH="0" baseline="0" noProof="0" dirty="0">
                <a:ln w="13462">
                  <a:solidFill>
                    <a:srgbClr val="B2DEEE">
                      <a:lumMod val="50000"/>
                    </a:srgbClr>
                  </a:solidFill>
                  <a:prstDash val="solid"/>
                </a:ln>
                <a:solidFill>
                  <a:srgbClr val="FFFFFF"/>
                </a:solidFill>
                <a:effectLst>
                  <a:outerShdw dist="38100" dir="2700000" algn="bl" rotWithShape="0">
                    <a:srgbClr val="D43733"/>
                  </a:outerShdw>
                </a:effectLst>
                <a:uLnTx/>
                <a:uFillTx/>
                <a:latin typeface="+mj-lt"/>
                <a:cs typeface="Arial"/>
                <a:sym typeface="Arial"/>
              </a:rPr>
              <a:t>CHỦ ĐỀ 3</a:t>
            </a:r>
          </a:p>
        </p:txBody>
      </p:sp>
      <p:pic>
        <p:nvPicPr>
          <p:cNvPr id="4098" name="Picture 2" descr="Cute children playing at pencil house Premium Vector">
            <a:extLst>
              <a:ext uri="{FF2B5EF4-FFF2-40B4-BE49-F238E27FC236}">
                <a16:creationId xmlns:a16="http://schemas.microsoft.com/office/drawing/2014/main" id="{26AF47D7-F8C3-4710-84DF-FDFCDEF0399D}"/>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0220" y="1275121"/>
            <a:ext cx="4328489" cy="5504044"/>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28;p3">
            <a:extLst>
              <a:ext uri="{FF2B5EF4-FFF2-40B4-BE49-F238E27FC236}">
                <a16:creationId xmlns:a16="http://schemas.microsoft.com/office/drawing/2014/main" id="{A8F09454-8788-4190-86FB-DD38471C58D1}"/>
              </a:ext>
            </a:extLst>
          </p:cNvPr>
          <p:cNvSpPr/>
          <p:nvPr userDrawn="1"/>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31;p3">
            <a:extLst>
              <a:ext uri="{FF2B5EF4-FFF2-40B4-BE49-F238E27FC236}">
                <a16:creationId xmlns:a16="http://schemas.microsoft.com/office/drawing/2014/main" id="{7475D6F5-5CC9-4492-88E1-8F3ADE6303ED}"/>
              </a:ext>
            </a:extLst>
          </p:cNvPr>
          <p:cNvSpPr/>
          <p:nvPr userDrawn="1"/>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32;p3">
            <a:extLst>
              <a:ext uri="{FF2B5EF4-FFF2-40B4-BE49-F238E27FC236}">
                <a16:creationId xmlns:a16="http://schemas.microsoft.com/office/drawing/2014/main" id="{5DAD4EC7-8CC9-4988-9B2E-EE5891519296}"/>
              </a:ext>
            </a:extLst>
          </p:cNvPr>
          <p:cNvSpPr/>
          <p:nvPr userDrawn="1"/>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33;p3">
            <a:extLst>
              <a:ext uri="{FF2B5EF4-FFF2-40B4-BE49-F238E27FC236}">
                <a16:creationId xmlns:a16="http://schemas.microsoft.com/office/drawing/2014/main" id="{47CA47C2-FDAD-4CE4-8131-DFCABFC8BA3E}"/>
              </a:ext>
            </a:extLst>
          </p:cNvPr>
          <p:cNvSpPr/>
          <p:nvPr userDrawn="1"/>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36;p3">
            <a:extLst>
              <a:ext uri="{FF2B5EF4-FFF2-40B4-BE49-F238E27FC236}">
                <a16:creationId xmlns:a16="http://schemas.microsoft.com/office/drawing/2014/main" id="{314752F8-EF0C-43B8-9AA3-5B5800B38D7C}"/>
              </a:ext>
            </a:extLst>
          </p:cNvPr>
          <p:cNvSpPr/>
          <p:nvPr userDrawn="1"/>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9;p3">
            <a:extLst>
              <a:ext uri="{FF2B5EF4-FFF2-40B4-BE49-F238E27FC236}">
                <a16:creationId xmlns:a16="http://schemas.microsoft.com/office/drawing/2014/main" id="{10E76702-E494-42C2-821E-CFEA1D7FF992}"/>
              </a:ext>
            </a:extLst>
          </p:cNvPr>
          <p:cNvSpPr/>
          <p:nvPr userDrawn="1"/>
        </p:nvSpPr>
        <p:spPr>
          <a:xfrm>
            <a:off x="2410402" y="626619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F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TextBox 40">
            <a:extLst>
              <a:ext uri="{FF2B5EF4-FFF2-40B4-BE49-F238E27FC236}">
                <a16:creationId xmlns:a16="http://schemas.microsoft.com/office/drawing/2014/main" id="{E4AAE9D6-32CE-4088-98EA-A98425878F81}"/>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4223716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solidFill>
          <a:schemeClr val="tx2">
            <a:lumMod val="90000"/>
          </a:schemeClr>
        </a:solidFill>
        <a:effectLst/>
      </p:bgPr>
    </p:bg>
    <p:spTree>
      <p:nvGrpSpPr>
        <p:cNvPr id="1" name="Shape 8"/>
        <p:cNvGrpSpPr/>
        <p:nvPr/>
      </p:nvGrpSpPr>
      <p:grpSpPr>
        <a:xfrm>
          <a:off x="0" y="0"/>
          <a:ext cx="0" cy="0"/>
          <a:chOff x="0" y="0"/>
          <a:chExt cx="0" cy="0"/>
        </a:xfrm>
      </p:grpSpPr>
      <p:sp>
        <p:nvSpPr>
          <p:cNvPr id="2" name="Rectangle 1">
            <a:extLst>
              <a:ext uri="{FF2B5EF4-FFF2-40B4-BE49-F238E27FC236}">
                <a16:creationId xmlns:a16="http://schemas.microsoft.com/office/drawing/2014/main" id="{6452A164-8E52-4B2A-822E-00B7542127E8}"/>
              </a:ext>
            </a:extLst>
          </p:cNvPr>
          <p:cNvSpPr/>
          <p:nvPr userDrawn="1"/>
        </p:nvSpPr>
        <p:spPr>
          <a:xfrm>
            <a:off x="321734" y="237067"/>
            <a:ext cx="11497733" cy="6350000"/>
          </a:xfrm>
          <a:prstGeom prst="rect">
            <a:avLst/>
          </a:prstGeom>
          <a:solidFill>
            <a:schemeClr val="accent2"/>
          </a:solidFill>
          <a:ln>
            <a:solidFill>
              <a:schemeClr val="accent2"/>
            </a:solidFill>
          </a:ln>
          <a:effectLst>
            <a:glow rad="1270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a:ln>
                <a:noFill/>
              </a:ln>
              <a:solidFill>
                <a:srgbClr val="F7D538"/>
              </a:solidFill>
              <a:effectLst/>
              <a:uLnTx/>
              <a:uFillTx/>
              <a:latin typeface="Arial"/>
              <a:ea typeface="+mn-ea"/>
              <a:cs typeface="+mn-cs"/>
              <a:sym typeface="Arial"/>
            </a:endParaRPr>
          </a:p>
        </p:txBody>
      </p:sp>
      <p:grpSp>
        <p:nvGrpSpPr>
          <p:cNvPr id="11" name="Google Shape;11;p2"/>
          <p:cNvGrpSpPr/>
          <p:nvPr/>
        </p:nvGrpSpPr>
        <p:grpSpPr>
          <a:xfrm>
            <a:off x="281780" y="118534"/>
            <a:ext cx="11497733" cy="6620932"/>
            <a:chOff x="414535" y="398669"/>
            <a:chExt cx="8159441" cy="4410297"/>
          </a:xfrm>
          <a:solidFill>
            <a:schemeClr val="accent2"/>
          </a:solidFill>
        </p:grpSpPr>
        <p:sp>
          <p:nvSpPr>
            <p:cNvPr id="12" name="Google Shape;12;p2"/>
            <p:cNvSpPr/>
            <p:nvPr/>
          </p:nvSpPr>
          <p:spPr>
            <a:xfrm>
              <a:off x="6685541" y="451823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70"/>
                    <a:pt x="157257" y="269017"/>
                    <a:pt x="134514" y="269017"/>
                  </a:cubicBezTo>
                  <a:cubicBezTo>
                    <a:pt x="111770" y="269017"/>
                    <a:pt x="93323" y="250570"/>
                    <a:pt x="93323" y="227816"/>
                  </a:cubicBezTo>
                  <a:lnTo>
                    <a:pt x="93323" y="175704"/>
                  </a:lnTo>
                  <a:lnTo>
                    <a:pt x="41190" y="175704"/>
                  </a:lnTo>
                  <a:cubicBezTo>
                    <a:pt x="18457" y="175704"/>
                    <a:pt x="0" y="157268"/>
                    <a:pt x="0" y="134514"/>
                  </a:cubicBezTo>
                  <a:cubicBezTo>
                    <a:pt x="0" y="111759"/>
                    <a:pt x="18457"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2509279"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4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5719298"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8372198" y="2495532"/>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414535" y="248475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3249166" y="446570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3886155" y="531542"/>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8244917" y="453895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4968893" y="4446205"/>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515528" y="4527114"/>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8288011" y="398669"/>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Google Shape;23;p2"/>
            <p:cNvSpPr/>
            <p:nvPr/>
          </p:nvSpPr>
          <p:spPr>
            <a:xfrm>
              <a:off x="477243" y="430751"/>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24" name="TextBox 23">
            <a:extLst>
              <a:ext uri="{FF2B5EF4-FFF2-40B4-BE49-F238E27FC236}">
                <a16:creationId xmlns:a16="http://schemas.microsoft.com/office/drawing/2014/main" id="{C61541BB-FAD3-4394-A920-0FA51790377E}"/>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1293083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rgbClr val="92D050"/>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accent1">
              <a:lumMod val="5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945786" y="613143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21" name="TextBox 20">
            <a:extLst>
              <a:ext uri="{FF2B5EF4-FFF2-40B4-BE49-F238E27FC236}">
                <a16:creationId xmlns:a16="http://schemas.microsoft.com/office/drawing/2014/main" id="{D49FDBB5-A5A6-4316-8393-3F5017974D4E}"/>
              </a:ext>
            </a:extLst>
          </p:cNvPr>
          <p:cNvSpPr txBox="1"/>
          <p:nvPr userDrawn="1"/>
        </p:nvSpPr>
        <p:spPr>
          <a:xfrm>
            <a:off x="8680017" y="848207"/>
            <a:ext cx="4225764" cy="6031395"/>
          </a:xfrm>
          <a:prstGeom prst="rect">
            <a:avLst/>
          </a:prstGeom>
          <a:noFill/>
        </p:spPr>
        <p:txBody>
          <a:bodyPr wrap="square" rtlCol="0">
            <a:spAutoFit/>
          </a:bodyPr>
          <a:lstStyle/>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NHẬN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LỖI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VÀ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SỬA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LỖI</a:t>
            </a:r>
          </a:p>
        </p:txBody>
      </p:sp>
      <p:sp>
        <p:nvSpPr>
          <p:cNvPr id="30" name="Google Shape;30;p3"/>
          <p:cNvSpPr/>
          <p:nvPr/>
        </p:nvSpPr>
        <p:spPr>
          <a:xfrm>
            <a:off x="9303213" y="389218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11598369" y="2248198"/>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40" name="Google Shape;40;p3"/>
          <p:cNvSpPr/>
          <p:nvPr/>
        </p:nvSpPr>
        <p:spPr>
          <a:xfrm>
            <a:off x="4846083" y="6159073"/>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89546"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CHỦ ĐỀ 4</a:t>
            </a:r>
          </a:p>
        </p:txBody>
      </p:sp>
      <p:pic>
        <p:nvPicPr>
          <p:cNvPr id="1026" name="Picture 2" descr="IV: 5 biện pháp có thể giúp trẻ biết nghe lời và xây dựng nhân cách vững  vàng khi lớn lên">
            <a:extLst>
              <a:ext uri="{FF2B5EF4-FFF2-40B4-BE49-F238E27FC236}">
                <a16:creationId xmlns:a16="http://schemas.microsoft.com/office/drawing/2014/main" id="{6410E087-DD10-4329-B726-BAB2B3B44F4D}"/>
              </a:ext>
            </a:extLst>
          </p:cNvPr>
          <p:cNvPicPr>
            <a:picLocks noChangeAspect="1" noChangeArrowheads="1"/>
          </p:cNvPicPr>
          <p:nvPr userDrawn="1"/>
        </p:nvPicPr>
        <p:blipFill>
          <a:blip r:embed="rId2">
            <a:extLst>
              <a:ext uri="{BEBA8EAE-BF5A-486C-A8C5-ECC9F3942E4B}">
                <a14:imgProps xmlns:a14="http://schemas.microsoft.com/office/drawing/2010/main">
                  <a14:imgLayer r:embed="rId3">
                    <a14:imgEffect>
                      <a14:backgroundRemoval t="9969" b="98131" l="8219" r="90411">
                        <a14:foregroundMark x1="54110" y1="90966" x2="63242" y2="95327"/>
                        <a14:foregroundMark x1="80594" y1="16199" x2="85388" y2="90966"/>
                        <a14:foregroundMark x1="84932" y1="49221" x2="90411" y2="56075"/>
                        <a14:foregroundMark x1="80822" y1="51713" x2="78311" y2="84424"/>
                        <a14:foregroundMark x1="75799" y1="57944" x2="75799" y2="58255"/>
                        <a14:foregroundMark x1="77854" y1="88474" x2="84703" y2="94081"/>
                        <a14:foregroundMark x1="17288" y1="78816" x2="19635" y2="96573"/>
                        <a14:foregroundMark x1="17247" y1="78505" x2="17288" y2="78816"/>
                        <a14:foregroundMark x1="14612" y1="58567" x2="17247" y2="78505"/>
                        <a14:foregroundMark x1="51142" y1="98131" x2="63242" y2="98442"/>
                        <a14:foregroundMark x1="89726" y1="59190" x2="89726" y2="59502"/>
                        <a14:foregroundMark x1="80822" y1="52025" x2="76941" y2="78505"/>
                        <a14:foregroundMark x1="82192" y1="50467" x2="82192" y2="50467"/>
                        <a14:foregroundMark x1="81735" y1="48910" x2="81735" y2="48910"/>
                        <a14:foregroundMark x1="80594" y1="48910" x2="80594" y2="48910"/>
                        <a14:foregroundMark x1="24201" y1="98131" x2="24201" y2="98131"/>
                        <a14:foregroundMark x1="8219" y1="77570" x2="8219" y2="77570"/>
                        <a14:foregroundMark x1="41553" y1="83801" x2="41553" y2="83801"/>
                        <a14:foregroundMark x1="26941" y1="63240" x2="26941" y2="63240"/>
                        <a14:foregroundMark x1="40411" y1="85047" x2="40411" y2="82866"/>
                        <a14:backgroundMark x1="14612" y1="78505" x2="14612" y2="78505"/>
                        <a14:backgroundMark x1="12557" y1="76947" x2="12557" y2="76947"/>
                        <a14:backgroundMark x1="17123" y1="78816" x2="17123" y2="78816"/>
                        <a14:backgroundMark x1="17580" y1="78816" x2="17580" y2="78816"/>
                      </a14:backgroundRemoval>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716971" y="2495261"/>
            <a:ext cx="5951836" cy="4361962"/>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28;p3">
            <a:extLst>
              <a:ext uri="{FF2B5EF4-FFF2-40B4-BE49-F238E27FC236}">
                <a16:creationId xmlns:a16="http://schemas.microsoft.com/office/drawing/2014/main" id="{9A9E6374-6F27-4919-828F-EDB8D36687CA}"/>
              </a:ext>
            </a:extLst>
          </p:cNvPr>
          <p:cNvSpPr/>
          <p:nvPr userDrawn="1"/>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31;p3">
            <a:extLst>
              <a:ext uri="{FF2B5EF4-FFF2-40B4-BE49-F238E27FC236}">
                <a16:creationId xmlns:a16="http://schemas.microsoft.com/office/drawing/2014/main" id="{08181C7D-9182-4C61-8E2B-2996BEB330D7}"/>
              </a:ext>
            </a:extLst>
          </p:cNvPr>
          <p:cNvSpPr/>
          <p:nvPr userDrawn="1"/>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32;p3">
            <a:extLst>
              <a:ext uri="{FF2B5EF4-FFF2-40B4-BE49-F238E27FC236}">
                <a16:creationId xmlns:a16="http://schemas.microsoft.com/office/drawing/2014/main" id="{A84F8B0B-AD1E-4180-B7EC-F7275A58B3CC}"/>
              </a:ext>
            </a:extLst>
          </p:cNvPr>
          <p:cNvSpPr/>
          <p:nvPr userDrawn="1"/>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3;p3">
            <a:extLst>
              <a:ext uri="{FF2B5EF4-FFF2-40B4-BE49-F238E27FC236}">
                <a16:creationId xmlns:a16="http://schemas.microsoft.com/office/drawing/2014/main" id="{FA4B92BF-D0D0-45F0-8607-EDCF53D9735A}"/>
              </a:ext>
            </a:extLst>
          </p:cNvPr>
          <p:cNvSpPr/>
          <p:nvPr userDrawn="1"/>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6;p3">
            <a:extLst>
              <a:ext uri="{FF2B5EF4-FFF2-40B4-BE49-F238E27FC236}">
                <a16:creationId xmlns:a16="http://schemas.microsoft.com/office/drawing/2014/main" id="{B0B3D858-9A4A-4251-9AA5-F05D60970416}"/>
              </a:ext>
            </a:extLst>
          </p:cNvPr>
          <p:cNvSpPr/>
          <p:nvPr userDrawn="1"/>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39;p3">
            <a:extLst>
              <a:ext uri="{FF2B5EF4-FFF2-40B4-BE49-F238E27FC236}">
                <a16:creationId xmlns:a16="http://schemas.microsoft.com/office/drawing/2014/main" id="{E13B4C12-5701-460B-86DE-FEE31944CC33}"/>
              </a:ext>
            </a:extLst>
          </p:cNvPr>
          <p:cNvSpPr/>
          <p:nvPr userDrawn="1"/>
        </p:nvSpPr>
        <p:spPr>
          <a:xfrm>
            <a:off x="2410402" y="626619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TextBox 41">
            <a:extLst>
              <a:ext uri="{FF2B5EF4-FFF2-40B4-BE49-F238E27FC236}">
                <a16:creationId xmlns:a16="http://schemas.microsoft.com/office/drawing/2014/main" id="{5EF186DA-4F6F-4EB7-B7BF-4A5C7D7582CD}"/>
              </a:ext>
            </a:extLst>
          </p:cNvPr>
          <p:cNvSpPr txBox="1"/>
          <p:nvPr userDrawn="1"/>
        </p:nvSpPr>
        <p:spPr>
          <a:xfrm>
            <a:off x="9027688" y="6604772"/>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1750999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bg>
      <p:bgPr>
        <a:solidFill>
          <a:srgbClr val="92D050"/>
        </a:solidFill>
        <a:effectLst/>
      </p:bgPr>
    </p:bg>
    <p:spTree>
      <p:nvGrpSpPr>
        <p:cNvPr id="1" name="Shape 42"/>
        <p:cNvGrpSpPr/>
        <p:nvPr/>
      </p:nvGrpSpPr>
      <p:grpSpPr>
        <a:xfrm>
          <a:off x="0" y="0"/>
          <a:ext cx="0" cy="0"/>
          <a:chOff x="0" y="0"/>
          <a:chExt cx="0" cy="0"/>
        </a:xfrm>
      </p:grpSpPr>
      <p:sp>
        <p:nvSpPr>
          <p:cNvPr id="15" name="Rectangle 14">
            <a:extLst>
              <a:ext uri="{FF2B5EF4-FFF2-40B4-BE49-F238E27FC236}">
                <a16:creationId xmlns:a16="http://schemas.microsoft.com/office/drawing/2014/main" id="{58C33424-69BE-4CF3-AC72-AAE3342C808A}"/>
              </a:ext>
            </a:extLst>
          </p:cNvPr>
          <p:cNvSpPr/>
          <p:nvPr userDrawn="1"/>
        </p:nvSpPr>
        <p:spPr>
          <a:xfrm>
            <a:off x="340636" y="254000"/>
            <a:ext cx="11497733" cy="6350000"/>
          </a:xfrm>
          <a:prstGeom prst="rect">
            <a:avLst/>
          </a:prstGeom>
          <a:solidFill>
            <a:schemeClr val="accent2"/>
          </a:solidFill>
          <a:ln>
            <a:solidFill>
              <a:schemeClr val="accent2"/>
            </a:solid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dirty="0">
              <a:ln>
                <a:noFill/>
              </a:ln>
              <a:solidFill>
                <a:srgbClr val="F7D538"/>
              </a:solidFill>
              <a:effectLst/>
              <a:uLnTx/>
              <a:uFillTx/>
              <a:latin typeface="Arial"/>
              <a:ea typeface="+mn-ea"/>
              <a:cs typeface="+mn-cs"/>
              <a:sym typeface="Arial"/>
            </a:endParaRPr>
          </a:p>
        </p:txBody>
      </p:sp>
      <p:grpSp>
        <p:nvGrpSpPr>
          <p:cNvPr id="45" name="Google Shape;45;p4"/>
          <p:cNvGrpSpPr/>
          <p:nvPr/>
        </p:nvGrpSpPr>
        <p:grpSpPr>
          <a:xfrm>
            <a:off x="340636" y="251219"/>
            <a:ext cx="11497733" cy="6352781"/>
            <a:chOff x="262135" y="188414"/>
            <a:chExt cx="8616641" cy="4620554"/>
          </a:xfrm>
          <a:solidFill>
            <a:schemeClr val="accent2"/>
          </a:solidFill>
        </p:grpSpPr>
        <p:grpSp>
          <p:nvGrpSpPr>
            <p:cNvPr id="46" name="Google Shape;46;p4"/>
            <p:cNvGrpSpPr/>
            <p:nvPr/>
          </p:nvGrpSpPr>
          <p:grpSpPr>
            <a:xfrm>
              <a:off x="262135" y="188414"/>
              <a:ext cx="8616641" cy="4620554"/>
              <a:chOff x="262135" y="188414"/>
              <a:chExt cx="8616641" cy="4620554"/>
            </a:xfrm>
            <a:grpFill/>
          </p:grpSpPr>
          <p:sp>
            <p:nvSpPr>
              <p:cNvPr id="47" name="Google Shape;47;p4"/>
              <p:cNvSpPr/>
              <p:nvPr/>
            </p:nvSpPr>
            <p:spPr>
              <a:xfrm>
                <a:off x="1671079" y="18841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4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4"/>
              <p:cNvSpPr/>
              <p:nvPr/>
            </p:nvSpPr>
            <p:spPr>
              <a:xfrm>
                <a:off x="6024098" y="27408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4"/>
              <p:cNvSpPr/>
              <p:nvPr/>
            </p:nvSpPr>
            <p:spPr>
              <a:xfrm>
                <a:off x="8676998" y="1943199"/>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4"/>
              <p:cNvSpPr/>
              <p:nvPr/>
            </p:nvSpPr>
            <p:spPr>
              <a:xfrm>
                <a:off x="262135" y="210375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24"/>
                    </a:cubicBezTo>
                    <a:cubicBezTo>
                      <a:pt x="269028" y="157268"/>
                      <a:pt x="250581" y="175715"/>
                      <a:pt x="227837" y="175715"/>
                    </a:cubicBezTo>
                    <a:lnTo>
                      <a:pt x="175704" y="175715"/>
                    </a:lnTo>
                    <a:lnTo>
                      <a:pt x="175704" y="227827"/>
                    </a:lnTo>
                    <a:cubicBezTo>
                      <a:pt x="175704" y="250581"/>
                      <a:pt x="157257" y="269017"/>
                      <a:pt x="134514" y="269017"/>
                    </a:cubicBezTo>
                    <a:cubicBezTo>
                      <a:pt x="111770" y="269017"/>
                      <a:pt x="93323" y="250581"/>
                      <a:pt x="93323" y="227827"/>
                    </a:cubicBezTo>
                    <a:lnTo>
                      <a:pt x="93323" y="175715"/>
                    </a:lnTo>
                    <a:lnTo>
                      <a:pt x="41190" y="175715"/>
                    </a:lnTo>
                    <a:cubicBezTo>
                      <a:pt x="18446" y="175715"/>
                      <a:pt x="0" y="157268"/>
                      <a:pt x="0" y="13452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4"/>
              <p:cNvSpPr/>
              <p:nvPr/>
            </p:nvSpPr>
            <p:spPr>
              <a:xfrm>
                <a:off x="4038555" y="22674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4"/>
              <p:cNvSpPr/>
              <p:nvPr/>
            </p:nvSpPr>
            <p:spPr>
              <a:xfrm>
                <a:off x="515528" y="4527116"/>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4"/>
              <p:cNvSpPr/>
              <p:nvPr/>
            </p:nvSpPr>
            <p:spPr>
              <a:xfrm>
                <a:off x="8288011" y="39866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54;p4"/>
              <p:cNvSpPr/>
              <p:nvPr/>
            </p:nvSpPr>
            <p:spPr>
              <a:xfrm>
                <a:off x="477243" y="430748"/>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5" name="Google Shape;55;p4"/>
            <p:cNvSpPr/>
            <p:nvPr/>
          </p:nvSpPr>
          <p:spPr>
            <a:xfrm>
              <a:off x="8421361" y="452711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TextBox 13">
            <a:extLst>
              <a:ext uri="{FF2B5EF4-FFF2-40B4-BE49-F238E27FC236}">
                <a16:creationId xmlns:a16="http://schemas.microsoft.com/office/drawing/2014/main" id="{BCC72087-4FA3-4794-934B-D71FADABB62A}"/>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3205286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chemeClr val="bg1">
              <a:lumMod val="60000"/>
              <a:lumOff val="4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lt1"/>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3"/>
          <p:cNvSpPr/>
          <p:nvPr/>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945786" y="613143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0" name="Google Shape;30;p3"/>
          <p:cNvSpPr/>
          <p:nvPr/>
        </p:nvSpPr>
        <p:spPr>
          <a:xfrm>
            <a:off x="11329341" y="5130785"/>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1" name="Google Shape;31;p3"/>
          <p:cNvSpPr/>
          <p:nvPr/>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3"/>
          <p:cNvSpPr/>
          <p:nvPr/>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3"/>
          <p:cNvSpPr/>
          <p:nvPr/>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11010573" y="3125451"/>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6" name="Google Shape;36;p3"/>
          <p:cNvSpPr/>
          <p:nvPr/>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3"/>
          <p:cNvSpPr/>
          <p:nvPr/>
        </p:nvSpPr>
        <p:spPr>
          <a:xfrm>
            <a:off x="1035449" y="602411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3"/>
          <p:cNvSpPr/>
          <p:nvPr/>
        </p:nvSpPr>
        <p:spPr>
          <a:xfrm>
            <a:off x="4846083" y="6159073"/>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38250"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CHỦ ĐỀ 5</a:t>
            </a:r>
          </a:p>
        </p:txBody>
      </p:sp>
      <p:sp>
        <p:nvSpPr>
          <p:cNvPr id="19" name="TextBox 18">
            <a:extLst>
              <a:ext uri="{FF2B5EF4-FFF2-40B4-BE49-F238E27FC236}">
                <a16:creationId xmlns:a16="http://schemas.microsoft.com/office/drawing/2014/main" id="{0256798B-C569-4288-8547-D3A8F47EE487}"/>
              </a:ext>
            </a:extLst>
          </p:cNvPr>
          <p:cNvSpPr txBox="1"/>
          <p:nvPr userDrawn="1"/>
        </p:nvSpPr>
        <p:spPr>
          <a:xfrm>
            <a:off x="4828038" y="909619"/>
            <a:ext cx="7536449" cy="6031395"/>
          </a:xfrm>
          <a:prstGeom prst="rect">
            <a:avLst/>
          </a:prstGeom>
          <a:noFill/>
        </p:spPr>
        <p:txBody>
          <a:bodyPr wrap="square" rtlCol="0">
            <a:spAutoFit/>
          </a:bodyPr>
          <a:lstStyle/>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BẢO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QUẢN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ĐỒ DÙNG</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CÁ NHÂN VÀ </a:t>
            </a:r>
          </a:p>
          <a:p>
            <a:pPr marL="0" marR="0" lvl="0" indent="0" algn="ctr" defTabSz="1219170" rtl="0" eaLnBrk="1" fontAlgn="auto" latinLnBrk="0" hangingPunct="1">
              <a:lnSpc>
                <a:spcPct val="11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            GIA ĐÌNH</a:t>
            </a:r>
          </a:p>
        </p:txBody>
      </p:sp>
      <p:pic>
        <p:nvPicPr>
          <p:cNvPr id="5122" name="Picture 2">
            <a:extLst>
              <a:ext uri="{FF2B5EF4-FFF2-40B4-BE49-F238E27FC236}">
                <a16:creationId xmlns:a16="http://schemas.microsoft.com/office/drawing/2014/main" id="{0775BC22-8A81-4B68-82BE-E53C9B004DAF}"/>
              </a:ext>
            </a:extLst>
          </p:cNvPr>
          <p:cNvPicPr>
            <a:picLocks noChangeAspect="1" noChangeArrowheads="1"/>
          </p:cNvPicPr>
          <p:nvPr userDrawn="1"/>
        </p:nvPicPr>
        <p:blipFill rotWithShape="1">
          <a:blip r:embed="rId2">
            <a:clrChange>
              <a:clrFrom>
                <a:srgbClr val="FFEA8D"/>
              </a:clrFrom>
              <a:clrTo>
                <a:srgbClr val="FFEA8D">
                  <a:alpha val="0"/>
                </a:srgbClr>
              </a:clrTo>
            </a:clrChange>
            <a:extLst>
              <a:ext uri="{28A0092B-C50C-407E-A947-70E740481C1C}">
                <a14:useLocalDpi xmlns:a14="http://schemas.microsoft.com/office/drawing/2010/main" val="0"/>
              </a:ext>
            </a:extLst>
          </a:blip>
          <a:srcRect r="388"/>
          <a:stretch/>
        </p:blipFill>
        <p:spPr bwMode="auto">
          <a:xfrm>
            <a:off x="1796184" y="3292193"/>
            <a:ext cx="5351217" cy="358140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BF89F3C3-1506-4047-95DD-45D7831B32ED}"/>
              </a:ext>
            </a:extLst>
          </p:cNvPr>
          <p:cNvSpPr txBox="1"/>
          <p:nvPr userDrawn="1"/>
        </p:nvSpPr>
        <p:spPr>
          <a:xfrm>
            <a:off x="6874155" y="6584138"/>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1668148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1118537742"/>
      </p:ext>
    </p:extLst>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66" r:id="rId9"/>
    <p:sldLayoutId id="2147483659" r:id="rId10"/>
    <p:sldLayoutId id="2147483660" r:id="rId11"/>
    <p:sldLayoutId id="2147483661" r:id="rId12"/>
    <p:sldLayoutId id="2147483662" r:id="rId13"/>
    <p:sldLayoutId id="2147483663" r:id="rId14"/>
    <p:sldLayoutId id="2147483664" r:id="rId15"/>
    <p:sldLayoutId id="2147483665" r:id="rId16"/>
    <p:sldLayoutId id="2147483668" r:id="rId17"/>
    <p:sldLayoutId id="2147483669" r:id="rId18"/>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4.wdp"/><Relationship Id="rId7" Type="http://schemas.microsoft.com/office/2007/relationships/hdphoto" Target="../media/hdphoto7.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21.png"/><Relationship Id="rId5" Type="http://schemas.microsoft.com/office/2007/relationships/hdphoto" Target="../media/hdphoto6.wdp"/><Relationship Id="rId4" Type="http://schemas.openxmlformats.org/officeDocument/2006/relationships/image" Target="../media/image20.png"/><Relationship Id="rId9" Type="http://schemas.microsoft.com/office/2007/relationships/hdphoto" Target="../media/hdphoto8.wdp"/></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microsoft.com/office/2007/relationships/hdphoto" Target="../media/hdphoto9.wdp"/><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6.png"/><Relationship Id="rId5" Type="http://schemas.microsoft.com/office/2007/relationships/hdphoto" Target="../media/hdphoto10.wdp"/><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microsoft.com/office/2007/relationships/hdphoto" Target="../media/hdphoto11.wdp"/><Relationship Id="rId7"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image" Target="../media/image26.png"/><Relationship Id="rId5" Type="http://schemas.microsoft.com/office/2007/relationships/hdphoto" Target="../media/hdphoto9.wdp"/><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33.jpeg"/><Relationship Id="rId5" Type="http://schemas.microsoft.com/office/2007/relationships/hdphoto" Target="../media/hdphoto12.wdp"/><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35.jpeg"/><Relationship Id="rId5" Type="http://schemas.microsoft.com/office/2007/relationships/hdphoto" Target="../media/hdphoto13.wdp"/><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37.jpeg"/><Relationship Id="rId5" Type="http://schemas.microsoft.com/office/2007/relationships/hdphoto" Target="../media/hdphoto14.wdp"/><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microsoft.com/office/2007/relationships/hdphoto" Target="../media/hdphoto15.wdp"/><Relationship Id="rId7" Type="http://schemas.openxmlformats.org/officeDocument/2006/relationships/image" Target="../media/image41.jpe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0.jpeg"/><Relationship Id="rId5" Type="http://schemas.microsoft.com/office/2007/relationships/hdphoto" Target="../media/hdphoto16.wdp"/><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6.xml"/><Relationship Id="rId5" Type="http://schemas.microsoft.com/office/2007/relationships/hdphoto" Target="../media/hdphoto3.wdp"/><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6.xml"/><Relationship Id="rId5" Type="http://schemas.microsoft.com/office/2007/relationships/hdphoto" Target="../media/hdphoto5.wdp"/><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sp>
        <p:nvSpPr>
          <p:cNvPr id="4" name="Rectangle 3"/>
          <p:cNvSpPr/>
          <p:nvPr/>
        </p:nvSpPr>
        <p:spPr>
          <a:xfrm>
            <a:off x="564326" y="1233538"/>
            <a:ext cx="10972304" cy="1938992"/>
          </a:xfrm>
          <a:prstGeom prst="rect">
            <a:avLst/>
          </a:prstGeom>
          <a:noFill/>
        </p:spPr>
        <p:txBody>
          <a:bodyPr wrap="square" lIns="91440" tIns="45720" rIns="91440" bIns="45720">
            <a:spAutoFit/>
          </a:bodyPr>
          <a:lstStyle/>
          <a:p>
            <a:pPr algn="ctr"/>
            <a:r>
              <a:rPr lang="vi-VN" sz="6000" b="1" dirty="0" smtClean="0">
                <a:ln w="9525">
                  <a:solidFill>
                    <a:schemeClr val="bg1"/>
                  </a:solidFill>
                  <a:prstDash val="solid"/>
                </a:ln>
                <a:solidFill>
                  <a:srgbClr val="FFFF00"/>
                </a:solidFill>
                <a:effectLst>
                  <a:outerShdw blurRad="12700" dist="38100" dir="2700000" algn="tl" rotWithShape="0">
                    <a:schemeClr val="bg1">
                      <a:lumMod val="50000"/>
                    </a:schemeClr>
                  </a:outerShdw>
                </a:effectLst>
              </a:rPr>
              <a:t>Chào mừng quý thầy cô về dự giờ thăm lớp</a:t>
            </a:r>
            <a:endParaRPr lang="en-US" sz="6000" b="1" cap="none" spc="0" dirty="0">
              <a:ln w="9525">
                <a:solidFill>
                  <a:schemeClr val="bg1"/>
                </a:solidFill>
                <a:prstDash val="solid"/>
              </a:ln>
              <a:solidFill>
                <a:srgbClr val="FFFF0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84264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C7B4DE-16BA-471D-BD83-73B91AE9279B}"/>
              </a:ext>
            </a:extLst>
          </p:cNvPr>
          <p:cNvGrpSpPr/>
          <p:nvPr/>
        </p:nvGrpSpPr>
        <p:grpSpPr>
          <a:xfrm>
            <a:off x="503644" y="342401"/>
            <a:ext cx="2816950" cy="1489289"/>
            <a:chOff x="569798" y="1124402"/>
            <a:chExt cx="2816950" cy="1489289"/>
          </a:xfrm>
        </p:grpSpPr>
        <p:pic>
          <p:nvPicPr>
            <p:cNvPr id="18" name="Picture 17">
              <a:extLst>
                <a:ext uri="{FF2B5EF4-FFF2-40B4-BE49-F238E27FC236}">
                  <a16:creationId xmlns:a16="http://schemas.microsoft.com/office/drawing/2014/main" id="{4420EDD3-8286-47CF-98A7-DF70DDEA8506}"/>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69798" y="1124402"/>
              <a:ext cx="2816950" cy="1489289"/>
            </a:xfrm>
            <a:prstGeom prst="rect">
              <a:avLst/>
            </a:prstGeom>
          </p:spPr>
        </p:pic>
        <p:sp>
          <p:nvSpPr>
            <p:cNvPr id="19" name="TextBox 18">
              <a:extLst>
                <a:ext uri="{FF2B5EF4-FFF2-40B4-BE49-F238E27FC236}">
                  <a16:creationId xmlns:a16="http://schemas.microsoft.com/office/drawing/2014/main" id="{49043584-068E-4448-AD9A-87AF15DFF335}"/>
                </a:ext>
              </a:extLst>
            </p:cNvPr>
            <p:cNvSpPr txBox="1"/>
            <p:nvPr/>
          </p:nvSpPr>
          <p:spPr>
            <a:xfrm>
              <a:off x="1442468" y="1610762"/>
              <a:ext cx="1784463" cy="523220"/>
            </a:xfrm>
            <a:prstGeom prst="rect">
              <a:avLst/>
            </a:prstGeom>
            <a:noFill/>
          </p:spPr>
          <p:txBody>
            <a:bodyPr wrap="none" rtlCol="0">
              <a:spAutoFit/>
            </a:bodyPr>
            <a:lstStyle/>
            <a:p>
              <a:r>
                <a:rPr lang="vi-VN" sz="2800" b="1" dirty="0">
                  <a:solidFill>
                    <a:schemeClr val="accent2"/>
                  </a:solidFill>
                  <a:latin typeface="+mj-lt"/>
                </a:rPr>
                <a:t>KHÁM PHÁ</a:t>
              </a:r>
            </a:p>
          </p:txBody>
        </p:sp>
      </p:grpSp>
      <p:sp>
        <p:nvSpPr>
          <p:cNvPr id="20" name="Oval 19">
            <a:extLst>
              <a:ext uri="{FF2B5EF4-FFF2-40B4-BE49-F238E27FC236}">
                <a16:creationId xmlns:a16="http://schemas.microsoft.com/office/drawing/2014/main" id="{CF056738-9254-4CB5-B1E0-8CBD3F90BA44}"/>
              </a:ext>
            </a:extLst>
          </p:cNvPr>
          <p:cNvSpPr/>
          <p:nvPr/>
        </p:nvSpPr>
        <p:spPr>
          <a:xfrm>
            <a:off x="3474931" y="324564"/>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2</a:t>
            </a:r>
          </a:p>
        </p:txBody>
      </p:sp>
      <p:sp>
        <p:nvSpPr>
          <p:cNvPr id="21" name="TextBox 20">
            <a:extLst>
              <a:ext uri="{FF2B5EF4-FFF2-40B4-BE49-F238E27FC236}">
                <a16:creationId xmlns:a16="http://schemas.microsoft.com/office/drawing/2014/main" id="{DE9E9535-CC1E-44C5-89EC-43182BC2D8D3}"/>
              </a:ext>
            </a:extLst>
          </p:cNvPr>
          <p:cNvSpPr txBox="1"/>
          <p:nvPr/>
        </p:nvSpPr>
        <p:spPr>
          <a:xfrm>
            <a:off x="4026914" y="294867"/>
            <a:ext cx="7522547" cy="523220"/>
          </a:xfrm>
          <a:prstGeom prst="rect">
            <a:avLst/>
          </a:prstGeom>
          <a:noFill/>
        </p:spPr>
        <p:txBody>
          <a:bodyPr wrap="square" rtlCol="0">
            <a:spAutoFit/>
          </a:bodyPr>
          <a:lstStyle/>
          <a:p>
            <a:r>
              <a:rPr lang="vi-VN" sz="2800" b="1" dirty="0">
                <a:solidFill>
                  <a:srgbClr val="00B050"/>
                </a:solidFill>
              </a:rPr>
              <a:t>Quan sát tranh và trả lời câu hỏi:</a:t>
            </a:r>
          </a:p>
        </p:txBody>
      </p:sp>
      <p:pic>
        <p:nvPicPr>
          <p:cNvPr id="22" name="Picture 2">
            <a:extLst>
              <a:ext uri="{FF2B5EF4-FFF2-40B4-BE49-F238E27FC236}">
                <a16:creationId xmlns:a16="http://schemas.microsoft.com/office/drawing/2014/main" id="{A711FF89-9AFC-4CE4-9259-E8AE46245BB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9278" t="9847" r="5150" b="16402"/>
          <a:stretch/>
        </p:blipFill>
        <p:spPr bwMode="auto">
          <a:xfrm>
            <a:off x="3442579" y="869265"/>
            <a:ext cx="882091" cy="760249"/>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677D93A0-DEAB-419C-BD0A-1BB26950DF65}"/>
              </a:ext>
            </a:extLst>
          </p:cNvPr>
          <p:cNvSpPr txBox="1"/>
          <p:nvPr/>
        </p:nvSpPr>
        <p:spPr>
          <a:xfrm flipH="1">
            <a:off x="4380474" y="741594"/>
            <a:ext cx="6985753" cy="830997"/>
          </a:xfrm>
          <a:prstGeom prst="rect">
            <a:avLst/>
          </a:prstGeom>
          <a:noFill/>
        </p:spPr>
        <p:txBody>
          <a:bodyPr wrap="square" rtlCol="0">
            <a:spAutoFit/>
          </a:bodyPr>
          <a:lstStyle/>
          <a:p>
            <a:pPr algn="just"/>
            <a:r>
              <a:rPr lang="vi-VN" sz="2400" dirty="0">
                <a:solidFill>
                  <a:srgbClr val="000000"/>
                </a:solidFill>
              </a:rPr>
              <a:t>Nêu nhận xét của em về việc sử dụng thời gian của các bạn trong tranh.</a:t>
            </a:r>
          </a:p>
        </p:txBody>
      </p:sp>
      <p:sp>
        <p:nvSpPr>
          <p:cNvPr id="24" name="TextBox 23">
            <a:extLst>
              <a:ext uri="{FF2B5EF4-FFF2-40B4-BE49-F238E27FC236}">
                <a16:creationId xmlns:a16="http://schemas.microsoft.com/office/drawing/2014/main" id="{A176335F-A2C8-47CD-AB32-17A44C912D49}"/>
              </a:ext>
            </a:extLst>
          </p:cNvPr>
          <p:cNvSpPr txBox="1"/>
          <p:nvPr/>
        </p:nvSpPr>
        <p:spPr>
          <a:xfrm>
            <a:off x="330340" y="4641899"/>
            <a:ext cx="2816950" cy="1154162"/>
          </a:xfrm>
          <a:prstGeom prst="rect">
            <a:avLst/>
          </a:prstGeom>
          <a:solidFill>
            <a:schemeClr val="accent2"/>
          </a:solidFill>
        </p:spPr>
        <p:txBody>
          <a:bodyPr wrap="square" rtlCol="0">
            <a:spAutoFit/>
          </a:bodyPr>
          <a:lstStyle/>
          <a:p>
            <a:pPr algn="ctr"/>
            <a:r>
              <a:rPr lang="vi-VN" sz="2300" i="1" dirty="0">
                <a:solidFill>
                  <a:schemeClr val="bg2"/>
                </a:solidFill>
              </a:rPr>
              <a:t>Hải luôn thực hiện các việc trong ngày theo thời gian biểu.</a:t>
            </a:r>
          </a:p>
        </p:txBody>
      </p:sp>
      <p:sp>
        <p:nvSpPr>
          <p:cNvPr id="25" name="TextBox 24">
            <a:extLst>
              <a:ext uri="{FF2B5EF4-FFF2-40B4-BE49-F238E27FC236}">
                <a16:creationId xmlns:a16="http://schemas.microsoft.com/office/drawing/2014/main" id="{98A3EC29-6F12-41A7-8600-CB655A963ABE}"/>
              </a:ext>
            </a:extLst>
          </p:cNvPr>
          <p:cNvSpPr txBox="1"/>
          <p:nvPr/>
        </p:nvSpPr>
        <p:spPr>
          <a:xfrm>
            <a:off x="3325295" y="4604072"/>
            <a:ext cx="2816950" cy="1154162"/>
          </a:xfrm>
          <a:prstGeom prst="rect">
            <a:avLst/>
          </a:prstGeom>
          <a:solidFill>
            <a:schemeClr val="accent2"/>
          </a:solidFill>
        </p:spPr>
        <p:txBody>
          <a:bodyPr wrap="square" rtlCol="0">
            <a:spAutoFit/>
          </a:bodyPr>
          <a:lstStyle/>
          <a:p>
            <a:pPr algn="ctr"/>
            <a:r>
              <a:rPr lang="vi-VN" sz="2300" i="1" dirty="0">
                <a:solidFill>
                  <a:schemeClr val="bg2"/>
                </a:solidFill>
              </a:rPr>
              <a:t>Liên luôn chuẩn bị sách vở từ tối hôm trước.</a:t>
            </a:r>
          </a:p>
        </p:txBody>
      </p:sp>
      <p:grpSp>
        <p:nvGrpSpPr>
          <p:cNvPr id="30" name="Group 29">
            <a:extLst>
              <a:ext uri="{FF2B5EF4-FFF2-40B4-BE49-F238E27FC236}">
                <a16:creationId xmlns:a16="http://schemas.microsoft.com/office/drawing/2014/main" id="{74E06791-9CFE-457D-AEBF-1FDCA961C528}"/>
              </a:ext>
            </a:extLst>
          </p:cNvPr>
          <p:cNvGrpSpPr/>
          <p:nvPr/>
        </p:nvGrpSpPr>
        <p:grpSpPr>
          <a:xfrm>
            <a:off x="209117" y="1715305"/>
            <a:ext cx="11652542" cy="2862050"/>
            <a:chOff x="183800" y="1984260"/>
            <a:chExt cx="11652542" cy="2862050"/>
          </a:xfrm>
        </p:grpSpPr>
        <p:pic>
          <p:nvPicPr>
            <p:cNvPr id="16" name="Picture 15">
              <a:extLst>
                <a:ext uri="{FF2B5EF4-FFF2-40B4-BE49-F238E27FC236}">
                  <a16:creationId xmlns:a16="http://schemas.microsoft.com/office/drawing/2014/main" id="{FAB2EC92-1C36-41FF-908B-FEAAC2E2B387}"/>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sharpenSoften amount="25000"/>
                      </a14:imgEffect>
                      <a14:imgEffect>
                        <a14:saturation sat="200000"/>
                      </a14:imgEffect>
                    </a14:imgLayer>
                  </a14:imgProps>
                </a:ext>
              </a:extLst>
            </a:blip>
            <a:stretch>
              <a:fillRect/>
            </a:stretch>
          </p:blipFill>
          <p:spPr>
            <a:xfrm>
              <a:off x="183800" y="1984260"/>
              <a:ext cx="6193917" cy="2837589"/>
            </a:xfrm>
            <a:prstGeom prst="rect">
              <a:avLst/>
            </a:prstGeom>
          </p:spPr>
        </p:pic>
        <p:pic>
          <p:nvPicPr>
            <p:cNvPr id="27" name="Picture 26">
              <a:extLst>
                <a:ext uri="{FF2B5EF4-FFF2-40B4-BE49-F238E27FC236}">
                  <a16:creationId xmlns:a16="http://schemas.microsoft.com/office/drawing/2014/main" id="{3E8B8FE7-BD2A-463F-B991-930F1BD17F1A}"/>
                </a:ext>
              </a:extLst>
            </p:cNvPr>
            <p:cNvPicPr>
              <a:picLocks noChangeAspect="1"/>
            </p:cNvPicPr>
            <p:nvPr/>
          </p:nvPicPr>
          <p:blipFill>
            <a:blip r:embed="rId8">
              <a:clrChange>
                <a:clrFrom>
                  <a:srgbClr val="FFFFFF"/>
                </a:clrFrom>
                <a:clrTo>
                  <a:srgbClr val="FFFFFF">
                    <a:alpha val="0"/>
                  </a:srgbClr>
                </a:clrTo>
              </a:clrChange>
              <a:extLst>
                <a:ext uri="{BEBA8EAE-BF5A-486C-A8C5-ECC9F3942E4B}">
                  <a14:imgProps xmlns:a14="http://schemas.microsoft.com/office/drawing/2010/main">
                    <a14:imgLayer r:embed="rId9">
                      <a14:imgEffect>
                        <a14:sharpenSoften amount="25000"/>
                      </a14:imgEffect>
                      <a14:imgEffect>
                        <a14:saturation sat="200000"/>
                      </a14:imgEffect>
                    </a14:imgLayer>
                  </a14:imgProps>
                </a:ext>
              </a:extLst>
            </a:blip>
            <a:stretch>
              <a:fillRect/>
            </a:stretch>
          </p:blipFill>
          <p:spPr>
            <a:xfrm>
              <a:off x="6168392" y="2091581"/>
              <a:ext cx="5667950" cy="2754729"/>
            </a:xfrm>
            <a:prstGeom prst="rect">
              <a:avLst/>
            </a:prstGeom>
          </p:spPr>
        </p:pic>
      </p:grpSp>
      <p:sp>
        <p:nvSpPr>
          <p:cNvPr id="28" name="TextBox 27">
            <a:extLst>
              <a:ext uri="{FF2B5EF4-FFF2-40B4-BE49-F238E27FC236}">
                <a16:creationId xmlns:a16="http://schemas.microsoft.com/office/drawing/2014/main" id="{E354BF91-2EC3-445B-8B8D-8E4CF32FA17A}"/>
              </a:ext>
            </a:extLst>
          </p:cNvPr>
          <p:cNvSpPr txBox="1"/>
          <p:nvPr/>
        </p:nvSpPr>
        <p:spPr>
          <a:xfrm>
            <a:off x="6096000" y="4604072"/>
            <a:ext cx="3105150" cy="1154162"/>
          </a:xfrm>
          <a:prstGeom prst="rect">
            <a:avLst/>
          </a:prstGeom>
          <a:solidFill>
            <a:schemeClr val="accent2"/>
          </a:solidFill>
        </p:spPr>
        <p:txBody>
          <a:bodyPr wrap="square" rtlCol="0">
            <a:spAutoFit/>
          </a:bodyPr>
          <a:lstStyle/>
          <a:p>
            <a:pPr algn="ctr"/>
            <a:r>
              <a:rPr lang="vi-VN" sz="2300" i="1" dirty="0">
                <a:solidFill>
                  <a:schemeClr val="bg2"/>
                </a:solidFill>
              </a:rPr>
              <a:t>Huy thường đặt ra kế hoạch học tập và phấn đấu hoàn thành.</a:t>
            </a:r>
          </a:p>
        </p:txBody>
      </p:sp>
      <p:sp>
        <p:nvSpPr>
          <p:cNvPr id="29" name="TextBox 28">
            <a:extLst>
              <a:ext uri="{FF2B5EF4-FFF2-40B4-BE49-F238E27FC236}">
                <a16:creationId xmlns:a16="http://schemas.microsoft.com/office/drawing/2014/main" id="{6A6E997F-5DD1-49C2-ABBC-86165ABE0268}"/>
              </a:ext>
            </a:extLst>
          </p:cNvPr>
          <p:cNvSpPr txBox="1"/>
          <p:nvPr/>
        </p:nvSpPr>
        <p:spPr>
          <a:xfrm>
            <a:off x="9044709" y="4575214"/>
            <a:ext cx="2816950" cy="1154162"/>
          </a:xfrm>
          <a:prstGeom prst="rect">
            <a:avLst/>
          </a:prstGeom>
          <a:solidFill>
            <a:schemeClr val="accent2"/>
          </a:solidFill>
        </p:spPr>
        <p:txBody>
          <a:bodyPr wrap="square" rtlCol="0">
            <a:spAutoFit/>
          </a:bodyPr>
          <a:lstStyle/>
          <a:p>
            <a:pPr algn="ctr"/>
            <a:r>
              <a:rPr lang="vi-VN" sz="2300" i="1" dirty="0">
                <a:solidFill>
                  <a:schemeClr val="bg2"/>
                </a:solidFill>
              </a:rPr>
              <a:t>Trường luôn hoàn thành xong mọi việc rồi mới đi chơi.</a:t>
            </a:r>
          </a:p>
        </p:txBody>
      </p:sp>
      <p:sp>
        <p:nvSpPr>
          <p:cNvPr id="26" name="Rectangle: Rounded Corners 1">
            <a:extLst>
              <a:ext uri="{FF2B5EF4-FFF2-40B4-BE49-F238E27FC236}">
                <a16:creationId xmlns:a16="http://schemas.microsoft.com/office/drawing/2014/main" id="{02081BE6-0D0F-4361-8342-07D31228CA85}"/>
              </a:ext>
            </a:extLst>
          </p:cNvPr>
          <p:cNvSpPr/>
          <p:nvPr/>
        </p:nvSpPr>
        <p:spPr>
          <a:xfrm>
            <a:off x="351037" y="4670073"/>
            <a:ext cx="2571154" cy="1535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dirty="0" err="1">
                <a:solidFill>
                  <a:srgbClr val="FF0000"/>
                </a:solidFill>
              </a:rPr>
              <a:t>Bạn</a:t>
            </a:r>
            <a:r>
              <a:rPr lang="en-US" sz="2400" dirty="0">
                <a:solidFill>
                  <a:srgbClr val="FF0000"/>
                </a:solidFill>
              </a:rPr>
              <a:t> </a:t>
            </a:r>
            <a:r>
              <a:rPr lang="en-US" sz="2400" dirty="0" err="1">
                <a:solidFill>
                  <a:srgbClr val="FF0000"/>
                </a:solidFill>
              </a:rPr>
              <a:t>Hải</a:t>
            </a:r>
            <a:r>
              <a:rPr lang="en-US" sz="2400" dirty="0">
                <a:solidFill>
                  <a:srgbClr val="FF0000"/>
                </a:solidFill>
              </a:rPr>
              <a:t> </a:t>
            </a:r>
            <a:r>
              <a:rPr lang="en-US" sz="2400" dirty="0" err="1">
                <a:solidFill>
                  <a:srgbClr val="FF0000"/>
                </a:solidFill>
              </a:rPr>
              <a:t>luôn</a:t>
            </a:r>
            <a:r>
              <a:rPr lang="en-US" sz="2400" dirty="0">
                <a:solidFill>
                  <a:srgbClr val="FF0000"/>
                </a:solidFill>
              </a:rPr>
              <a:t> </a:t>
            </a:r>
            <a:r>
              <a:rPr lang="en-US" sz="2400" dirty="0" err="1">
                <a:solidFill>
                  <a:srgbClr val="FF0000"/>
                </a:solidFill>
              </a:rPr>
              <a:t>biết</a:t>
            </a:r>
            <a:r>
              <a:rPr lang="en-US" sz="2400" dirty="0">
                <a:solidFill>
                  <a:srgbClr val="FF0000"/>
                </a:solidFill>
              </a:rPr>
              <a:t> </a:t>
            </a:r>
            <a:r>
              <a:rPr lang="en-US" sz="2400" dirty="0" err="1">
                <a:solidFill>
                  <a:srgbClr val="FF0000"/>
                </a:solidFill>
              </a:rPr>
              <a:t>tận</a:t>
            </a:r>
            <a:r>
              <a:rPr lang="en-US" sz="2400" dirty="0">
                <a:solidFill>
                  <a:srgbClr val="FF0000"/>
                </a:solidFill>
              </a:rPr>
              <a:t> </a:t>
            </a:r>
            <a:r>
              <a:rPr lang="en-US" sz="2400" dirty="0" err="1">
                <a:solidFill>
                  <a:srgbClr val="FF0000"/>
                </a:solidFill>
              </a:rPr>
              <a:t>dụng</a:t>
            </a:r>
            <a:r>
              <a:rPr lang="en-US" sz="2400" dirty="0">
                <a:solidFill>
                  <a:srgbClr val="FF0000"/>
                </a:solidFill>
              </a:rPr>
              <a:t> </a:t>
            </a:r>
            <a:r>
              <a:rPr lang="en-US" sz="2400" dirty="0" err="1">
                <a:solidFill>
                  <a:srgbClr val="FF0000"/>
                </a:solidFill>
              </a:rPr>
              <a:t>thời</a:t>
            </a:r>
            <a:r>
              <a:rPr lang="en-US" sz="2400" dirty="0">
                <a:solidFill>
                  <a:srgbClr val="FF0000"/>
                </a:solidFill>
              </a:rPr>
              <a:t> </a:t>
            </a:r>
            <a:r>
              <a:rPr lang="en-US" sz="2400" dirty="0" err="1">
                <a:solidFill>
                  <a:srgbClr val="FF0000"/>
                </a:solidFill>
              </a:rPr>
              <a:t>gian</a:t>
            </a:r>
            <a:r>
              <a:rPr lang="en-US" sz="2400" dirty="0">
                <a:solidFill>
                  <a:srgbClr val="FF0000"/>
                </a:solidFill>
              </a:rPr>
              <a:t> </a:t>
            </a:r>
            <a:r>
              <a:rPr lang="en-US" sz="2400" dirty="0" err="1">
                <a:solidFill>
                  <a:srgbClr val="FF0000"/>
                </a:solidFill>
              </a:rPr>
              <a:t>bằng</a:t>
            </a:r>
            <a:r>
              <a:rPr lang="en-US" sz="2400" dirty="0">
                <a:solidFill>
                  <a:srgbClr val="FF0000"/>
                </a:solidFill>
              </a:rPr>
              <a:t> </a:t>
            </a:r>
            <a:r>
              <a:rPr lang="en-US" sz="2400" dirty="0" err="1">
                <a:solidFill>
                  <a:srgbClr val="FF0000"/>
                </a:solidFill>
              </a:rPr>
              <a:t>thời</a:t>
            </a:r>
            <a:r>
              <a:rPr lang="en-US" sz="2400" dirty="0">
                <a:solidFill>
                  <a:srgbClr val="FF0000"/>
                </a:solidFill>
              </a:rPr>
              <a:t> </a:t>
            </a:r>
            <a:r>
              <a:rPr lang="en-US" sz="2400" dirty="0" err="1">
                <a:solidFill>
                  <a:srgbClr val="FF0000"/>
                </a:solidFill>
              </a:rPr>
              <a:t>gian</a:t>
            </a:r>
            <a:r>
              <a:rPr lang="en-US" sz="2400" dirty="0">
                <a:solidFill>
                  <a:srgbClr val="FF0000"/>
                </a:solidFill>
              </a:rPr>
              <a:t> </a:t>
            </a:r>
            <a:r>
              <a:rPr lang="en-US" sz="2400" dirty="0" err="1">
                <a:solidFill>
                  <a:srgbClr val="FF0000"/>
                </a:solidFill>
              </a:rPr>
              <a:t>biểu</a:t>
            </a:r>
            <a:r>
              <a:rPr lang="en-US" sz="2400" dirty="0"/>
              <a:t>.</a:t>
            </a:r>
          </a:p>
        </p:txBody>
      </p:sp>
      <p:sp>
        <p:nvSpPr>
          <p:cNvPr id="32" name="Rectangle: Rounded Corners 1">
            <a:extLst>
              <a:ext uri="{FF2B5EF4-FFF2-40B4-BE49-F238E27FC236}">
                <a16:creationId xmlns:a16="http://schemas.microsoft.com/office/drawing/2014/main" id="{02081BE6-0D0F-4361-8342-07D31228CA85}"/>
              </a:ext>
            </a:extLst>
          </p:cNvPr>
          <p:cNvSpPr/>
          <p:nvPr/>
        </p:nvSpPr>
        <p:spPr>
          <a:xfrm>
            <a:off x="3100196" y="4670073"/>
            <a:ext cx="2996652" cy="15954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smtClean="0">
                <a:solidFill>
                  <a:srgbClr val="FF0000"/>
                </a:solidFill>
              </a:rPr>
              <a:t> Liên</a:t>
            </a:r>
            <a:r>
              <a:rPr lang="en-US" sz="2400" dirty="0" smtClean="0">
                <a:solidFill>
                  <a:srgbClr val="FF0000"/>
                </a:solidFill>
              </a:rPr>
              <a:t> </a:t>
            </a:r>
            <a:r>
              <a:rPr lang="vi-VN" sz="2400" dirty="0" smtClean="0">
                <a:solidFill>
                  <a:srgbClr val="FF0000"/>
                </a:solidFill>
              </a:rPr>
              <a:t>chuẩn bị sách vở hôm trước để tiết kiệm thời gian cho sáng mai</a:t>
            </a:r>
            <a:r>
              <a:rPr lang="en-US" sz="2400" dirty="0" smtClean="0"/>
              <a:t>.</a:t>
            </a:r>
            <a:endParaRPr lang="en-US" sz="2400" dirty="0"/>
          </a:p>
        </p:txBody>
      </p:sp>
      <p:sp>
        <p:nvSpPr>
          <p:cNvPr id="33" name="Rectangle: Rounded Corners 4">
            <a:extLst>
              <a:ext uri="{FF2B5EF4-FFF2-40B4-BE49-F238E27FC236}">
                <a16:creationId xmlns:a16="http://schemas.microsoft.com/office/drawing/2014/main" id="{C8C90102-5E22-421F-BBB5-5DCA471DCBC8}"/>
              </a:ext>
            </a:extLst>
          </p:cNvPr>
          <p:cNvSpPr/>
          <p:nvPr/>
        </p:nvSpPr>
        <p:spPr>
          <a:xfrm>
            <a:off x="6225029" y="4640056"/>
            <a:ext cx="2782389" cy="16569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rgbClr val="FF0000"/>
                </a:solidFill>
              </a:rPr>
              <a:t>Huy thường đặt ra kế hoạch học tập và phấn đấu hoàn thành để không bỏ lỡ thời gian.</a:t>
            </a:r>
            <a:endParaRPr lang="en-US" sz="2000" dirty="0">
              <a:solidFill>
                <a:srgbClr val="FF0000"/>
              </a:solidFill>
            </a:endParaRPr>
          </a:p>
        </p:txBody>
      </p:sp>
      <p:sp>
        <p:nvSpPr>
          <p:cNvPr id="34" name="Rectangle: Rounded Corners 5">
            <a:extLst>
              <a:ext uri="{FF2B5EF4-FFF2-40B4-BE49-F238E27FC236}">
                <a16:creationId xmlns:a16="http://schemas.microsoft.com/office/drawing/2014/main" id="{8EB30A86-1920-4447-9B96-DF4616C7EF9D}"/>
              </a:ext>
            </a:extLst>
          </p:cNvPr>
          <p:cNvSpPr/>
          <p:nvPr/>
        </p:nvSpPr>
        <p:spPr>
          <a:xfrm>
            <a:off x="9170498" y="4604072"/>
            <a:ext cx="2687920" cy="18505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FF0000"/>
                </a:solidFill>
                <a:latin typeface="Calibri" panose="020F0502020204030204" pitchFamily="34" charset="0"/>
              </a:rPr>
              <a:t>T</a:t>
            </a:r>
            <a:r>
              <a:rPr lang="en-US" sz="2400" dirty="0">
                <a:solidFill>
                  <a:srgbClr val="FF0000"/>
                </a:solidFill>
                <a:latin typeface="Calibri" panose="020F0502020204030204" pitchFamily="34" charset="0"/>
              </a:rPr>
              <a:t>r</a:t>
            </a:r>
            <a:r>
              <a:rPr lang="vi-VN" sz="2400" dirty="0">
                <a:solidFill>
                  <a:srgbClr val="FF0000"/>
                </a:solidFill>
                <a:latin typeface="Calibri" panose="020F0502020204030204" pitchFamily="34" charset="0"/>
              </a:rPr>
              <a:t>ư</a:t>
            </a:r>
            <a:r>
              <a:rPr lang="en-US" sz="2400" dirty="0">
                <a:solidFill>
                  <a:srgbClr val="FF0000"/>
                </a:solidFill>
                <a:latin typeface="Calibri" panose="020F0502020204030204" pitchFamily="34" charset="0"/>
              </a:rPr>
              <a:t>ờ</a:t>
            </a:r>
            <a:r>
              <a:rPr lang="vi-VN" sz="2400" dirty="0">
                <a:solidFill>
                  <a:srgbClr val="FF0000"/>
                </a:solidFill>
                <a:latin typeface="Calibri" panose="020F0502020204030204" pitchFamily="34" charset="0"/>
              </a:rPr>
              <a:t>ng luôn hoàn thành xong việc rồi mới đi chơi thể hiện sự coi trọng thời gian</a:t>
            </a:r>
            <a:r>
              <a:rPr lang="vi-VN" sz="2400" dirty="0">
                <a:latin typeface="Calibri" panose="020F0502020204030204" pitchFamily="34" charset="0"/>
              </a:rPr>
              <a:t>.</a:t>
            </a:r>
            <a:endParaRPr lang="en-US" sz="2400" dirty="0">
              <a:latin typeface="Calibri" panose="020F0502020204030204" pitchFamily="34" charset="0"/>
            </a:endParaRPr>
          </a:p>
        </p:txBody>
      </p:sp>
    </p:spTree>
    <p:extLst>
      <p:ext uri="{BB962C8B-B14F-4D97-AF65-F5344CB8AC3E}">
        <p14:creationId xmlns:p14="http://schemas.microsoft.com/office/powerpoint/2010/main" val="26727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anim calcmode="lin" valueType="num">
                                      <p:cBhvr>
                                        <p:cTn id="34" dur="1000" fill="hold"/>
                                        <p:tgtEl>
                                          <p:spTgt spid="29"/>
                                        </p:tgtEl>
                                        <p:attrNameLst>
                                          <p:attrName>ppt_x</p:attrName>
                                        </p:attrNameLst>
                                      </p:cBhvr>
                                      <p:tavLst>
                                        <p:tav tm="0">
                                          <p:val>
                                            <p:strVal val="#ppt_x"/>
                                          </p:val>
                                        </p:tav>
                                        <p:tav tm="100000">
                                          <p:val>
                                            <p:strVal val="#ppt_x"/>
                                          </p:val>
                                        </p:tav>
                                      </p:tavLst>
                                    </p:anim>
                                    <p:anim calcmode="lin" valueType="num">
                                      <p:cBhvr>
                                        <p:cTn id="3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1000"/>
                                        <p:tgtEl>
                                          <p:spTgt spid="26"/>
                                        </p:tgtEl>
                                      </p:cBhvr>
                                    </p:animEffect>
                                    <p:anim calcmode="lin" valueType="num">
                                      <p:cBhvr>
                                        <p:cTn id="41" dur="1000" fill="hold"/>
                                        <p:tgtEl>
                                          <p:spTgt spid="26"/>
                                        </p:tgtEl>
                                        <p:attrNameLst>
                                          <p:attrName>ppt_x</p:attrName>
                                        </p:attrNameLst>
                                      </p:cBhvr>
                                      <p:tavLst>
                                        <p:tav tm="0">
                                          <p:val>
                                            <p:strVal val="#ppt_x"/>
                                          </p:val>
                                        </p:tav>
                                        <p:tav tm="100000">
                                          <p:val>
                                            <p:strVal val="#ppt_x"/>
                                          </p:val>
                                        </p:tav>
                                      </p:tavLst>
                                    </p:anim>
                                    <p:anim calcmode="lin" valueType="num">
                                      <p:cBhvr>
                                        <p:cTn id="4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1000"/>
                                        <p:tgtEl>
                                          <p:spTgt spid="32"/>
                                        </p:tgtEl>
                                      </p:cBhvr>
                                    </p:animEffect>
                                    <p:anim calcmode="lin" valueType="num">
                                      <p:cBhvr>
                                        <p:cTn id="48" dur="1000" fill="hold"/>
                                        <p:tgtEl>
                                          <p:spTgt spid="32"/>
                                        </p:tgtEl>
                                        <p:attrNameLst>
                                          <p:attrName>ppt_x</p:attrName>
                                        </p:attrNameLst>
                                      </p:cBhvr>
                                      <p:tavLst>
                                        <p:tav tm="0">
                                          <p:val>
                                            <p:strVal val="#ppt_x"/>
                                          </p:val>
                                        </p:tav>
                                        <p:tav tm="100000">
                                          <p:val>
                                            <p:strVal val="#ppt_x"/>
                                          </p:val>
                                        </p:tav>
                                      </p:tavLst>
                                    </p:anim>
                                    <p:anim calcmode="lin" valueType="num">
                                      <p:cBhvr>
                                        <p:cTn id="4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1000"/>
                                        <p:tgtEl>
                                          <p:spTgt spid="33"/>
                                        </p:tgtEl>
                                      </p:cBhvr>
                                    </p:animEffect>
                                    <p:anim calcmode="lin" valueType="num">
                                      <p:cBhvr>
                                        <p:cTn id="55" dur="1000" fill="hold"/>
                                        <p:tgtEl>
                                          <p:spTgt spid="33"/>
                                        </p:tgtEl>
                                        <p:attrNameLst>
                                          <p:attrName>ppt_x</p:attrName>
                                        </p:attrNameLst>
                                      </p:cBhvr>
                                      <p:tavLst>
                                        <p:tav tm="0">
                                          <p:val>
                                            <p:strVal val="#ppt_x"/>
                                          </p:val>
                                        </p:tav>
                                        <p:tav tm="100000">
                                          <p:val>
                                            <p:strVal val="#ppt_x"/>
                                          </p:val>
                                        </p:tav>
                                      </p:tavLst>
                                    </p:anim>
                                    <p:anim calcmode="lin" valueType="num">
                                      <p:cBhvr>
                                        <p:cTn id="5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1000"/>
                                        <p:tgtEl>
                                          <p:spTgt spid="34"/>
                                        </p:tgtEl>
                                      </p:cBhvr>
                                    </p:animEffect>
                                    <p:anim calcmode="lin" valueType="num">
                                      <p:cBhvr>
                                        <p:cTn id="62" dur="1000" fill="hold"/>
                                        <p:tgtEl>
                                          <p:spTgt spid="34"/>
                                        </p:tgtEl>
                                        <p:attrNameLst>
                                          <p:attrName>ppt_x</p:attrName>
                                        </p:attrNameLst>
                                      </p:cBhvr>
                                      <p:tavLst>
                                        <p:tav tm="0">
                                          <p:val>
                                            <p:strVal val="#ppt_x"/>
                                          </p:val>
                                        </p:tav>
                                        <p:tav tm="100000">
                                          <p:val>
                                            <p:strVal val="#ppt_x"/>
                                          </p:val>
                                        </p:tav>
                                      </p:tavLst>
                                    </p:anim>
                                    <p:anim calcmode="lin" valueType="num">
                                      <p:cBhvr>
                                        <p:cTn id="6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8" grpId="0" animBg="1"/>
      <p:bldP spid="29" grpId="0" animBg="1"/>
      <p:bldP spid="26" grpId="0" animBg="1"/>
      <p:bldP spid="32" grpId="0" animBg="1"/>
      <p:bldP spid="33" grpId="0" animBg="1"/>
      <p:bldP spid="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785E0D-78EB-477A-8227-626CF6F5CC29}"/>
              </a:ext>
            </a:extLst>
          </p:cNvPr>
          <p:cNvSpPr txBox="1"/>
          <p:nvPr/>
        </p:nvSpPr>
        <p:spPr>
          <a:xfrm>
            <a:off x="1084216" y="674363"/>
            <a:ext cx="9738100" cy="1323439"/>
          </a:xfrm>
          <a:prstGeom prst="rect">
            <a:avLst/>
          </a:prstGeom>
          <a:noFill/>
        </p:spPr>
        <p:txBody>
          <a:bodyPr wrap="square" rtlCol="0">
            <a:spAutoFit/>
          </a:bodyPr>
          <a:lstStyle/>
          <a:p>
            <a:pPr lvl="0" algn="ctr"/>
            <a:r>
              <a:rPr lang="vi-VN" sz="4000" b="1" noProof="0" dirty="0" smtClean="0">
                <a:solidFill>
                  <a:srgbClr val="4472C4">
                    <a:lumMod val="50000"/>
                  </a:srgbClr>
                </a:solidFill>
                <a:latin typeface="Times New Roman" panose="02020603050405020304" pitchFamily="18" charset="0"/>
                <a:cs typeface="Times New Roman" panose="02020603050405020304" pitchFamily="18" charset="0"/>
              </a:rPr>
              <a:t>1.Em hãy nêu một số việc làm thể hiện sự quý trọng thời gian</a:t>
            </a:r>
            <a:endParaRPr kumimoji="0" lang="en-US" sz="40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1785E0D-78EB-477A-8227-626CF6F5CC29}"/>
              </a:ext>
            </a:extLst>
          </p:cNvPr>
          <p:cNvSpPr txBox="1"/>
          <p:nvPr/>
        </p:nvSpPr>
        <p:spPr>
          <a:xfrm>
            <a:off x="1345473" y="2310473"/>
            <a:ext cx="10019212" cy="707886"/>
          </a:xfrm>
          <a:prstGeom prst="rect">
            <a:avLst/>
          </a:prstGeom>
          <a:noFill/>
        </p:spPr>
        <p:txBody>
          <a:bodyPr wrap="square" rtlCol="0">
            <a:spAutoFit/>
          </a:bodyPr>
          <a:lstStyle/>
          <a:p>
            <a:pPr lvl="0" algn="ctr"/>
            <a:r>
              <a:rPr lang="vi-VN" sz="4000" b="1" dirty="0" smtClean="0">
                <a:solidFill>
                  <a:srgbClr val="4472C4">
                    <a:lumMod val="50000"/>
                  </a:srgbClr>
                </a:solidFill>
                <a:latin typeface="Times New Roman" panose="02020603050405020304" pitchFamily="18" charset="0"/>
                <a:cs typeface="Times New Roman" panose="02020603050405020304" pitchFamily="18" charset="0"/>
              </a:rPr>
              <a:t>2</a:t>
            </a:r>
            <a:r>
              <a:rPr lang="vi-VN" sz="4000" b="1" noProof="0" dirty="0" smtClean="0">
                <a:solidFill>
                  <a:srgbClr val="4472C4">
                    <a:lumMod val="50000"/>
                  </a:srgbClr>
                </a:solidFill>
                <a:latin typeface="Times New Roman" panose="02020603050405020304" pitchFamily="18" charset="0"/>
                <a:cs typeface="Times New Roman" panose="02020603050405020304" pitchFamily="18" charset="0"/>
              </a:rPr>
              <a:t>.Theo em thế nào là biết quý trọng thời gian</a:t>
            </a:r>
            <a:endParaRPr kumimoji="0" lang="en-US" sz="40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cs typeface="Times New Roman" panose="02020603050405020304" pitchFamily="18" charset="0"/>
            </a:endParaRPr>
          </a:p>
        </p:txBody>
      </p:sp>
      <p:pic>
        <p:nvPicPr>
          <p:cNvPr id="5" name="图片 11269" descr="25"/>
          <p:cNvPicPr>
            <a:picLocks noChangeAspect="1"/>
          </p:cNvPicPr>
          <p:nvPr/>
        </p:nvPicPr>
        <p:blipFill>
          <a:blip r:embed="rId2"/>
          <a:stretch>
            <a:fillRect/>
          </a:stretch>
        </p:blipFill>
        <p:spPr>
          <a:xfrm>
            <a:off x="8791302" y="3757023"/>
            <a:ext cx="2573383" cy="2468033"/>
          </a:xfrm>
          <a:prstGeom prst="rect">
            <a:avLst/>
          </a:prstGeom>
          <a:noFill/>
          <a:ln w="9525">
            <a:noFill/>
          </a:ln>
        </p:spPr>
      </p:pic>
      <p:sp>
        <p:nvSpPr>
          <p:cNvPr id="7" name="Oval 6"/>
          <p:cNvSpPr/>
          <p:nvPr/>
        </p:nvSpPr>
        <p:spPr>
          <a:xfrm>
            <a:off x="2429690" y="3116096"/>
            <a:ext cx="6361612" cy="31089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smtClean="0">
                <a:solidFill>
                  <a:srgbClr val="FF0000"/>
                </a:solidFill>
                <a:latin typeface="Times New Roman" panose="02020603050405020304" pitchFamily="18" charset="0"/>
                <a:cs typeface="Times New Roman" panose="02020603050405020304" pitchFamily="18" charset="0"/>
              </a:rPr>
              <a:t>Biết quý trọng thời gian là sử dụng thời gian một cách tiết kiệm và hợp lí</a:t>
            </a:r>
            <a:endParaRPr lang="en-US" sz="4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15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08185" y="506169"/>
            <a:ext cx="8933018" cy="193899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sz="6000" b="1" dirty="0" smtClean="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rPr>
              <a:t>TIẾT HỌC KẾT THÚC HẸN GẶP LẠI CÁC EM</a:t>
            </a:r>
            <a:endPar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07821768"/>
      </p:ext>
    </p:extLst>
  </p:cSld>
  <p:clrMapOvr>
    <a:masterClrMapping/>
  </p:clrMapOvr>
  <p:transition spd="slow">
    <p:random/>
    <p:sndAc>
      <p:stSnd>
        <p:snd r:embed="rId3" name="applause.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0E6472D-54EF-4287-864C-0208D6E93C5C}"/>
              </a:ext>
            </a:extLst>
          </p:cNvPr>
          <p:cNvGrpSpPr/>
          <p:nvPr/>
        </p:nvGrpSpPr>
        <p:grpSpPr>
          <a:xfrm>
            <a:off x="665162" y="435862"/>
            <a:ext cx="2816950" cy="1288726"/>
            <a:chOff x="500062" y="2851475"/>
            <a:chExt cx="2816950" cy="1288726"/>
          </a:xfrm>
        </p:grpSpPr>
        <p:pic>
          <p:nvPicPr>
            <p:cNvPr id="3" name="Picture 2">
              <a:extLst>
                <a:ext uri="{FF2B5EF4-FFF2-40B4-BE49-F238E27FC236}">
                  <a16:creationId xmlns:a16="http://schemas.microsoft.com/office/drawing/2014/main" id="{6F5792B0-5237-4921-9333-2D63473E0239}"/>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500062" y="2851475"/>
              <a:ext cx="2816950" cy="1288726"/>
            </a:xfrm>
            <a:prstGeom prst="rect">
              <a:avLst/>
            </a:prstGeom>
          </p:spPr>
        </p:pic>
        <p:sp>
          <p:nvSpPr>
            <p:cNvPr id="4" name="TextBox 3">
              <a:extLst>
                <a:ext uri="{FF2B5EF4-FFF2-40B4-BE49-F238E27FC236}">
                  <a16:creationId xmlns:a16="http://schemas.microsoft.com/office/drawing/2014/main" id="{3EA80D1D-39F5-4C85-B473-87262938D567}"/>
                </a:ext>
              </a:extLst>
            </p:cNvPr>
            <p:cNvSpPr txBox="1"/>
            <p:nvPr/>
          </p:nvSpPr>
          <p:spPr>
            <a:xfrm>
              <a:off x="1237849" y="3294564"/>
              <a:ext cx="1962525" cy="523220"/>
            </a:xfrm>
            <a:prstGeom prst="rect">
              <a:avLst/>
            </a:prstGeom>
            <a:noFill/>
          </p:spPr>
          <p:txBody>
            <a:bodyPr wrap="none" rtlCol="0">
              <a:spAutoFit/>
            </a:bodyPr>
            <a:lstStyle/>
            <a:p>
              <a:r>
                <a:rPr lang="vi-VN" sz="2800" b="1" dirty="0">
                  <a:solidFill>
                    <a:srgbClr val="7030A0"/>
                  </a:solidFill>
                  <a:latin typeface="+mj-lt"/>
                </a:rPr>
                <a:t>LUYỆN TẬP</a:t>
              </a:r>
            </a:p>
          </p:txBody>
        </p:sp>
      </p:grpSp>
      <p:sp>
        <p:nvSpPr>
          <p:cNvPr id="5" name="Oval 4">
            <a:extLst>
              <a:ext uri="{FF2B5EF4-FFF2-40B4-BE49-F238E27FC236}">
                <a16:creationId xmlns:a16="http://schemas.microsoft.com/office/drawing/2014/main" id="{53A72DDB-6D01-4579-976F-4F5FCC7108C8}"/>
              </a:ext>
            </a:extLst>
          </p:cNvPr>
          <p:cNvSpPr/>
          <p:nvPr/>
        </p:nvSpPr>
        <p:spPr>
          <a:xfrm>
            <a:off x="3475987" y="517218"/>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1</a:t>
            </a:r>
          </a:p>
        </p:txBody>
      </p:sp>
      <p:sp>
        <p:nvSpPr>
          <p:cNvPr id="6" name="TextBox 5">
            <a:extLst>
              <a:ext uri="{FF2B5EF4-FFF2-40B4-BE49-F238E27FC236}">
                <a16:creationId xmlns:a16="http://schemas.microsoft.com/office/drawing/2014/main" id="{3DA279CA-ED36-47E4-8ECF-02E877EFCB85}"/>
              </a:ext>
            </a:extLst>
          </p:cNvPr>
          <p:cNvSpPr txBox="1"/>
          <p:nvPr/>
        </p:nvSpPr>
        <p:spPr>
          <a:xfrm>
            <a:off x="3939812" y="517218"/>
            <a:ext cx="7829401" cy="954107"/>
          </a:xfrm>
          <a:prstGeom prst="rect">
            <a:avLst/>
          </a:prstGeom>
          <a:noFill/>
        </p:spPr>
        <p:txBody>
          <a:bodyPr wrap="square" rtlCol="0">
            <a:spAutoFit/>
          </a:bodyPr>
          <a:lstStyle/>
          <a:p>
            <a:pPr algn="just"/>
            <a:r>
              <a:rPr lang="vi-VN" sz="2800" b="1" dirty="0">
                <a:solidFill>
                  <a:srgbClr val="00B050"/>
                </a:solidFill>
              </a:rPr>
              <a:t>Em đồng tình hoặc không đồng tình với việc làm của bạn nào? Vì sao?</a:t>
            </a:r>
          </a:p>
        </p:txBody>
      </p:sp>
      <p:pic>
        <p:nvPicPr>
          <p:cNvPr id="7" name="Picture 6">
            <a:extLst>
              <a:ext uri="{FF2B5EF4-FFF2-40B4-BE49-F238E27FC236}">
                <a16:creationId xmlns:a16="http://schemas.microsoft.com/office/drawing/2014/main" id="{5E34DD05-9CD4-4826-B3C3-CA5D9DF16997}"/>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b="26287"/>
          <a:stretch/>
        </p:blipFill>
        <p:spPr>
          <a:xfrm>
            <a:off x="915021" y="1845260"/>
            <a:ext cx="10361958" cy="2945124"/>
          </a:xfrm>
          <a:prstGeom prst="rect">
            <a:avLst/>
          </a:prstGeom>
        </p:spPr>
      </p:pic>
      <p:sp>
        <p:nvSpPr>
          <p:cNvPr id="8" name="TextBox 7">
            <a:extLst>
              <a:ext uri="{FF2B5EF4-FFF2-40B4-BE49-F238E27FC236}">
                <a16:creationId xmlns:a16="http://schemas.microsoft.com/office/drawing/2014/main" id="{9C7C1A81-AAED-4925-B666-E09DAB03077C}"/>
              </a:ext>
            </a:extLst>
          </p:cNvPr>
          <p:cNvSpPr txBox="1"/>
          <p:nvPr/>
        </p:nvSpPr>
        <p:spPr>
          <a:xfrm>
            <a:off x="1163252" y="4790384"/>
            <a:ext cx="4932747" cy="1077218"/>
          </a:xfrm>
          <a:prstGeom prst="rect">
            <a:avLst/>
          </a:prstGeom>
          <a:solidFill>
            <a:schemeClr val="accent2"/>
          </a:solidFill>
        </p:spPr>
        <p:txBody>
          <a:bodyPr wrap="square" rtlCol="0">
            <a:spAutoFit/>
          </a:bodyPr>
          <a:lstStyle/>
          <a:p>
            <a:pPr algn="ctr"/>
            <a:r>
              <a:rPr lang="vi-VN" sz="3200" i="1" dirty="0">
                <a:solidFill>
                  <a:schemeClr val="bg2"/>
                </a:solidFill>
              </a:rPr>
              <a:t>Ngọc luôn ghi nhớ những việc cần làm.</a:t>
            </a:r>
          </a:p>
        </p:txBody>
      </p:sp>
      <p:sp>
        <p:nvSpPr>
          <p:cNvPr id="9" name="TextBox 8">
            <a:extLst>
              <a:ext uri="{FF2B5EF4-FFF2-40B4-BE49-F238E27FC236}">
                <a16:creationId xmlns:a16="http://schemas.microsoft.com/office/drawing/2014/main" id="{30A655FC-1D8C-4A51-BD2B-877389A735E7}"/>
              </a:ext>
            </a:extLst>
          </p:cNvPr>
          <p:cNvSpPr txBox="1"/>
          <p:nvPr/>
        </p:nvSpPr>
        <p:spPr>
          <a:xfrm>
            <a:off x="6344232" y="4790384"/>
            <a:ext cx="4932747" cy="1077218"/>
          </a:xfrm>
          <a:prstGeom prst="rect">
            <a:avLst/>
          </a:prstGeom>
          <a:solidFill>
            <a:schemeClr val="accent2"/>
          </a:solidFill>
        </p:spPr>
        <p:txBody>
          <a:bodyPr wrap="square" rtlCol="0">
            <a:spAutoFit/>
          </a:bodyPr>
          <a:lstStyle/>
          <a:p>
            <a:pPr algn="ctr"/>
            <a:r>
              <a:rPr lang="vi-VN" sz="3200" i="1" dirty="0">
                <a:solidFill>
                  <a:schemeClr val="bg2"/>
                </a:solidFill>
              </a:rPr>
              <a:t>Trang dành hết thời gian rảnh rỗi để xem ti vi.</a:t>
            </a:r>
          </a:p>
        </p:txBody>
      </p:sp>
      <p:pic>
        <p:nvPicPr>
          <p:cNvPr id="10" name="Picture 2" descr="Tick and cross cartoon Royalty Free Vector Image">
            <a:extLst>
              <a:ext uri="{FF2B5EF4-FFF2-40B4-BE49-F238E27FC236}">
                <a16:creationId xmlns:a16="http://schemas.microsoft.com/office/drawing/2014/main" id="{6939C262-4963-4844-B03E-D6D9774E166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6606"/>
          <a:stretch/>
        </p:blipFill>
        <p:spPr bwMode="auto">
          <a:xfrm flipH="1">
            <a:off x="517095" y="3127661"/>
            <a:ext cx="1485879" cy="21721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ick and cross cartoon Royalty Free Vector Image">
            <a:extLst>
              <a:ext uri="{FF2B5EF4-FFF2-40B4-BE49-F238E27FC236}">
                <a16:creationId xmlns:a16="http://schemas.microsoft.com/office/drawing/2014/main" id="{BA3B5CF3-4F58-47F3-8D0D-71DC4F6A9EE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2125" r="-5519"/>
          <a:stretch/>
        </p:blipFill>
        <p:spPr bwMode="auto">
          <a:xfrm>
            <a:off x="10189026" y="3127661"/>
            <a:ext cx="1485879" cy="2172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66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80CF453-7A03-4EAF-BFB5-0A93D719317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814388" y="1724588"/>
            <a:ext cx="10563225" cy="3171825"/>
          </a:xfrm>
          <a:prstGeom prst="rect">
            <a:avLst/>
          </a:prstGeom>
        </p:spPr>
      </p:pic>
      <p:grpSp>
        <p:nvGrpSpPr>
          <p:cNvPr id="2" name="Group 1">
            <a:extLst>
              <a:ext uri="{FF2B5EF4-FFF2-40B4-BE49-F238E27FC236}">
                <a16:creationId xmlns:a16="http://schemas.microsoft.com/office/drawing/2014/main" id="{90E6472D-54EF-4287-864C-0208D6E93C5C}"/>
              </a:ext>
            </a:extLst>
          </p:cNvPr>
          <p:cNvGrpSpPr/>
          <p:nvPr/>
        </p:nvGrpSpPr>
        <p:grpSpPr>
          <a:xfrm>
            <a:off x="665162" y="435862"/>
            <a:ext cx="2816950" cy="1288726"/>
            <a:chOff x="500062" y="2851475"/>
            <a:chExt cx="2816950" cy="1288726"/>
          </a:xfrm>
        </p:grpSpPr>
        <p:pic>
          <p:nvPicPr>
            <p:cNvPr id="3" name="Picture 2">
              <a:extLst>
                <a:ext uri="{FF2B5EF4-FFF2-40B4-BE49-F238E27FC236}">
                  <a16:creationId xmlns:a16="http://schemas.microsoft.com/office/drawing/2014/main" id="{6F5792B0-5237-4921-9333-2D63473E0239}"/>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a:off x="500062" y="2851475"/>
              <a:ext cx="2816950" cy="1288726"/>
            </a:xfrm>
            <a:prstGeom prst="rect">
              <a:avLst/>
            </a:prstGeom>
          </p:spPr>
        </p:pic>
        <p:sp>
          <p:nvSpPr>
            <p:cNvPr id="4" name="TextBox 3">
              <a:extLst>
                <a:ext uri="{FF2B5EF4-FFF2-40B4-BE49-F238E27FC236}">
                  <a16:creationId xmlns:a16="http://schemas.microsoft.com/office/drawing/2014/main" id="{3EA80D1D-39F5-4C85-B473-87262938D567}"/>
                </a:ext>
              </a:extLst>
            </p:cNvPr>
            <p:cNvSpPr txBox="1"/>
            <p:nvPr/>
          </p:nvSpPr>
          <p:spPr>
            <a:xfrm>
              <a:off x="1237849" y="3294564"/>
              <a:ext cx="1962525" cy="523220"/>
            </a:xfrm>
            <a:prstGeom prst="rect">
              <a:avLst/>
            </a:prstGeom>
            <a:noFill/>
          </p:spPr>
          <p:txBody>
            <a:bodyPr wrap="none" rtlCol="0">
              <a:spAutoFit/>
            </a:bodyPr>
            <a:lstStyle/>
            <a:p>
              <a:r>
                <a:rPr lang="vi-VN" sz="2800" b="1" dirty="0">
                  <a:solidFill>
                    <a:srgbClr val="7030A0"/>
                  </a:solidFill>
                  <a:latin typeface="+mj-lt"/>
                </a:rPr>
                <a:t>LUYỆN TẬP</a:t>
              </a:r>
            </a:p>
          </p:txBody>
        </p:sp>
      </p:grpSp>
      <p:sp>
        <p:nvSpPr>
          <p:cNvPr id="5" name="Oval 4">
            <a:extLst>
              <a:ext uri="{FF2B5EF4-FFF2-40B4-BE49-F238E27FC236}">
                <a16:creationId xmlns:a16="http://schemas.microsoft.com/office/drawing/2014/main" id="{53A72DDB-6D01-4579-976F-4F5FCC7108C8}"/>
              </a:ext>
            </a:extLst>
          </p:cNvPr>
          <p:cNvSpPr/>
          <p:nvPr/>
        </p:nvSpPr>
        <p:spPr>
          <a:xfrm>
            <a:off x="3475987" y="517218"/>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1</a:t>
            </a:r>
          </a:p>
        </p:txBody>
      </p:sp>
      <p:sp>
        <p:nvSpPr>
          <p:cNvPr id="6" name="TextBox 5">
            <a:extLst>
              <a:ext uri="{FF2B5EF4-FFF2-40B4-BE49-F238E27FC236}">
                <a16:creationId xmlns:a16="http://schemas.microsoft.com/office/drawing/2014/main" id="{3DA279CA-ED36-47E4-8ECF-02E877EFCB85}"/>
              </a:ext>
            </a:extLst>
          </p:cNvPr>
          <p:cNvSpPr txBox="1"/>
          <p:nvPr/>
        </p:nvSpPr>
        <p:spPr>
          <a:xfrm>
            <a:off x="3939812" y="517218"/>
            <a:ext cx="7829401" cy="954107"/>
          </a:xfrm>
          <a:prstGeom prst="rect">
            <a:avLst/>
          </a:prstGeom>
          <a:noFill/>
        </p:spPr>
        <p:txBody>
          <a:bodyPr wrap="square" rtlCol="0">
            <a:spAutoFit/>
          </a:bodyPr>
          <a:lstStyle/>
          <a:p>
            <a:pPr algn="just"/>
            <a:r>
              <a:rPr lang="vi-VN" sz="2800" b="1" dirty="0">
                <a:solidFill>
                  <a:srgbClr val="00B050"/>
                </a:solidFill>
              </a:rPr>
              <a:t>Em đồng tình hoặc không đồng tình với việc làm của bạn nào? Vì sao?</a:t>
            </a:r>
          </a:p>
        </p:txBody>
      </p:sp>
      <p:sp>
        <p:nvSpPr>
          <p:cNvPr id="8" name="TextBox 7">
            <a:extLst>
              <a:ext uri="{FF2B5EF4-FFF2-40B4-BE49-F238E27FC236}">
                <a16:creationId xmlns:a16="http://schemas.microsoft.com/office/drawing/2014/main" id="{9C7C1A81-AAED-4925-B666-E09DAB03077C}"/>
              </a:ext>
            </a:extLst>
          </p:cNvPr>
          <p:cNvSpPr txBox="1"/>
          <p:nvPr/>
        </p:nvSpPr>
        <p:spPr>
          <a:xfrm>
            <a:off x="1048952" y="4955484"/>
            <a:ext cx="4932747" cy="1077218"/>
          </a:xfrm>
          <a:prstGeom prst="rect">
            <a:avLst/>
          </a:prstGeom>
          <a:solidFill>
            <a:schemeClr val="accent2"/>
          </a:solidFill>
        </p:spPr>
        <p:txBody>
          <a:bodyPr wrap="square" rtlCol="0">
            <a:spAutoFit/>
          </a:bodyPr>
          <a:lstStyle/>
          <a:p>
            <a:pPr algn="ctr"/>
            <a:r>
              <a:rPr lang="vi-VN" sz="3200" i="1" dirty="0">
                <a:solidFill>
                  <a:schemeClr val="bg2"/>
                </a:solidFill>
              </a:rPr>
              <a:t>Tiến thường chơi đồ chơi trong giờ học.</a:t>
            </a:r>
          </a:p>
        </p:txBody>
      </p:sp>
      <p:sp>
        <p:nvSpPr>
          <p:cNvPr id="9" name="TextBox 8">
            <a:extLst>
              <a:ext uri="{FF2B5EF4-FFF2-40B4-BE49-F238E27FC236}">
                <a16:creationId xmlns:a16="http://schemas.microsoft.com/office/drawing/2014/main" id="{30A655FC-1D8C-4A51-BD2B-877389A735E7}"/>
              </a:ext>
            </a:extLst>
          </p:cNvPr>
          <p:cNvSpPr txBox="1"/>
          <p:nvPr/>
        </p:nvSpPr>
        <p:spPr>
          <a:xfrm>
            <a:off x="6229932" y="4955484"/>
            <a:ext cx="4932747" cy="1077218"/>
          </a:xfrm>
          <a:prstGeom prst="rect">
            <a:avLst/>
          </a:prstGeom>
          <a:solidFill>
            <a:schemeClr val="accent2"/>
          </a:solidFill>
        </p:spPr>
        <p:txBody>
          <a:bodyPr wrap="square" rtlCol="0">
            <a:spAutoFit/>
          </a:bodyPr>
          <a:lstStyle/>
          <a:p>
            <a:pPr algn="ctr"/>
            <a:r>
              <a:rPr lang="vi-VN" sz="3200" i="1" dirty="0">
                <a:solidFill>
                  <a:schemeClr val="bg2"/>
                </a:solidFill>
              </a:rPr>
              <a:t>Hùng luôn đặt báo thức để dậy đúng giờ.</a:t>
            </a:r>
          </a:p>
        </p:txBody>
      </p:sp>
      <p:pic>
        <p:nvPicPr>
          <p:cNvPr id="10" name="Picture 2" descr="Tick and cross cartoon Royalty Free Vector Image">
            <a:extLst>
              <a:ext uri="{FF2B5EF4-FFF2-40B4-BE49-F238E27FC236}">
                <a16:creationId xmlns:a16="http://schemas.microsoft.com/office/drawing/2014/main" id="{6939C262-4963-4844-B03E-D6D9774E166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6606"/>
          <a:stretch/>
        </p:blipFill>
        <p:spPr bwMode="auto">
          <a:xfrm>
            <a:off x="10285808" y="3271140"/>
            <a:ext cx="1485879" cy="21721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ick and cross cartoon Royalty Free Vector Image">
            <a:extLst>
              <a:ext uri="{FF2B5EF4-FFF2-40B4-BE49-F238E27FC236}">
                <a16:creationId xmlns:a16="http://schemas.microsoft.com/office/drawing/2014/main" id="{BA3B5CF3-4F58-47F3-8D0D-71DC4F6A9EE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2125" r="-5519"/>
          <a:stretch/>
        </p:blipFill>
        <p:spPr bwMode="auto">
          <a:xfrm>
            <a:off x="420313" y="3271139"/>
            <a:ext cx="1485879" cy="2172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76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2D3627A-411B-4140-901A-73F2E213C983}"/>
              </a:ext>
            </a:extLst>
          </p:cNvPr>
          <p:cNvGrpSpPr/>
          <p:nvPr/>
        </p:nvGrpSpPr>
        <p:grpSpPr>
          <a:xfrm>
            <a:off x="534534" y="435862"/>
            <a:ext cx="2816950" cy="1288726"/>
            <a:chOff x="500062" y="2851475"/>
            <a:chExt cx="2816950" cy="1288726"/>
          </a:xfrm>
        </p:grpSpPr>
        <p:pic>
          <p:nvPicPr>
            <p:cNvPr id="4" name="Picture 3">
              <a:extLst>
                <a:ext uri="{FF2B5EF4-FFF2-40B4-BE49-F238E27FC236}">
                  <a16:creationId xmlns:a16="http://schemas.microsoft.com/office/drawing/2014/main" id="{BF4FE52A-E406-40AA-AA2E-FD6561778181}"/>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500062" y="2851475"/>
              <a:ext cx="2816950" cy="1288726"/>
            </a:xfrm>
            <a:prstGeom prst="rect">
              <a:avLst/>
            </a:prstGeom>
          </p:spPr>
        </p:pic>
        <p:sp>
          <p:nvSpPr>
            <p:cNvPr id="5" name="TextBox 4">
              <a:extLst>
                <a:ext uri="{FF2B5EF4-FFF2-40B4-BE49-F238E27FC236}">
                  <a16:creationId xmlns:a16="http://schemas.microsoft.com/office/drawing/2014/main" id="{2E54522F-4EFB-4663-A009-25897224B093}"/>
                </a:ext>
              </a:extLst>
            </p:cNvPr>
            <p:cNvSpPr txBox="1"/>
            <p:nvPr/>
          </p:nvSpPr>
          <p:spPr>
            <a:xfrm>
              <a:off x="1237849" y="3294564"/>
              <a:ext cx="1962525" cy="523220"/>
            </a:xfrm>
            <a:prstGeom prst="rect">
              <a:avLst/>
            </a:prstGeom>
            <a:noFill/>
          </p:spPr>
          <p:txBody>
            <a:bodyPr wrap="none" rtlCol="0">
              <a:spAutoFit/>
            </a:bodyPr>
            <a:lstStyle/>
            <a:p>
              <a:r>
                <a:rPr lang="vi-VN" sz="2800" b="1" dirty="0">
                  <a:solidFill>
                    <a:srgbClr val="7030A0"/>
                  </a:solidFill>
                  <a:latin typeface="+mj-lt"/>
                </a:rPr>
                <a:t>LUYỆN TẬP</a:t>
              </a:r>
            </a:p>
          </p:txBody>
        </p:sp>
      </p:grpSp>
      <p:sp>
        <p:nvSpPr>
          <p:cNvPr id="6" name="Oval 5">
            <a:extLst>
              <a:ext uri="{FF2B5EF4-FFF2-40B4-BE49-F238E27FC236}">
                <a16:creationId xmlns:a16="http://schemas.microsoft.com/office/drawing/2014/main" id="{7C82E778-BF88-4D94-A592-39FAF8E69CFC}"/>
              </a:ext>
            </a:extLst>
          </p:cNvPr>
          <p:cNvSpPr/>
          <p:nvPr/>
        </p:nvSpPr>
        <p:spPr>
          <a:xfrm>
            <a:off x="3475987" y="517218"/>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2</a:t>
            </a:r>
          </a:p>
        </p:txBody>
      </p:sp>
      <p:sp>
        <p:nvSpPr>
          <p:cNvPr id="7" name="TextBox 6">
            <a:extLst>
              <a:ext uri="{FF2B5EF4-FFF2-40B4-BE49-F238E27FC236}">
                <a16:creationId xmlns:a16="http://schemas.microsoft.com/office/drawing/2014/main" id="{2E43185E-CD29-4EDD-80AE-36312A106E60}"/>
              </a:ext>
            </a:extLst>
          </p:cNvPr>
          <p:cNvSpPr txBox="1"/>
          <p:nvPr/>
        </p:nvSpPr>
        <p:spPr>
          <a:xfrm>
            <a:off x="3939812" y="517218"/>
            <a:ext cx="7829401" cy="954107"/>
          </a:xfrm>
          <a:prstGeom prst="rect">
            <a:avLst/>
          </a:prstGeom>
          <a:noFill/>
        </p:spPr>
        <p:txBody>
          <a:bodyPr wrap="square" rtlCol="0">
            <a:spAutoFit/>
          </a:bodyPr>
          <a:lstStyle/>
          <a:p>
            <a:pPr algn="just"/>
            <a:r>
              <a:rPr lang="vi-VN" sz="2800" b="1" dirty="0">
                <a:solidFill>
                  <a:srgbClr val="00B050"/>
                </a:solidFill>
              </a:rPr>
              <a:t>Điều gì có thể xảy ra trong các tình huống dưới đây?</a:t>
            </a:r>
          </a:p>
        </p:txBody>
      </p:sp>
      <p:grpSp>
        <p:nvGrpSpPr>
          <p:cNvPr id="11" name="Group 10">
            <a:extLst>
              <a:ext uri="{FF2B5EF4-FFF2-40B4-BE49-F238E27FC236}">
                <a16:creationId xmlns:a16="http://schemas.microsoft.com/office/drawing/2014/main" id="{E4C30BA4-6B36-462E-A985-B573D4036226}"/>
              </a:ext>
            </a:extLst>
          </p:cNvPr>
          <p:cNvGrpSpPr/>
          <p:nvPr/>
        </p:nvGrpSpPr>
        <p:grpSpPr>
          <a:xfrm>
            <a:off x="1722263" y="1628178"/>
            <a:ext cx="4373563" cy="2281355"/>
            <a:chOff x="1824037" y="1724588"/>
            <a:chExt cx="4373563" cy="2281355"/>
          </a:xfrm>
        </p:grpSpPr>
        <p:pic>
          <p:nvPicPr>
            <p:cNvPr id="2" name="Picture 1">
              <a:extLst>
                <a:ext uri="{FF2B5EF4-FFF2-40B4-BE49-F238E27FC236}">
                  <a16:creationId xmlns:a16="http://schemas.microsoft.com/office/drawing/2014/main" id="{CFB0F7FF-BBCF-45EA-9F1C-88EA448E7CCD}"/>
                </a:ext>
              </a:extLst>
            </p:cNvPr>
            <p:cNvPicPr>
              <a:picLocks noChangeAspect="1"/>
            </p:cNvPicPr>
            <p:nvPr/>
          </p:nvPicPr>
          <p:blipFill rotWithShape="1">
            <a:blip r:embed="rId4">
              <a:clrChange>
                <a:clrFrom>
                  <a:srgbClr val="FFFFFF"/>
                </a:clrFrom>
                <a:clrTo>
                  <a:srgbClr val="FFFFFF">
                    <a:alpha val="0"/>
                  </a:srgbClr>
                </a:clrTo>
              </a:clrChange>
            </a:blip>
            <a:srcRect r="48869" b="29556"/>
            <a:stretch/>
          </p:blipFill>
          <p:spPr>
            <a:xfrm>
              <a:off x="1824037" y="1724588"/>
              <a:ext cx="4373563" cy="2281355"/>
            </a:xfrm>
            <a:prstGeom prst="rect">
              <a:avLst/>
            </a:prstGeom>
          </p:spPr>
        </p:pic>
        <p:grpSp>
          <p:nvGrpSpPr>
            <p:cNvPr id="10" name="Group 9">
              <a:extLst>
                <a:ext uri="{FF2B5EF4-FFF2-40B4-BE49-F238E27FC236}">
                  <a16:creationId xmlns:a16="http://schemas.microsoft.com/office/drawing/2014/main" id="{C3B4CA70-70B1-48C1-8EFE-15AD6BD1658E}"/>
                </a:ext>
              </a:extLst>
            </p:cNvPr>
            <p:cNvGrpSpPr/>
            <p:nvPr/>
          </p:nvGrpSpPr>
          <p:grpSpPr>
            <a:xfrm>
              <a:off x="2276475" y="2512840"/>
              <a:ext cx="3375025" cy="830997"/>
              <a:chOff x="2276475" y="2512840"/>
              <a:chExt cx="3375025" cy="830997"/>
            </a:xfrm>
          </p:grpSpPr>
          <p:sp>
            <p:nvSpPr>
              <p:cNvPr id="8" name="Diamond 7">
                <a:extLst>
                  <a:ext uri="{FF2B5EF4-FFF2-40B4-BE49-F238E27FC236}">
                    <a16:creationId xmlns:a16="http://schemas.microsoft.com/office/drawing/2014/main" id="{8503739B-501F-4F72-8A76-235F77A86C11}"/>
                  </a:ext>
                </a:extLst>
              </p:cNvPr>
              <p:cNvSpPr/>
              <p:nvPr/>
            </p:nvSpPr>
            <p:spPr>
              <a:xfrm>
                <a:off x="2276475" y="2518393"/>
                <a:ext cx="390525" cy="434424"/>
              </a:xfrm>
              <a:prstGeom prst="diamond">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bg2"/>
                    </a:solidFill>
                  </a:rPr>
                  <a:t>1</a:t>
                </a:r>
              </a:p>
            </p:txBody>
          </p:sp>
          <p:sp>
            <p:nvSpPr>
              <p:cNvPr id="9" name="TextBox 8">
                <a:extLst>
                  <a:ext uri="{FF2B5EF4-FFF2-40B4-BE49-F238E27FC236}">
                    <a16:creationId xmlns:a16="http://schemas.microsoft.com/office/drawing/2014/main" id="{1F127C55-93AA-48F0-BBD2-8642DCFEFD9A}"/>
                  </a:ext>
                </a:extLst>
              </p:cNvPr>
              <p:cNvSpPr txBox="1"/>
              <p:nvPr/>
            </p:nvSpPr>
            <p:spPr>
              <a:xfrm>
                <a:off x="2667000" y="2512840"/>
                <a:ext cx="2984500" cy="830997"/>
              </a:xfrm>
              <a:prstGeom prst="rect">
                <a:avLst/>
              </a:prstGeom>
              <a:noFill/>
            </p:spPr>
            <p:txBody>
              <a:bodyPr wrap="square" rtlCol="0">
                <a:spAutoFit/>
              </a:bodyPr>
              <a:lstStyle/>
              <a:p>
                <a:r>
                  <a:rPr lang="vi-VN" sz="2400" dirty="0">
                    <a:solidFill>
                      <a:schemeClr val="bg2"/>
                    </a:solidFill>
                  </a:rPr>
                  <a:t>Tùng thường xuyên đi ngủ muộn.</a:t>
                </a:r>
              </a:p>
            </p:txBody>
          </p:sp>
        </p:grpSp>
      </p:grpSp>
      <p:sp>
        <p:nvSpPr>
          <p:cNvPr id="13" name="TextBox 12">
            <a:extLst>
              <a:ext uri="{FF2B5EF4-FFF2-40B4-BE49-F238E27FC236}">
                <a16:creationId xmlns:a16="http://schemas.microsoft.com/office/drawing/2014/main" id="{C289BC6B-17C5-4976-8712-E3FC8B688E8F}"/>
              </a:ext>
            </a:extLst>
          </p:cNvPr>
          <p:cNvSpPr txBox="1"/>
          <p:nvPr/>
        </p:nvSpPr>
        <p:spPr>
          <a:xfrm>
            <a:off x="1486344" y="4693342"/>
            <a:ext cx="4396887" cy="523220"/>
          </a:xfrm>
          <a:prstGeom prst="rect">
            <a:avLst/>
          </a:prstGeom>
          <a:solidFill>
            <a:sysClr val="window" lastClr="FFFFFF"/>
          </a:solidFill>
          <a:ln w="28575">
            <a:solidFill>
              <a:srgbClr val="00B0F0"/>
            </a:solidFill>
          </a:ln>
          <a:effectLst>
            <a:outerShdw blurRad="63500" sx="102000" sy="102000" algn="ctr" rotWithShape="0">
              <a:prstClr val="black">
                <a:alpha val="40000"/>
              </a:prst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800" b="0" i="0" u="none" strike="noStrike" kern="0" cap="none" spc="0" normalizeH="0" baseline="0" noProof="0" dirty="0">
                <a:ln>
                  <a:noFill/>
                </a:ln>
                <a:solidFill>
                  <a:srgbClr val="FF0000"/>
                </a:solidFill>
                <a:effectLst/>
                <a:uLnTx/>
                <a:uFillTx/>
              </a:rPr>
              <a:t>Ảnh hưởng đến sức khỏe.</a:t>
            </a:r>
          </a:p>
        </p:txBody>
      </p:sp>
      <p:sp>
        <p:nvSpPr>
          <p:cNvPr id="14" name="TextBox 13">
            <a:extLst>
              <a:ext uri="{FF2B5EF4-FFF2-40B4-BE49-F238E27FC236}">
                <a16:creationId xmlns:a16="http://schemas.microsoft.com/office/drawing/2014/main" id="{C0EC4797-84F5-4E85-AD9E-92139DAB3350}"/>
              </a:ext>
            </a:extLst>
          </p:cNvPr>
          <p:cNvSpPr txBox="1"/>
          <p:nvPr/>
        </p:nvSpPr>
        <p:spPr>
          <a:xfrm>
            <a:off x="1486344" y="3978711"/>
            <a:ext cx="3637200" cy="523220"/>
          </a:xfrm>
          <a:prstGeom prst="rect">
            <a:avLst/>
          </a:prstGeom>
          <a:solidFill>
            <a:sysClr val="window" lastClr="FFFFFF"/>
          </a:solidFill>
          <a:ln w="28575">
            <a:solidFill>
              <a:srgbClr val="00B0F0"/>
            </a:solidFill>
          </a:ln>
          <a:effectLst>
            <a:outerShdw blurRad="63500" sx="102000" sy="102000" algn="ctr" rotWithShape="0">
              <a:prstClr val="black">
                <a:alpha val="40000"/>
              </a:prst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800" kern="0" dirty="0">
                <a:solidFill>
                  <a:srgbClr val="FF0000"/>
                </a:solidFill>
              </a:rPr>
              <a:t>Ít</a:t>
            </a:r>
            <a:r>
              <a:rPr kumimoji="0" lang="vi-VN" sz="2800" b="0" i="0" u="none" strike="noStrike" kern="0" cap="none" spc="0" normalizeH="0" baseline="0" noProof="0" dirty="0">
                <a:ln>
                  <a:noFill/>
                </a:ln>
                <a:solidFill>
                  <a:srgbClr val="FF0000"/>
                </a:solidFill>
                <a:effectLst/>
                <a:uLnTx/>
                <a:uFillTx/>
              </a:rPr>
              <a:t> thời gian nghỉ ngơi.</a:t>
            </a:r>
          </a:p>
        </p:txBody>
      </p:sp>
      <p:sp>
        <p:nvSpPr>
          <p:cNvPr id="15" name="TextBox 14">
            <a:extLst>
              <a:ext uri="{FF2B5EF4-FFF2-40B4-BE49-F238E27FC236}">
                <a16:creationId xmlns:a16="http://schemas.microsoft.com/office/drawing/2014/main" id="{B0692085-D9FC-4032-908D-47056E499A3E}"/>
              </a:ext>
            </a:extLst>
          </p:cNvPr>
          <p:cNvSpPr txBox="1"/>
          <p:nvPr/>
        </p:nvSpPr>
        <p:spPr>
          <a:xfrm>
            <a:off x="1486343" y="5407973"/>
            <a:ext cx="4396887" cy="954107"/>
          </a:xfrm>
          <a:prstGeom prst="rect">
            <a:avLst/>
          </a:prstGeom>
          <a:solidFill>
            <a:sysClr val="window" lastClr="FFFFFF"/>
          </a:solidFill>
          <a:ln w="28575">
            <a:solidFill>
              <a:srgbClr val="00B0F0"/>
            </a:solidFill>
          </a:ln>
          <a:effectLst>
            <a:outerShdw blurRad="63500" sx="102000" sy="102000" algn="ctr" rotWithShape="0">
              <a:prstClr val="black">
                <a:alpha val="40000"/>
              </a:prstClr>
            </a:outerShdw>
          </a:effectLst>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vi-VN" sz="2800" b="0" i="0" u="none" strike="noStrike" kern="0" cap="none" spc="0" normalizeH="0" baseline="0" noProof="0" dirty="0">
                <a:ln>
                  <a:noFill/>
                </a:ln>
                <a:solidFill>
                  <a:srgbClr val="FF0000"/>
                </a:solidFill>
                <a:effectLst/>
                <a:uLnTx/>
                <a:uFillTx/>
              </a:rPr>
              <a:t>Dễ bị ngủ quên, thức dậy muộn vào sáng hôm sau.</a:t>
            </a:r>
          </a:p>
        </p:txBody>
      </p:sp>
      <p:pic>
        <p:nvPicPr>
          <p:cNvPr id="1026" name="Picture 2" descr="Happy cute kid boy tired with low energy Premium Vector">
            <a:extLst>
              <a:ext uri="{FF2B5EF4-FFF2-40B4-BE49-F238E27FC236}">
                <a16:creationId xmlns:a16="http://schemas.microsoft.com/office/drawing/2014/main" id="{1300EC3A-A85A-4BDE-908C-CF383FD65568}"/>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97288" y="2242149"/>
            <a:ext cx="2981325" cy="298132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08887234-9F52-435E-B4C0-2B4B45BD5CE5}"/>
              </a:ext>
            </a:extLst>
          </p:cNvPr>
          <p:cNvGrpSpPr/>
          <p:nvPr/>
        </p:nvGrpSpPr>
        <p:grpSpPr>
          <a:xfrm>
            <a:off x="6653736" y="978559"/>
            <a:ext cx="4373563" cy="3321271"/>
            <a:chOff x="6653736" y="978559"/>
            <a:chExt cx="4373563" cy="3321271"/>
          </a:xfrm>
        </p:grpSpPr>
        <p:pic>
          <p:nvPicPr>
            <p:cNvPr id="17" name="Picture 16">
              <a:extLst>
                <a:ext uri="{FF2B5EF4-FFF2-40B4-BE49-F238E27FC236}">
                  <a16:creationId xmlns:a16="http://schemas.microsoft.com/office/drawing/2014/main" id="{E5532FDE-AB14-4CAF-BED4-E6A0D032EBF9}"/>
                </a:ext>
              </a:extLst>
            </p:cNvPr>
            <p:cNvPicPr>
              <a:picLocks noChangeAspect="1"/>
            </p:cNvPicPr>
            <p:nvPr/>
          </p:nvPicPr>
          <p:blipFill rotWithShape="1">
            <a:blip r:embed="rId4">
              <a:clrChange>
                <a:clrFrom>
                  <a:srgbClr val="FFFFFF"/>
                </a:clrFrom>
                <a:clrTo>
                  <a:srgbClr val="FFFFFF">
                    <a:alpha val="0"/>
                  </a:srgbClr>
                </a:clrTo>
              </a:clrChange>
            </a:blip>
            <a:srcRect l="53136" t="-2554" r="-4267"/>
            <a:stretch/>
          </p:blipFill>
          <p:spPr>
            <a:xfrm>
              <a:off x="6653736" y="978559"/>
              <a:ext cx="4373563" cy="3321271"/>
            </a:xfrm>
            <a:prstGeom prst="rect">
              <a:avLst/>
            </a:prstGeom>
          </p:spPr>
        </p:pic>
        <p:sp>
          <p:nvSpPr>
            <p:cNvPr id="18" name="Diamond 17">
              <a:extLst>
                <a:ext uri="{FF2B5EF4-FFF2-40B4-BE49-F238E27FC236}">
                  <a16:creationId xmlns:a16="http://schemas.microsoft.com/office/drawing/2014/main" id="{7A8C9158-A7C1-469E-A58B-EA9DB6D172F8}"/>
                </a:ext>
              </a:extLst>
            </p:cNvPr>
            <p:cNvSpPr/>
            <p:nvPr/>
          </p:nvSpPr>
          <p:spPr>
            <a:xfrm>
              <a:off x="7431223" y="1932666"/>
              <a:ext cx="389589" cy="434424"/>
            </a:xfrm>
            <a:prstGeom prst="diamond">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bg2"/>
                  </a:solidFill>
                </a:rPr>
                <a:t>2</a:t>
              </a:r>
            </a:p>
          </p:txBody>
        </p:sp>
        <p:sp>
          <p:nvSpPr>
            <p:cNvPr id="19" name="TextBox 18">
              <a:extLst>
                <a:ext uri="{FF2B5EF4-FFF2-40B4-BE49-F238E27FC236}">
                  <a16:creationId xmlns:a16="http://schemas.microsoft.com/office/drawing/2014/main" id="{5E67DF27-864D-49B0-BF9B-4C0934C835A6}"/>
                </a:ext>
              </a:extLst>
            </p:cNvPr>
            <p:cNvSpPr txBox="1"/>
            <p:nvPr/>
          </p:nvSpPr>
          <p:spPr>
            <a:xfrm>
              <a:off x="7298069" y="1872397"/>
              <a:ext cx="2859314" cy="1938992"/>
            </a:xfrm>
            <a:prstGeom prst="rect">
              <a:avLst/>
            </a:prstGeom>
            <a:noFill/>
          </p:spPr>
          <p:txBody>
            <a:bodyPr wrap="square" rtlCol="0">
              <a:spAutoFit/>
            </a:bodyPr>
            <a:lstStyle/>
            <a:p>
              <a:pPr algn="ctr"/>
              <a:r>
                <a:rPr lang="vi-VN" sz="2400" dirty="0">
                  <a:solidFill>
                    <a:schemeClr val="bg2"/>
                  </a:solidFill>
                </a:rPr>
                <a:t>     Minh luôn thực hiện đúng giờ học, giờ chơi và tranh thủ thời gian làm việc nhà.</a:t>
              </a:r>
            </a:p>
          </p:txBody>
        </p:sp>
      </p:grpSp>
      <p:pic>
        <p:nvPicPr>
          <p:cNvPr id="1028" name="Picture 4" descr="Menino bonito garoto estudante feliz com livro e lápis Vetor Premium">
            <a:extLst>
              <a:ext uri="{FF2B5EF4-FFF2-40B4-BE49-F238E27FC236}">
                <a16:creationId xmlns:a16="http://schemas.microsoft.com/office/drawing/2014/main" id="{D40AB892-5F28-4150-93E3-000363D4C3EB}"/>
              </a:ext>
            </a:extLst>
          </p:cNvPr>
          <p:cNvPicPr>
            <a:picLocks noChangeAspect="1" noChangeArrowheads="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9733047" y="2503334"/>
            <a:ext cx="2458953" cy="2458953"/>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0BA97C2F-87F6-4F02-8CE9-3C88AEAD1588}"/>
              </a:ext>
            </a:extLst>
          </p:cNvPr>
          <p:cNvSpPr txBox="1"/>
          <p:nvPr/>
        </p:nvSpPr>
        <p:spPr>
          <a:xfrm>
            <a:off x="6653736" y="4334786"/>
            <a:ext cx="3637200" cy="523220"/>
          </a:xfrm>
          <a:prstGeom prst="rect">
            <a:avLst/>
          </a:prstGeom>
          <a:solidFill>
            <a:sysClr val="window" lastClr="FFFFFF"/>
          </a:solidFill>
          <a:ln w="28575">
            <a:solidFill>
              <a:srgbClr val="00B0F0"/>
            </a:solidFill>
          </a:ln>
          <a:effectLst>
            <a:outerShdw blurRad="63500" sx="102000" sy="102000" algn="ctr" rotWithShape="0">
              <a:prstClr val="black">
                <a:alpha val="40000"/>
              </a:prst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800" b="0" i="0" u="none" strike="noStrike" kern="0" cap="none" spc="0" normalizeH="0" baseline="0" noProof="0" dirty="0">
                <a:ln>
                  <a:noFill/>
                </a:ln>
                <a:solidFill>
                  <a:srgbClr val="FF0000"/>
                </a:solidFill>
                <a:effectLst/>
                <a:uLnTx/>
                <a:uFillTx/>
              </a:rPr>
              <a:t>Làm được nhiều việc.</a:t>
            </a:r>
          </a:p>
        </p:txBody>
      </p:sp>
      <p:sp>
        <p:nvSpPr>
          <p:cNvPr id="23" name="TextBox 22">
            <a:extLst>
              <a:ext uri="{FF2B5EF4-FFF2-40B4-BE49-F238E27FC236}">
                <a16:creationId xmlns:a16="http://schemas.microsoft.com/office/drawing/2014/main" id="{5CCEBABE-A892-41F0-AC5E-43FE7736DE65}"/>
              </a:ext>
            </a:extLst>
          </p:cNvPr>
          <p:cNvSpPr txBox="1"/>
          <p:nvPr/>
        </p:nvSpPr>
        <p:spPr>
          <a:xfrm>
            <a:off x="6915301" y="5039202"/>
            <a:ext cx="3375635" cy="523220"/>
          </a:xfrm>
          <a:prstGeom prst="rect">
            <a:avLst/>
          </a:prstGeom>
          <a:solidFill>
            <a:sysClr val="window" lastClr="FFFFFF"/>
          </a:solidFill>
          <a:ln w="28575">
            <a:solidFill>
              <a:srgbClr val="00B0F0"/>
            </a:solidFill>
          </a:ln>
          <a:effectLst>
            <a:outerShdw blurRad="63500" sx="102000" sy="102000" algn="ctr" rotWithShape="0">
              <a:prstClr val="black">
                <a:alpha val="40000"/>
              </a:prst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800" b="0" i="0" u="none" strike="noStrike" kern="0" cap="none" spc="0" normalizeH="0" baseline="0" noProof="0" dirty="0">
                <a:ln>
                  <a:noFill/>
                </a:ln>
                <a:solidFill>
                  <a:srgbClr val="FF0000"/>
                </a:solidFill>
                <a:effectLst/>
                <a:uLnTx/>
                <a:uFillTx/>
              </a:rPr>
              <a:t>Công việc hiệu quả.</a:t>
            </a:r>
          </a:p>
        </p:txBody>
      </p:sp>
      <p:sp>
        <p:nvSpPr>
          <p:cNvPr id="24" name="TextBox 23">
            <a:extLst>
              <a:ext uri="{FF2B5EF4-FFF2-40B4-BE49-F238E27FC236}">
                <a16:creationId xmlns:a16="http://schemas.microsoft.com/office/drawing/2014/main" id="{91A64755-AD73-4457-8A6B-687AC467C08C}"/>
              </a:ext>
            </a:extLst>
          </p:cNvPr>
          <p:cNvSpPr txBox="1"/>
          <p:nvPr/>
        </p:nvSpPr>
        <p:spPr>
          <a:xfrm>
            <a:off x="7876884" y="5743618"/>
            <a:ext cx="2414052" cy="523220"/>
          </a:xfrm>
          <a:prstGeom prst="rect">
            <a:avLst/>
          </a:prstGeom>
          <a:solidFill>
            <a:sysClr val="window" lastClr="FFFFFF"/>
          </a:solidFill>
          <a:ln w="28575">
            <a:solidFill>
              <a:srgbClr val="00B0F0"/>
            </a:solidFill>
          </a:ln>
          <a:effectLst>
            <a:outerShdw blurRad="63500" sx="102000" sy="102000" algn="ctr" rotWithShape="0">
              <a:prstClr val="black">
                <a:alpha val="40000"/>
              </a:prst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800" b="0" i="0" u="none" strike="noStrike" kern="0" cap="none" spc="0" normalizeH="0" baseline="0" noProof="0" dirty="0">
                <a:ln>
                  <a:noFill/>
                </a:ln>
                <a:solidFill>
                  <a:srgbClr val="FF0000"/>
                </a:solidFill>
                <a:effectLst/>
                <a:uLnTx/>
                <a:uFillTx/>
              </a:rPr>
              <a:t>Sức khỏe tốt.</a:t>
            </a:r>
          </a:p>
        </p:txBody>
      </p:sp>
    </p:spTree>
    <p:extLst>
      <p:ext uri="{BB962C8B-B14F-4D97-AF65-F5344CB8AC3E}">
        <p14:creationId xmlns:p14="http://schemas.microsoft.com/office/powerpoint/2010/main" val="173504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1000" fill="hold"/>
                                        <p:tgtEl>
                                          <p:spTgt spid="11"/>
                                        </p:tgtEl>
                                        <p:attrNameLst>
                                          <p:attrName>ppt_w</p:attrName>
                                        </p:attrNameLst>
                                      </p:cBhvr>
                                      <p:tavLst>
                                        <p:tav tm="0">
                                          <p:val>
                                            <p:fltVal val="0"/>
                                          </p:val>
                                        </p:tav>
                                        <p:tav tm="100000">
                                          <p:val>
                                            <p:strVal val="#ppt_w"/>
                                          </p:val>
                                        </p:tav>
                                      </p:tavLst>
                                    </p:anim>
                                    <p:anim calcmode="lin" valueType="num">
                                      <p:cBhvr>
                                        <p:cTn id="19" dur="1000" fill="hold"/>
                                        <p:tgtEl>
                                          <p:spTgt spid="11"/>
                                        </p:tgtEl>
                                        <p:attrNameLst>
                                          <p:attrName>ppt_h</p:attrName>
                                        </p:attrNameLst>
                                      </p:cBhvr>
                                      <p:tavLst>
                                        <p:tav tm="0">
                                          <p:val>
                                            <p:fltVal val="0"/>
                                          </p:val>
                                        </p:tav>
                                        <p:tav tm="100000">
                                          <p:val>
                                            <p:strVal val="#ppt_h"/>
                                          </p:val>
                                        </p:tav>
                                      </p:tavLst>
                                    </p:anim>
                                    <p:anim calcmode="lin" valueType="num">
                                      <p:cBhvr>
                                        <p:cTn id="20" dur="1000" fill="hold"/>
                                        <p:tgtEl>
                                          <p:spTgt spid="11"/>
                                        </p:tgtEl>
                                        <p:attrNameLst>
                                          <p:attrName>style.rotation</p:attrName>
                                        </p:attrNameLst>
                                      </p:cBhvr>
                                      <p:tavLst>
                                        <p:tav tm="0">
                                          <p:val>
                                            <p:fltVal val="90"/>
                                          </p:val>
                                        </p:tav>
                                        <p:tav tm="100000">
                                          <p:val>
                                            <p:fltVal val="0"/>
                                          </p:val>
                                        </p:tav>
                                      </p:tavLst>
                                    </p:anim>
                                    <p:animEffect transition="in" filter="fade">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fade">
                                      <p:cBhvr>
                                        <p:cTn id="26" dur="1000"/>
                                        <p:tgtEl>
                                          <p:spTgt spid="1026"/>
                                        </p:tgtEl>
                                      </p:cBhvr>
                                    </p:animEffect>
                                    <p:anim calcmode="lin" valueType="num">
                                      <p:cBhvr>
                                        <p:cTn id="27" dur="1000" fill="hold"/>
                                        <p:tgtEl>
                                          <p:spTgt spid="1026"/>
                                        </p:tgtEl>
                                        <p:attrNameLst>
                                          <p:attrName>ppt_x</p:attrName>
                                        </p:attrNameLst>
                                      </p:cBhvr>
                                      <p:tavLst>
                                        <p:tav tm="0">
                                          <p:val>
                                            <p:strVal val="#ppt_x"/>
                                          </p:val>
                                        </p:tav>
                                        <p:tav tm="100000">
                                          <p:val>
                                            <p:strVal val="#ppt_x"/>
                                          </p:val>
                                        </p:tav>
                                      </p:tavLst>
                                    </p:anim>
                                    <p:anim calcmode="lin" valueType="num">
                                      <p:cBhvr>
                                        <p:cTn id="28"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500" fill="hold"/>
                                        <p:tgtEl>
                                          <p:spTgt spid="15"/>
                                        </p:tgtEl>
                                        <p:attrNameLst>
                                          <p:attrName>ppt_w</p:attrName>
                                        </p:attrNameLst>
                                      </p:cBhvr>
                                      <p:tavLst>
                                        <p:tav tm="0">
                                          <p:val>
                                            <p:fltVal val="0"/>
                                          </p:val>
                                        </p:tav>
                                        <p:tav tm="100000">
                                          <p:val>
                                            <p:strVal val="#ppt_w"/>
                                          </p:val>
                                        </p:tav>
                                      </p:tavLst>
                                    </p:anim>
                                    <p:anim calcmode="lin" valueType="num">
                                      <p:cBhvr>
                                        <p:cTn id="48" dur="500" fill="hold"/>
                                        <p:tgtEl>
                                          <p:spTgt spid="15"/>
                                        </p:tgtEl>
                                        <p:attrNameLst>
                                          <p:attrName>ppt_h</p:attrName>
                                        </p:attrNameLst>
                                      </p:cBhvr>
                                      <p:tavLst>
                                        <p:tav tm="0">
                                          <p:val>
                                            <p:fltVal val="0"/>
                                          </p:val>
                                        </p:tav>
                                        <p:tav tm="100000">
                                          <p:val>
                                            <p:strVal val="#ppt_h"/>
                                          </p:val>
                                        </p:tav>
                                      </p:tavLst>
                                    </p:anim>
                                    <p:animEffect transition="in" filter="fade">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1000" fill="hold"/>
                                        <p:tgtEl>
                                          <p:spTgt spid="16"/>
                                        </p:tgtEl>
                                        <p:attrNameLst>
                                          <p:attrName>ppt_w</p:attrName>
                                        </p:attrNameLst>
                                      </p:cBhvr>
                                      <p:tavLst>
                                        <p:tav tm="0">
                                          <p:val>
                                            <p:fltVal val="0"/>
                                          </p:val>
                                        </p:tav>
                                        <p:tav tm="100000">
                                          <p:val>
                                            <p:strVal val="#ppt_w"/>
                                          </p:val>
                                        </p:tav>
                                      </p:tavLst>
                                    </p:anim>
                                    <p:anim calcmode="lin" valueType="num">
                                      <p:cBhvr>
                                        <p:cTn id="55" dur="1000" fill="hold"/>
                                        <p:tgtEl>
                                          <p:spTgt spid="16"/>
                                        </p:tgtEl>
                                        <p:attrNameLst>
                                          <p:attrName>ppt_h</p:attrName>
                                        </p:attrNameLst>
                                      </p:cBhvr>
                                      <p:tavLst>
                                        <p:tav tm="0">
                                          <p:val>
                                            <p:fltVal val="0"/>
                                          </p:val>
                                        </p:tav>
                                        <p:tav tm="100000">
                                          <p:val>
                                            <p:strVal val="#ppt_h"/>
                                          </p:val>
                                        </p:tav>
                                      </p:tavLst>
                                    </p:anim>
                                    <p:anim calcmode="lin" valueType="num">
                                      <p:cBhvr>
                                        <p:cTn id="56" dur="1000" fill="hold"/>
                                        <p:tgtEl>
                                          <p:spTgt spid="16"/>
                                        </p:tgtEl>
                                        <p:attrNameLst>
                                          <p:attrName>style.rotation</p:attrName>
                                        </p:attrNameLst>
                                      </p:cBhvr>
                                      <p:tavLst>
                                        <p:tav tm="0">
                                          <p:val>
                                            <p:fltVal val="90"/>
                                          </p:val>
                                        </p:tav>
                                        <p:tav tm="100000">
                                          <p:val>
                                            <p:fltVal val="0"/>
                                          </p:val>
                                        </p:tav>
                                      </p:tavLst>
                                    </p:anim>
                                    <p:animEffect transition="in" filter="fade">
                                      <p:cBhvr>
                                        <p:cTn id="57" dur="10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028"/>
                                        </p:tgtEl>
                                        <p:attrNameLst>
                                          <p:attrName>style.visibility</p:attrName>
                                        </p:attrNameLst>
                                      </p:cBhvr>
                                      <p:to>
                                        <p:strVal val="visible"/>
                                      </p:to>
                                    </p:set>
                                    <p:animEffect transition="in" filter="fade">
                                      <p:cBhvr>
                                        <p:cTn id="62" dur="1000"/>
                                        <p:tgtEl>
                                          <p:spTgt spid="1028"/>
                                        </p:tgtEl>
                                      </p:cBhvr>
                                    </p:animEffect>
                                    <p:anim calcmode="lin" valueType="num">
                                      <p:cBhvr>
                                        <p:cTn id="63" dur="1000" fill="hold"/>
                                        <p:tgtEl>
                                          <p:spTgt spid="1028"/>
                                        </p:tgtEl>
                                        <p:attrNameLst>
                                          <p:attrName>ppt_x</p:attrName>
                                        </p:attrNameLst>
                                      </p:cBhvr>
                                      <p:tavLst>
                                        <p:tav tm="0">
                                          <p:val>
                                            <p:strVal val="#ppt_x"/>
                                          </p:val>
                                        </p:tav>
                                        <p:tav tm="100000">
                                          <p:val>
                                            <p:strVal val="#ppt_x"/>
                                          </p:val>
                                        </p:tav>
                                      </p:tavLst>
                                    </p:anim>
                                    <p:anim calcmode="lin" valueType="num">
                                      <p:cBhvr>
                                        <p:cTn id="64"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2"/>
                                        </p:tgtEl>
                                        <p:attrNameLst>
                                          <p:attrName>style.visibility</p:attrName>
                                        </p:attrNameLst>
                                      </p:cBhvr>
                                      <p:to>
                                        <p:strVal val="visible"/>
                                      </p:to>
                                    </p:set>
                                    <p:anim calcmode="lin" valueType="num">
                                      <p:cBhvr>
                                        <p:cTn id="69" dur="500" fill="hold"/>
                                        <p:tgtEl>
                                          <p:spTgt spid="22"/>
                                        </p:tgtEl>
                                        <p:attrNameLst>
                                          <p:attrName>ppt_w</p:attrName>
                                        </p:attrNameLst>
                                      </p:cBhvr>
                                      <p:tavLst>
                                        <p:tav tm="0">
                                          <p:val>
                                            <p:fltVal val="0"/>
                                          </p:val>
                                        </p:tav>
                                        <p:tav tm="100000">
                                          <p:val>
                                            <p:strVal val="#ppt_w"/>
                                          </p:val>
                                        </p:tav>
                                      </p:tavLst>
                                    </p:anim>
                                    <p:anim calcmode="lin" valueType="num">
                                      <p:cBhvr>
                                        <p:cTn id="70" dur="500" fill="hold"/>
                                        <p:tgtEl>
                                          <p:spTgt spid="22"/>
                                        </p:tgtEl>
                                        <p:attrNameLst>
                                          <p:attrName>ppt_h</p:attrName>
                                        </p:attrNameLst>
                                      </p:cBhvr>
                                      <p:tavLst>
                                        <p:tav tm="0">
                                          <p:val>
                                            <p:fltVal val="0"/>
                                          </p:val>
                                        </p:tav>
                                        <p:tav tm="100000">
                                          <p:val>
                                            <p:strVal val="#ppt_h"/>
                                          </p:val>
                                        </p:tav>
                                      </p:tavLst>
                                    </p:anim>
                                    <p:animEffect transition="in" filter="fade">
                                      <p:cBhvr>
                                        <p:cTn id="71" dur="500"/>
                                        <p:tgtEl>
                                          <p:spTgt spid="22"/>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3"/>
                                        </p:tgtEl>
                                        <p:attrNameLst>
                                          <p:attrName>style.visibility</p:attrName>
                                        </p:attrNameLst>
                                      </p:cBhvr>
                                      <p:to>
                                        <p:strVal val="visible"/>
                                      </p:to>
                                    </p:set>
                                    <p:anim calcmode="lin" valueType="num">
                                      <p:cBhvr>
                                        <p:cTn id="76" dur="500" fill="hold"/>
                                        <p:tgtEl>
                                          <p:spTgt spid="23"/>
                                        </p:tgtEl>
                                        <p:attrNameLst>
                                          <p:attrName>ppt_w</p:attrName>
                                        </p:attrNameLst>
                                      </p:cBhvr>
                                      <p:tavLst>
                                        <p:tav tm="0">
                                          <p:val>
                                            <p:fltVal val="0"/>
                                          </p:val>
                                        </p:tav>
                                        <p:tav tm="100000">
                                          <p:val>
                                            <p:strVal val="#ppt_w"/>
                                          </p:val>
                                        </p:tav>
                                      </p:tavLst>
                                    </p:anim>
                                    <p:anim calcmode="lin" valueType="num">
                                      <p:cBhvr>
                                        <p:cTn id="77" dur="500" fill="hold"/>
                                        <p:tgtEl>
                                          <p:spTgt spid="23"/>
                                        </p:tgtEl>
                                        <p:attrNameLst>
                                          <p:attrName>ppt_h</p:attrName>
                                        </p:attrNameLst>
                                      </p:cBhvr>
                                      <p:tavLst>
                                        <p:tav tm="0">
                                          <p:val>
                                            <p:fltVal val="0"/>
                                          </p:val>
                                        </p:tav>
                                        <p:tav tm="100000">
                                          <p:val>
                                            <p:strVal val="#ppt_h"/>
                                          </p:val>
                                        </p:tav>
                                      </p:tavLst>
                                    </p:anim>
                                    <p:animEffect transition="in" filter="fade">
                                      <p:cBhvr>
                                        <p:cTn id="78" dur="500"/>
                                        <p:tgtEl>
                                          <p:spTgt spid="23"/>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p:cTn id="83" dur="500" fill="hold"/>
                                        <p:tgtEl>
                                          <p:spTgt spid="24"/>
                                        </p:tgtEl>
                                        <p:attrNameLst>
                                          <p:attrName>ppt_w</p:attrName>
                                        </p:attrNameLst>
                                      </p:cBhvr>
                                      <p:tavLst>
                                        <p:tav tm="0">
                                          <p:val>
                                            <p:fltVal val="0"/>
                                          </p:val>
                                        </p:tav>
                                        <p:tav tm="100000">
                                          <p:val>
                                            <p:strVal val="#ppt_w"/>
                                          </p:val>
                                        </p:tav>
                                      </p:tavLst>
                                    </p:anim>
                                    <p:anim calcmode="lin" valueType="num">
                                      <p:cBhvr>
                                        <p:cTn id="84" dur="500" fill="hold"/>
                                        <p:tgtEl>
                                          <p:spTgt spid="24"/>
                                        </p:tgtEl>
                                        <p:attrNameLst>
                                          <p:attrName>ppt_h</p:attrName>
                                        </p:attrNameLst>
                                      </p:cBhvr>
                                      <p:tavLst>
                                        <p:tav tm="0">
                                          <p:val>
                                            <p:fltVal val="0"/>
                                          </p:val>
                                        </p:tav>
                                        <p:tav tm="100000">
                                          <p:val>
                                            <p:strVal val="#ppt_h"/>
                                          </p:val>
                                        </p:tav>
                                      </p:tavLst>
                                    </p:anim>
                                    <p:animEffect transition="in" filter="fade">
                                      <p:cBhvr>
                                        <p:cTn id="8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3" grpId="0" animBg="1"/>
      <p:bldP spid="14" grpId="0" animBg="1"/>
      <p:bldP spid="15" grpId="0" animBg="1"/>
      <p:bldP spid="22" grpId="0" animBg="1"/>
      <p:bldP spid="23" grpId="0" animBg="1"/>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2D3627A-411B-4140-901A-73F2E213C983}"/>
              </a:ext>
            </a:extLst>
          </p:cNvPr>
          <p:cNvGrpSpPr/>
          <p:nvPr/>
        </p:nvGrpSpPr>
        <p:grpSpPr>
          <a:xfrm>
            <a:off x="534534" y="435862"/>
            <a:ext cx="2816950" cy="1288726"/>
            <a:chOff x="500062" y="2851475"/>
            <a:chExt cx="2816950" cy="1288726"/>
          </a:xfrm>
        </p:grpSpPr>
        <p:pic>
          <p:nvPicPr>
            <p:cNvPr id="4" name="Picture 3">
              <a:extLst>
                <a:ext uri="{FF2B5EF4-FFF2-40B4-BE49-F238E27FC236}">
                  <a16:creationId xmlns:a16="http://schemas.microsoft.com/office/drawing/2014/main" id="{BF4FE52A-E406-40AA-AA2E-FD6561778181}"/>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500062" y="2851475"/>
              <a:ext cx="2816950" cy="1288726"/>
            </a:xfrm>
            <a:prstGeom prst="rect">
              <a:avLst/>
            </a:prstGeom>
          </p:spPr>
        </p:pic>
        <p:sp>
          <p:nvSpPr>
            <p:cNvPr id="5" name="TextBox 4">
              <a:extLst>
                <a:ext uri="{FF2B5EF4-FFF2-40B4-BE49-F238E27FC236}">
                  <a16:creationId xmlns:a16="http://schemas.microsoft.com/office/drawing/2014/main" id="{2E54522F-4EFB-4663-A009-25897224B093}"/>
                </a:ext>
              </a:extLst>
            </p:cNvPr>
            <p:cNvSpPr txBox="1"/>
            <p:nvPr/>
          </p:nvSpPr>
          <p:spPr>
            <a:xfrm>
              <a:off x="1237849" y="3294564"/>
              <a:ext cx="1962525" cy="523220"/>
            </a:xfrm>
            <a:prstGeom prst="rect">
              <a:avLst/>
            </a:prstGeom>
            <a:noFill/>
          </p:spPr>
          <p:txBody>
            <a:bodyPr wrap="none" rtlCol="0">
              <a:spAutoFit/>
            </a:bodyPr>
            <a:lstStyle/>
            <a:p>
              <a:r>
                <a:rPr lang="vi-VN" sz="2800" b="1" dirty="0">
                  <a:solidFill>
                    <a:srgbClr val="7030A0"/>
                  </a:solidFill>
                  <a:latin typeface="+mj-lt"/>
                </a:rPr>
                <a:t>LUYỆN TẬP</a:t>
              </a:r>
            </a:p>
          </p:txBody>
        </p:sp>
      </p:grpSp>
      <p:sp>
        <p:nvSpPr>
          <p:cNvPr id="6" name="Oval 5">
            <a:extLst>
              <a:ext uri="{FF2B5EF4-FFF2-40B4-BE49-F238E27FC236}">
                <a16:creationId xmlns:a16="http://schemas.microsoft.com/office/drawing/2014/main" id="{7C82E778-BF88-4D94-A592-39FAF8E69CFC}"/>
              </a:ext>
            </a:extLst>
          </p:cNvPr>
          <p:cNvSpPr/>
          <p:nvPr/>
        </p:nvSpPr>
        <p:spPr>
          <a:xfrm>
            <a:off x="3475987" y="517218"/>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3</a:t>
            </a:r>
          </a:p>
        </p:txBody>
      </p:sp>
      <p:sp>
        <p:nvSpPr>
          <p:cNvPr id="7" name="TextBox 6">
            <a:extLst>
              <a:ext uri="{FF2B5EF4-FFF2-40B4-BE49-F238E27FC236}">
                <a16:creationId xmlns:a16="http://schemas.microsoft.com/office/drawing/2014/main" id="{2E43185E-CD29-4EDD-80AE-36312A106E60}"/>
              </a:ext>
            </a:extLst>
          </p:cNvPr>
          <p:cNvSpPr txBox="1"/>
          <p:nvPr/>
        </p:nvSpPr>
        <p:spPr>
          <a:xfrm>
            <a:off x="3939812" y="517218"/>
            <a:ext cx="7829401" cy="523220"/>
          </a:xfrm>
          <a:prstGeom prst="rect">
            <a:avLst/>
          </a:prstGeom>
          <a:noFill/>
        </p:spPr>
        <p:txBody>
          <a:bodyPr wrap="square" rtlCol="0">
            <a:spAutoFit/>
          </a:bodyPr>
          <a:lstStyle/>
          <a:p>
            <a:pPr algn="just"/>
            <a:r>
              <a:rPr lang="vi-VN" sz="2800" b="1" dirty="0">
                <a:solidFill>
                  <a:srgbClr val="00B050"/>
                </a:solidFill>
              </a:rPr>
              <a:t>Đưa ra lời khuyên cho bạn</a:t>
            </a:r>
          </a:p>
        </p:txBody>
      </p:sp>
      <p:pic>
        <p:nvPicPr>
          <p:cNvPr id="12" name="Picture 11">
            <a:extLst>
              <a:ext uri="{FF2B5EF4-FFF2-40B4-BE49-F238E27FC236}">
                <a16:creationId xmlns:a16="http://schemas.microsoft.com/office/drawing/2014/main" id="{4934413B-198D-4048-80EB-C87D91B4919C}"/>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845637" y="1845259"/>
            <a:ext cx="6306577" cy="4323311"/>
          </a:xfrm>
          <a:prstGeom prst="rect">
            <a:avLst/>
          </a:prstGeom>
        </p:spPr>
      </p:pic>
      <p:sp>
        <p:nvSpPr>
          <p:cNvPr id="25" name="Diamond 24">
            <a:extLst>
              <a:ext uri="{FF2B5EF4-FFF2-40B4-BE49-F238E27FC236}">
                <a16:creationId xmlns:a16="http://schemas.microsoft.com/office/drawing/2014/main" id="{E077F5F8-028A-4818-AE90-D231FE17D0D7}"/>
              </a:ext>
            </a:extLst>
          </p:cNvPr>
          <p:cNvSpPr/>
          <p:nvPr/>
        </p:nvSpPr>
        <p:spPr>
          <a:xfrm>
            <a:off x="3671249" y="1184959"/>
            <a:ext cx="463826" cy="434424"/>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2"/>
                </a:solidFill>
              </a:rPr>
              <a:t>1</a:t>
            </a:r>
          </a:p>
        </p:txBody>
      </p:sp>
      <p:sp>
        <p:nvSpPr>
          <p:cNvPr id="26" name="TextBox 25">
            <a:extLst>
              <a:ext uri="{FF2B5EF4-FFF2-40B4-BE49-F238E27FC236}">
                <a16:creationId xmlns:a16="http://schemas.microsoft.com/office/drawing/2014/main" id="{F744251C-2490-4101-A275-7207D033D7D0}"/>
              </a:ext>
            </a:extLst>
          </p:cNvPr>
          <p:cNvSpPr txBox="1"/>
          <p:nvPr/>
        </p:nvSpPr>
        <p:spPr>
          <a:xfrm>
            <a:off x="4135074" y="1179406"/>
            <a:ext cx="6039440" cy="523220"/>
          </a:xfrm>
          <a:prstGeom prst="rect">
            <a:avLst/>
          </a:prstGeom>
          <a:noFill/>
        </p:spPr>
        <p:txBody>
          <a:bodyPr wrap="square" rtlCol="0">
            <a:spAutoFit/>
          </a:bodyPr>
          <a:lstStyle/>
          <a:p>
            <a:r>
              <a:rPr lang="vi-VN" sz="2800" dirty="0">
                <a:solidFill>
                  <a:schemeClr val="bg2"/>
                </a:solidFill>
              </a:rPr>
              <a:t>Nam vừa vẽ tranh vừa xem ti vi.</a:t>
            </a:r>
          </a:p>
        </p:txBody>
      </p:sp>
      <p:pic>
        <p:nvPicPr>
          <p:cNvPr id="2050" name="Picture 2" descr="Happy cute boy study with smile Premium Vector">
            <a:extLst>
              <a:ext uri="{FF2B5EF4-FFF2-40B4-BE49-F238E27FC236}">
                <a16:creationId xmlns:a16="http://schemas.microsoft.com/office/drawing/2014/main" id="{E048FE43-7F65-4A96-A28F-C9E031BDD1D4}"/>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55244" y="3932943"/>
            <a:ext cx="2458992" cy="2458992"/>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CB61F0E4-3B0D-4991-8C07-3278D721A9F7}"/>
              </a:ext>
            </a:extLst>
          </p:cNvPr>
          <p:cNvGrpSpPr/>
          <p:nvPr/>
        </p:nvGrpSpPr>
        <p:grpSpPr>
          <a:xfrm>
            <a:off x="7271657" y="1616768"/>
            <a:ext cx="4245620" cy="2736928"/>
            <a:chOff x="7271657" y="1616768"/>
            <a:chExt cx="4245620" cy="2736928"/>
          </a:xfrm>
        </p:grpSpPr>
        <p:sp>
          <p:nvSpPr>
            <p:cNvPr id="21" name="Speech Bubble: Oval 20">
              <a:extLst>
                <a:ext uri="{FF2B5EF4-FFF2-40B4-BE49-F238E27FC236}">
                  <a16:creationId xmlns:a16="http://schemas.microsoft.com/office/drawing/2014/main" id="{3F5959CC-F16C-448F-BB71-53834670DE95}"/>
                </a:ext>
              </a:extLst>
            </p:cNvPr>
            <p:cNvSpPr/>
            <p:nvPr/>
          </p:nvSpPr>
          <p:spPr>
            <a:xfrm>
              <a:off x="7271657" y="1616768"/>
              <a:ext cx="4245620" cy="2736928"/>
            </a:xfrm>
            <a:prstGeom prst="wedgeEllipseCallout">
              <a:avLst>
                <a:gd name="adj1" fmla="val -22590"/>
                <a:gd name="adj2" fmla="val 64091"/>
              </a:avLst>
            </a:prstGeom>
            <a:solidFill>
              <a:schemeClr val="accent2"/>
            </a:solidFill>
            <a:ln>
              <a:solidFill>
                <a:srgbClr val="0070C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solidFill>
                  <a:srgbClr val="FF0000"/>
                </a:solidFill>
              </a:endParaRPr>
            </a:p>
          </p:txBody>
        </p:sp>
        <p:sp>
          <p:nvSpPr>
            <p:cNvPr id="29" name="Rectangle 28">
              <a:extLst>
                <a:ext uri="{FF2B5EF4-FFF2-40B4-BE49-F238E27FC236}">
                  <a16:creationId xmlns:a16="http://schemas.microsoft.com/office/drawing/2014/main" id="{2DCC7052-6D8E-48E9-9F48-B8F409ADD79B}"/>
                </a:ext>
              </a:extLst>
            </p:cNvPr>
            <p:cNvSpPr/>
            <p:nvPr/>
          </p:nvSpPr>
          <p:spPr>
            <a:xfrm>
              <a:off x="7532368" y="1910330"/>
              <a:ext cx="3724198" cy="2308324"/>
            </a:xfrm>
            <a:prstGeom prst="rect">
              <a:avLst/>
            </a:prstGeom>
          </p:spPr>
          <p:txBody>
            <a:bodyPr wrap="square">
              <a:spAutoFit/>
            </a:bodyPr>
            <a:lstStyle/>
            <a:p>
              <a:pPr algn="ctr"/>
              <a:r>
                <a:rPr lang="vi-VN" sz="2400" dirty="0">
                  <a:solidFill>
                    <a:srgbClr val="FF0000"/>
                  </a:solidFill>
                </a:rPr>
                <a:t>Cậu nên tập trung vẽ tranh xong rồi xem tivi nhé! Như vậy sẽ tiết kiệm được nhiều thời gian mà vẫn hoàn thành hết được công việc đấy!</a:t>
              </a:r>
            </a:p>
          </p:txBody>
        </p:sp>
      </p:grpSp>
    </p:spTree>
    <p:extLst>
      <p:ext uri="{BB962C8B-B14F-4D97-AF65-F5344CB8AC3E}">
        <p14:creationId xmlns:p14="http://schemas.microsoft.com/office/powerpoint/2010/main" val="206541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barn(inVertical)">
                                      <p:cBhvr>
                                        <p:cTn id="18" dur="500"/>
                                        <p:tgtEl>
                                          <p:spTgt spid="2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barn(inVertical)">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050"/>
                                        </p:tgtEl>
                                        <p:attrNameLst>
                                          <p:attrName>style.visibility</p:attrName>
                                        </p:attrNameLst>
                                      </p:cBhvr>
                                      <p:to>
                                        <p:strVal val="visible"/>
                                      </p:to>
                                    </p:set>
                                    <p:anim calcmode="lin" valueType="num">
                                      <p:cBhvr additive="base">
                                        <p:cTn id="33" dur="500" fill="hold"/>
                                        <p:tgtEl>
                                          <p:spTgt spid="2050"/>
                                        </p:tgtEl>
                                        <p:attrNameLst>
                                          <p:attrName>ppt_x</p:attrName>
                                        </p:attrNameLst>
                                      </p:cBhvr>
                                      <p:tavLst>
                                        <p:tav tm="0">
                                          <p:val>
                                            <p:strVal val="#ppt_x"/>
                                          </p:val>
                                        </p:tav>
                                        <p:tav tm="100000">
                                          <p:val>
                                            <p:strVal val="#ppt_x"/>
                                          </p:val>
                                        </p:tav>
                                      </p:tavLst>
                                    </p:anim>
                                    <p:anim calcmode="lin" valueType="num">
                                      <p:cBhvr additive="base">
                                        <p:cTn id="3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down)">
                                      <p:cBhvr>
                                        <p:cTn id="3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25" grpId="0" animBg="1"/>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2D3627A-411B-4140-901A-73F2E213C983}"/>
              </a:ext>
            </a:extLst>
          </p:cNvPr>
          <p:cNvGrpSpPr/>
          <p:nvPr/>
        </p:nvGrpSpPr>
        <p:grpSpPr>
          <a:xfrm>
            <a:off x="534534" y="435862"/>
            <a:ext cx="2816950" cy="1288726"/>
            <a:chOff x="500062" y="2851475"/>
            <a:chExt cx="2816950" cy="1288726"/>
          </a:xfrm>
        </p:grpSpPr>
        <p:pic>
          <p:nvPicPr>
            <p:cNvPr id="4" name="Picture 3">
              <a:extLst>
                <a:ext uri="{FF2B5EF4-FFF2-40B4-BE49-F238E27FC236}">
                  <a16:creationId xmlns:a16="http://schemas.microsoft.com/office/drawing/2014/main" id="{BF4FE52A-E406-40AA-AA2E-FD6561778181}"/>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500062" y="2851475"/>
              <a:ext cx="2816950" cy="1288726"/>
            </a:xfrm>
            <a:prstGeom prst="rect">
              <a:avLst/>
            </a:prstGeom>
          </p:spPr>
        </p:pic>
        <p:sp>
          <p:nvSpPr>
            <p:cNvPr id="5" name="TextBox 4">
              <a:extLst>
                <a:ext uri="{FF2B5EF4-FFF2-40B4-BE49-F238E27FC236}">
                  <a16:creationId xmlns:a16="http://schemas.microsoft.com/office/drawing/2014/main" id="{2E54522F-4EFB-4663-A009-25897224B093}"/>
                </a:ext>
              </a:extLst>
            </p:cNvPr>
            <p:cNvSpPr txBox="1"/>
            <p:nvPr/>
          </p:nvSpPr>
          <p:spPr>
            <a:xfrm>
              <a:off x="1237849" y="3294564"/>
              <a:ext cx="1962525" cy="523220"/>
            </a:xfrm>
            <a:prstGeom prst="rect">
              <a:avLst/>
            </a:prstGeom>
            <a:noFill/>
          </p:spPr>
          <p:txBody>
            <a:bodyPr wrap="none" rtlCol="0">
              <a:spAutoFit/>
            </a:bodyPr>
            <a:lstStyle/>
            <a:p>
              <a:r>
                <a:rPr lang="vi-VN" sz="2800" b="1" dirty="0">
                  <a:solidFill>
                    <a:srgbClr val="7030A0"/>
                  </a:solidFill>
                  <a:latin typeface="+mj-lt"/>
                </a:rPr>
                <a:t>LUYỆN TẬP</a:t>
              </a:r>
            </a:p>
          </p:txBody>
        </p:sp>
      </p:grpSp>
      <p:sp>
        <p:nvSpPr>
          <p:cNvPr id="6" name="Oval 5">
            <a:extLst>
              <a:ext uri="{FF2B5EF4-FFF2-40B4-BE49-F238E27FC236}">
                <a16:creationId xmlns:a16="http://schemas.microsoft.com/office/drawing/2014/main" id="{7C82E778-BF88-4D94-A592-39FAF8E69CFC}"/>
              </a:ext>
            </a:extLst>
          </p:cNvPr>
          <p:cNvSpPr/>
          <p:nvPr/>
        </p:nvSpPr>
        <p:spPr>
          <a:xfrm>
            <a:off x="3475987" y="517218"/>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3</a:t>
            </a:r>
          </a:p>
        </p:txBody>
      </p:sp>
      <p:sp>
        <p:nvSpPr>
          <p:cNvPr id="7" name="TextBox 6">
            <a:extLst>
              <a:ext uri="{FF2B5EF4-FFF2-40B4-BE49-F238E27FC236}">
                <a16:creationId xmlns:a16="http://schemas.microsoft.com/office/drawing/2014/main" id="{2E43185E-CD29-4EDD-80AE-36312A106E60}"/>
              </a:ext>
            </a:extLst>
          </p:cNvPr>
          <p:cNvSpPr txBox="1"/>
          <p:nvPr/>
        </p:nvSpPr>
        <p:spPr>
          <a:xfrm>
            <a:off x="3939812" y="517218"/>
            <a:ext cx="7829401" cy="523220"/>
          </a:xfrm>
          <a:prstGeom prst="rect">
            <a:avLst/>
          </a:prstGeom>
          <a:noFill/>
        </p:spPr>
        <p:txBody>
          <a:bodyPr wrap="square" rtlCol="0">
            <a:spAutoFit/>
          </a:bodyPr>
          <a:lstStyle/>
          <a:p>
            <a:pPr algn="just"/>
            <a:r>
              <a:rPr lang="vi-VN" sz="2800" b="1" dirty="0">
                <a:solidFill>
                  <a:srgbClr val="00B050"/>
                </a:solidFill>
              </a:rPr>
              <a:t>Đưa ra lời khuyên cho bạn</a:t>
            </a:r>
          </a:p>
        </p:txBody>
      </p:sp>
      <p:sp>
        <p:nvSpPr>
          <p:cNvPr id="25" name="Diamond 24">
            <a:extLst>
              <a:ext uri="{FF2B5EF4-FFF2-40B4-BE49-F238E27FC236}">
                <a16:creationId xmlns:a16="http://schemas.microsoft.com/office/drawing/2014/main" id="{E077F5F8-028A-4818-AE90-D231FE17D0D7}"/>
              </a:ext>
            </a:extLst>
          </p:cNvPr>
          <p:cNvSpPr/>
          <p:nvPr/>
        </p:nvSpPr>
        <p:spPr>
          <a:xfrm>
            <a:off x="3671249" y="1085307"/>
            <a:ext cx="463826" cy="434424"/>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2"/>
                </a:solidFill>
              </a:rPr>
              <a:t>2</a:t>
            </a:r>
          </a:p>
        </p:txBody>
      </p:sp>
      <p:sp>
        <p:nvSpPr>
          <p:cNvPr id="26" name="TextBox 25">
            <a:extLst>
              <a:ext uri="{FF2B5EF4-FFF2-40B4-BE49-F238E27FC236}">
                <a16:creationId xmlns:a16="http://schemas.microsoft.com/office/drawing/2014/main" id="{F744251C-2490-4101-A275-7207D033D7D0}"/>
              </a:ext>
            </a:extLst>
          </p:cNvPr>
          <p:cNvSpPr txBox="1"/>
          <p:nvPr/>
        </p:nvSpPr>
        <p:spPr>
          <a:xfrm>
            <a:off x="4135074" y="1079754"/>
            <a:ext cx="7522392" cy="954107"/>
          </a:xfrm>
          <a:prstGeom prst="rect">
            <a:avLst/>
          </a:prstGeom>
          <a:noFill/>
        </p:spPr>
        <p:txBody>
          <a:bodyPr wrap="square" rtlCol="0">
            <a:spAutoFit/>
          </a:bodyPr>
          <a:lstStyle/>
          <a:p>
            <a:r>
              <a:rPr lang="vi-VN" sz="2800" dirty="0">
                <a:solidFill>
                  <a:schemeClr val="bg2"/>
                </a:solidFill>
              </a:rPr>
              <a:t>Mai chưa biết nên làm thế nào để không bỏ sót các công việc mẹ giao.</a:t>
            </a:r>
          </a:p>
        </p:txBody>
      </p:sp>
      <p:grpSp>
        <p:nvGrpSpPr>
          <p:cNvPr id="30" name="Group 29">
            <a:extLst>
              <a:ext uri="{FF2B5EF4-FFF2-40B4-BE49-F238E27FC236}">
                <a16:creationId xmlns:a16="http://schemas.microsoft.com/office/drawing/2014/main" id="{CB61F0E4-3B0D-4991-8C07-3278D721A9F7}"/>
              </a:ext>
            </a:extLst>
          </p:cNvPr>
          <p:cNvGrpSpPr/>
          <p:nvPr/>
        </p:nvGrpSpPr>
        <p:grpSpPr>
          <a:xfrm>
            <a:off x="7561943" y="1791240"/>
            <a:ext cx="4337735" cy="2830661"/>
            <a:chOff x="7179542" y="1523035"/>
            <a:chExt cx="4337735" cy="2830661"/>
          </a:xfrm>
        </p:grpSpPr>
        <p:sp>
          <p:nvSpPr>
            <p:cNvPr id="21" name="Speech Bubble: Oval 20">
              <a:extLst>
                <a:ext uri="{FF2B5EF4-FFF2-40B4-BE49-F238E27FC236}">
                  <a16:creationId xmlns:a16="http://schemas.microsoft.com/office/drawing/2014/main" id="{3F5959CC-F16C-448F-BB71-53834670DE95}"/>
                </a:ext>
              </a:extLst>
            </p:cNvPr>
            <p:cNvSpPr/>
            <p:nvPr/>
          </p:nvSpPr>
          <p:spPr>
            <a:xfrm>
              <a:off x="7179542" y="1523035"/>
              <a:ext cx="4337735" cy="2830661"/>
            </a:xfrm>
            <a:prstGeom prst="wedgeEllipseCallout">
              <a:avLst>
                <a:gd name="adj1" fmla="val 11875"/>
                <a:gd name="adj2" fmla="val 75885"/>
              </a:avLst>
            </a:prstGeom>
            <a:solidFill>
              <a:schemeClr val="accent2"/>
            </a:solidFill>
            <a:ln>
              <a:solidFill>
                <a:srgbClr val="0070C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solidFill>
                  <a:srgbClr val="FF0000"/>
                </a:solidFill>
              </a:endParaRPr>
            </a:p>
          </p:txBody>
        </p:sp>
        <p:sp>
          <p:nvSpPr>
            <p:cNvPr id="29" name="Rectangle 28">
              <a:extLst>
                <a:ext uri="{FF2B5EF4-FFF2-40B4-BE49-F238E27FC236}">
                  <a16:creationId xmlns:a16="http://schemas.microsoft.com/office/drawing/2014/main" id="{2DCC7052-6D8E-48E9-9F48-B8F409ADD79B}"/>
                </a:ext>
              </a:extLst>
            </p:cNvPr>
            <p:cNvSpPr/>
            <p:nvPr/>
          </p:nvSpPr>
          <p:spPr>
            <a:xfrm>
              <a:off x="7550867" y="1918783"/>
              <a:ext cx="3605589" cy="2308324"/>
            </a:xfrm>
            <a:prstGeom prst="rect">
              <a:avLst/>
            </a:prstGeom>
          </p:spPr>
          <p:txBody>
            <a:bodyPr wrap="square">
              <a:spAutoFit/>
            </a:bodyPr>
            <a:lstStyle/>
            <a:p>
              <a:pPr algn="ctr"/>
              <a:r>
                <a:rPr lang="vi-VN" sz="2400" dirty="0">
                  <a:solidFill>
                    <a:srgbClr val="FF0000"/>
                  </a:solidFill>
                </a:rPr>
                <a:t>Cậu cứ tập trung làm lần lượt từng việc một nhé! Chẳng hạn cậu rửa bát xong rồi quét nhà, sau đó gấp quần áo. Vậy là xong ngay thôi!</a:t>
              </a:r>
            </a:p>
          </p:txBody>
        </p:sp>
      </p:grpSp>
      <p:pic>
        <p:nvPicPr>
          <p:cNvPr id="2" name="Picture 1">
            <a:extLst>
              <a:ext uri="{FF2B5EF4-FFF2-40B4-BE49-F238E27FC236}">
                <a16:creationId xmlns:a16="http://schemas.microsoft.com/office/drawing/2014/main" id="{AD63AC11-40BB-4612-9E49-20A411C3A7DF}"/>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161970" y="1731846"/>
            <a:ext cx="7734300" cy="4728014"/>
          </a:xfrm>
          <a:prstGeom prst="rect">
            <a:avLst/>
          </a:prstGeom>
        </p:spPr>
      </p:pic>
      <p:pic>
        <p:nvPicPr>
          <p:cNvPr id="3074" name="Picture 2">
            <a:extLst>
              <a:ext uri="{FF2B5EF4-FFF2-40B4-BE49-F238E27FC236}">
                <a16:creationId xmlns:a16="http://schemas.microsoft.com/office/drawing/2014/main" id="{012DF8ED-A35F-455C-8E15-01CA52522B7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6492" y="4304099"/>
            <a:ext cx="2415508" cy="2415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46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074"/>
                                        </p:tgtEl>
                                        <p:attrNameLst>
                                          <p:attrName>style.visibility</p:attrName>
                                        </p:attrNameLst>
                                      </p:cBhvr>
                                      <p:to>
                                        <p:strVal val="visible"/>
                                      </p:to>
                                    </p:set>
                                    <p:anim calcmode="lin" valueType="num">
                                      <p:cBhvr additive="base">
                                        <p:cTn id="20" dur="500" fill="hold"/>
                                        <p:tgtEl>
                                          <p:spTgt spid="3074"/>
                                        </p:tgtEl>
                                        <p:attrNameLst>
                                          <p:attrName>ppt_x</p:attrName>
                                        </p:attrNameLst>
                                      </p:cBhvr>
                                      <p:tavLst>
                                        <p:tav tm="0">
                                          <p:val>
                                            <p:strVal val="#ppt_x"/>
                                          </p:val>
                                        </p:tav>
                                        <p:tav tm="100000">
                                          <p:val>
                                            <p:strVal val="#ppt_x"/>
                                          </p:val>
                                        </p:tav>
                                      </p:tavLst>
                                    </p:anim>
                                    <p:anim calcmode="lin" valueType="num">
                                      <p:cBhvr additive="base">
                                        <p:cTn id="21"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2D3627A-411B-4140-901A-73F2E213C983}"/>
              </a:ext>
            </a:extLst>
          </p:cNvPr>
          <p:cNvGrpSpPr/>
          <p:nvPr/>
        </p:nvGrpSpPr>
        <p:grpSpPr>
          <a:xfrm>
            <a:off x="534534" y="435862"/>
            <a:ext cx="2816950" cy="1288726"/>
            <a:chOff x="500062" y="2851475"/>
            <a:chExt cx="2816950" cy="1288726"/>
          </a:xfrm>
        </p:grpSpPr>
        <p:pic>
          <p:nvPicPr>
            <p:cNvPr id="4" name="Picture 3">
              <a:extLst>
                <a:ext uri="{FF2B5EF4-FFF2-40B4-BE49-F238E27FC236}">
                  <a16:creationId xmlns:a16="http://schemas.microsoft.com/office/drawing/2014/main" id="{BF4FE52A-E406-40AA-AA2E-FD6561778181}"/>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500062" y="2851475"/>
              <a:ext cx="2816950" cy="1288726"/>
            </a:xfrm>
            <a:prstGeom prst="rect">
              <a:avLst/>
            </a:prstGeom>
          </p:spPr>
        </p:pic>
        <p:sp>
          <p:nvSpPr>
            <p:cNvPr id="5" name="TextBox 4">
              <a:extLst>
                <a:ext uri="{FF2B5EF4-FFF2-40B4-BE49-F238E27FC236}">
                  <a16:creationId xmlns:a16="http://schemas.microsoft.com/office/drawing/2014/main" id="{2E54522F-4EFB-4663-A009-25897224B093}"/>
                </a:ext>
              </a:extLst>
            </p:cNvPr>
            <p:cNvSpPr txBox="1"/>
            <p:nvPr/>
          </p:nvSpPr>
          <p:spPr>
            <a:xfrm>
              <a:off x="1237849" y="3294564"/>
              <a:ext cx="1962525" cy="523220"/>
            </a:xfrm>
            <a:prstGeom prst="rect">
              <a:avLst/>
            </a:prstGeom>
            <a:noFill/>
          </p:spPr>
          <p:txBody>
            <a:bodyPr wrap="none" rtlCol="0">
              <a:spAutoFit/>
            </a:bodyPr>
            <a:lstStyle/>
            <a:p>
              <a:r>
                <a:rPr lang="vi-VN" sz="2800" b="1" dirty="0">
                  <a:solidFill>
                    <a:srgbClr val="7030A0"/>
                  </a:solidFill>
                  <a:latin typeface="+mj-lt"/>
                </a:rPr>
                <a:t>LUYỆN TẬP</a:t>
              </a:r>
            </a:p>
          </p:txBody>
        </p:sp>
      </p:grpSp>
      <p:sp>
        <p:nvSpPr>
          <p:cNvPr id="6" name="Oval 5">
            <a:extLst>
              <a:ext uri="{FF2B5EF4-FFF2-40B4-BE49-F238E27FC236}">
                <a16:creationId xmlns:a16="http://schemas.microsoft.com/office/drawing/2014/main" id="{7C82E778-BF88-4D94-A592-39FAF8E69CFC}"/>
              </a:ext>
            </a:extLst>
          </p:cNvPr>
          <p:cNvSpPr/>
          <p:nvPr/>
        </p:nvSpPr>
        <p:spPr>
          <a:xfrm>
            <a:off x="3475987" y="517218"/>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3</a:t>
            </a:r>
          </a:p>
        </p:txBody>
      </p:sp>
      <p:sp>
        <p:nvSpPr>
          <p:cNvPr id="7" name="TextBox 6">
            <a:extLst>
              <a:ext uri="{FF2B5EF4-FFF2-40B4-BE49-F238E27FC236}">
                <a16:creationId xmlns:a16="http://schemas.microsoft.com/office/drawing/2014/main" id="{2E43185E-CD29-4EDD-80AE-36312A106E60}"/>
              </a:ext>
            </a:extLst>
          </p:cNvPr>
          <p:cNvSpPr txBox="1"/>
          <p:nvPr/>
        </p:nvSpPr>
        <p:spPr>
          <a:xfrm>
            <a:off x="3939812" y="517218"/>
            <a:ext cx="7829401" cy="523220"/>
          </a:xfrm>
          <a:prstGeom prst="rect">
            <a:avLst/>
          </a:prstGeom>
          <a:noFill/>
        </p:spPr>
        <p:txBody>
          <a:bodyPr wrap="square" rtlCol="0">
            <a:spAutoFit/>
          </a:bodyPr>
          <a:lstStyle/>
          <a:p>
            <a:pPr algn="just"/>
            <a:r>
              <a:rPr lang="vi-VN" sz="2800" b="1" dirty="0">
                <a:solidFill>
                  <a:srgbClr val="00B050"/>
                </a:solidFill>
              </a:rPr>
              <a:t>Đưa ra lời khuyên cho bạn</a:t>
            </a:r>
          </a:p>
        </p:txBody>
      </p:sp>
      <p:sp>
        <p:nvSpPr>
          <p:cNvPr id="25" name="Diamond 24">
            <a:extLst>
              <a:ext uri="{FF2B5EF4-FFF2-40B4-BE49-F238E27FC236}">
                <a16:creationId xmlns:a16="http://schemas.microsoft.com/office/drawing/2014/main" id="{E077F5F8-028A-4818-AE90-D231FE17D0D7}"/>
              </a:ext>
            </a:extLst>
          </p:cNvPr>
          <p:cNvSpPr/>
          <p:nvPr/>
        </p:nvSpPr>
        <p:spPr>
          <a:xfrm>
            <a:off x="3671249" y="1085307"/>
            <a:ext cx="463826" cy="434424"/>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2"/>
                </a:solidFill>
              </a:rPr>
              <a:t>2</a:t>
            </a:r>
          </a:p>
        </p:txBody>
      </p:sp>
      <p:sp>
        <p:nvSpPr>
          <p:cNvPr id="26" name="TextBox 25">
            <a:extLst>
              <a:ext uri="{FF2B5EF4-FFF2-40B4-BE49-F238E27FC236}">
                <a16:creationId xmlns:a16="http://schemas.microsoft.com/office/drawing/2014/main" id="{F744251C-2490-4101-A275-7207D033D7D0}"/>
              </a:ext>
            </a:extLst>
          </p:cNvPr>
          <p:cNvSpPr txBox="1"/>
          <p:nvPr/>
        </p:nvSpPr>
        <p:spPr>
          <a:xfrm>
            <a:off x="4135074" y="1079754"/>
            <a:ext cx="7522392" cy="954107"/>
          </a:xfrm>
          <a:prstGeom prst="rect">
            <a:avLst/>
          </a:prstGeom>
          <a:noFill/>
        </p:spPr>
        <p:txBody>
          <a:bodyPr wrap="square" rtlCol="0">
            <a:spAutoFit/>
          </a:bodyPr>
          <a:lstStyle/>
          <a:p>
            <a:r>
              <a:rPr lang="vi-VN" sz="2800" dirty="0">
                <a:solidFill>
                  <a:schemeClr val="bg2"/>
                </a:solidFill>
              </a:rPr>
              <a:t>Cuối tuần, Chiến chỉ chơi điện tử mà không dành thời gian giúp đỡ bố mẹ làm việc nhà.</a:t>
            </a:r>
          </a:p>
        </p:txBody>
      </p:sp>
      <p:grpSp>
        <p:nvGrpSpPr>
          <p:cNvPr id="30" name="Group 29">
            <a:extLst>
              <a:ext uri="{FF2B5EF4-FFF2-40B4-BE49-F238E27FC236}">
                <a16:creationId xmlns:a16="http://schemas.microsoft.com/office/drawing/2014/main" id="{CB61F0E4-3B0D-4991-8C07-3278D721A9F7}"/>
              </a:ext>
            </a:extLst>
          </p:cNvPr>
          <p:cNvGrpSpPr/>
          <p:nvPr/>
        </p:nvGrpSpPr>
        <p:grpSpPr>
          <a:xfrm>
            <a:off x="409503" y="1818704"/>
            <a:ext cx="4337735" cy="2830661"/>
            <a:chOff x="7179542" y="1523035"/>
            <a:chExt cx="4337735" cy="2830661"/>
          </a:xfrm>
        </p:grpSpPr>
        <p:sp>
          <p:nvSpPr>
            <p:cNvPr id="21" name="Speech Bubble: Oval 20">
              <a:extLst>
                <a:ext uri="{FF2B5EF4-FFF2-40B4-BE49-F238E27FC236}">
                  <a16:creationId xmlns:a16="http://schemas.microsoft.com/office/drawing/2014/main" id="{3F5959CC-F16C-448F-BB71-53834670DE95}"/>
                </a:ext>
              </a:extLst>
            </p:cNvPr>
            <p:cNvSpPr/>
            <p:nvPr/>
          </p:nvSpPr>
          <p:spPr>
            <a:xfrm>
              <a:off x="7179542" y="1523035"/>
              <a:ext cx="4337735" cy="2830661"/>
            </a:xfrm>
            <a:prstGeom prst="wedgeEllipseCallout">
              <a:avLst>
                <a:gd name="adj1" fmla="val 36970"/>
                <a:gd name="adj2" fmla="val 66143"/>
              </a:avLst>
            </a:prstGeom>
            <a:solidFill>
              <a:schemeClr val="accent2"/>
            </a:solidFill>
            <a:ln>
              <a:solidFill>
                <a:srgbClr val="0070C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solidFill>
                  <a:srgbClr val="FF0000"/>
                </a:solidFill>
              </a:endParaRPr>
            </a:p>
          </p:txBody>
        </p:sp>
        <p:sp>
          <p:nvSpPr>
            <p:cNvPr id="29" name="Rectangle 28">
              <a:extLst>
                <a:ext uri="{FF2B5EF4-FFF2-40B4-BE49-F238E27FC236}">
                  <a16:creationId xmlns:a16="http://schemas.microsoft.com/office/drawing/2014/main" id="{2DCC7052-6D8E-48E9-9F48-B8F409ADD79B}"/>
                </a:ext>
              </a:extLst>
            </p:cNvPr>
            <p:cNvSpPr/>
            <p:nvPr/>
          </p:nvSpPr>
          <p:spPr>
            <a:xfrm>
              <a:off x="7499135" y="1831699"/>
              <a:ext cx="3657321" cy="2308324"/>
            </a:xfrm>
            <a:prstGeom prst="rect">
              <a:avLst/>
            </a:prstGeom>
          </p:spPr>
          <p:txBody>
            <a:bodyPr wrap="square">
              <a:spAutoFit/>
            </a:bodyPr>
            <a:lstStyle/>
            <a:p>
              <a:pPr algn="ctr"/>
              <a:r>
                <a:rPr lang="vi-VN" sz="2400" dirty="0">
                  <a:solidFill>
                    <a:srgbClr val="FF0000"/>
                  </a:solidFill>
                </a:rPr>
                <a:t>Cậu hãy dành ra chút thời gian giúp đỡ bố mẹ nhé! Bố mẹ đi làm cả ngày vất vả rồi. Rồi sau đó cậu chơi điện tử lúc nào cũng được mà!</a:t>
              </a:r>
            </a:p>
          </p:txBody>
        </p:sp>
      </p:grpSp>
      <p:pic>
        <p:nvPicPr>
          <p:cNvPr id="8" name="Picture 7">
            <a:extLst>
              <a:ext uri="{FF2B5EF4-FFF2-40B4-BE49-F238E27FC236}">
                <a16:creationId xmlns:a16="http://schemas.microsoft.com/office/drawing/2014/main" id="{ADF9D5B3-D703-4BD2-8C60-CF14AD848C41}"/>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l="11457" r="11761"/>
          <a:stretch/>
        </p:blipFill>
        <p:spPr>
          <a:xfrm>
            <a:off x="5420772" y="2242511"/>
            <a:ext cx="6042132" cy="3873411"/>
          </a:xfrm>
          <a:prstGeom prst="rect">
            <a:avLst/>
          </a:prstGeom>
        </p:spPr>
      </p:pic>
      <p:pic>
        <p:nvPicPr>
          <p:cNvPr id="4098" name="Picture 2">
            <a:extLst>
              <a:ext uri="{FF2B5EF4-FFF2-40B4-BE49-F238E27FC236}">
                <a16:creationId xmlns:a16="http://schemas.microsoft.com/office/drawing/2014/main" id="{6BFD432F-E89C-45D2-A907-8B5B1431DE4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8911" y="3972473"/>
            <a:ext cx="2573648" cy="2573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28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 calcmode="lin" valueType="num">
                                      <p:cBhvr additive="base">
                                        <p:cTn id="22" dur="500" fill="hold"/>
                                        <p:tgtEl>
                                          <p:spTgt spid="4098"/>
                                        </p:tgtEl>
                                        <p:attrNameLst>
                                          <p:attrName>ppt_x</p:attrName>
                                        </p:attrNameLst>
                                      </p:cBhvr>
                                      <p:tavLst>
                                        <p:tav tm="0">
                                          <p:val>
                                            <p:strVal val="#ppt_x"/>
                                          </p:val>
                                        </p:tav>
                                        <p:tav tm="100000">
                                          <p:val>
                                            <p:strVal val="#ppt_x"/>
                                          </p:val>
                                        </p:tav>
                                      </p:tavLst>
                                    </p:anim>
                                    <p:anim calcmode="lin" valueType="num">
                                      <p:cBhvr additive="base">
                                        <p:cTn id="23"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down)">
                                      <p:cBhvr>
                                        <p:cTn id="2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28A1BE0-E469-4869-8417-DE9B9EC6F2B4}"/>
              </a:ext>
            </a:extLst>
          </p:cNvPr>
          <p:cNvGrpSpPr/>
          <p:nvPr/>
        </p:nvGrpSpPr>
        <p:grpSpPr>
          <a:xfrm>
            <a:off x="537988" y="406680"/>
            <a:ext cx="2677424" cy="1274454"/>
            <a:chOff x="479771" y="4186500"/>
            <a:chExt cx="2677424" cy="1274454"/>
          </a:xfrm>
        </p:grpSpPr>
        <p:pic>
          <p:nvPicPr>
            <p:cNvPr id="3" name="Picture 2">
              <a:extLst>
                <a:ext uri="{FF2B5EF4-FFF2-40B4-BE49-F238E27FC236}">
                  <a16:creationId xmlns:a16="http://schemas.microsoft.com/office/drawing/2014/main" id="{8A137115-0E6C-4EB8-9AFF-E91DFB9C91F7}"/>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479771" y="4186500"/>
              <a:ext cx="2677424" cy="1274454"/>
            </a:xfrm>
            <a:prstGeom prst="rect">
              <a:avLst/>
            </a:prstGeom>
          </p:spPr>
        </p:pic>
        <p:sp>
          <p:nvSpPr>
            <p:cNvPr id="4" name="TextBox 3">
              <a:extLst>
                <a:ext uri="{FF2B5EF4-FFF2-40B4-BE49-F238E27FC236}">
                  <a16:creationId xmlns:a16="http://schemas.microsoft.com/office/drawing/2014/main" id="{99733AAB-E5E3-46A1-9F4E-0452DF37F2DF}"/>
                </a:ext>
              </a:extLst>
            </p:cNvPr>
            <p:cNvSpPr txBox="1"/>
            <p:nvPr/>
          </p:nvSpPr>
          <p:spPr>
            <a:xfrm>
              <a:off x="1148949" y="4550361"/>
              <a:ext cx="1797287" cy="523220"/>
            </a:xfrm>
            <a:prstGeom prst="rect">
              <a:avLst/>
            </a:prstGeom>
            <a:noFill/>
          </p:spPr>
          <p:txBody>
            <a:bodyPr wrap="none" rtlCol="0">
              <a:spAutoFit/>
            </a:bodyPr>
            <a:lstStyle/>
            <a:p>
              <a:r>
                <a:rPr lang="vi-VN" sz="2800" b="1" dirty="0">
                  <a:solidFill>
                    <a:schemeClr val="accent2"/>
                  </a:solidFill>
                  <a:latin typeface="+mj-lt"/>
                </a:rPr>
                <a:t>VẬN DỤNG</a:t>
              </a:r>
            </a:p>
          </p:txBody>
        </p:sp>
      </p:grpSp>
      <p:sp>
        <p:nvSpPr>
          <p:cNvPr id="5" name="TextBox 4">
            <a:extLst>
              <a:ext uri="{FF2B5EF4-FFF2-40B4-BE49-F238E27FC236}">
                <a16:creationId xmlns:a16="http://schemas.microsoft.com/office/drawing/2014/main" id="{28201941-DBEA-4CE6-89D9-5B45349DBF3A}"/>
              </a:ext>
            </a:extLst>
          </p:cNvPr>
          <p:cNvSpPr txBox="1"/>
          <p:nvPr/>
        </p:nvSpPr>
        <p:spPr>
          <a:xfrm>
            <a:off x="3215412" y="508931"/>
            <a:ext cx="8438600" cy="1569660"/>
          </a:xfrm>
          <a:prstGeom prst="rect">
            <a:avLst/>
          </a:prstGeom>
          <a:noFill/>
        </p:spPr>
        <p:txBody>
          <a:bodyPr wrap="square" rtlCol="0">
            <a:spAutoFit/>
          </a:bodyPr>
          <a:lstStyle/>
          <a:p>
            <a:pPr marL="285750" indent="-285750">
              <a:buClr>
                <a:srgbClr val="F72F98"/>
              </a:buClr>
              <a:buFont typeface="Arial" panose="020B0604020202020204" pitchFamily="34" charset="0"/>
              <a:buChar char="•"/>
            </a:pPr>
            <a:r>
              <a:rPr lang="vi-VN" sz="2400" dirty="0">
                <a:solidFill>
                  <a:srgbClr val="000000"/>
                </a:solidFill>
              </a:rPr>
              <a:t>Chia sẻ về những việc em đã và sẽ làm để sử dụng thời gian hợp lí.</a:t>
            </a:r>
          </a:p>
          <a:p>
            <a:pPr marL="285750" indent="-285750">
              <a:buClr>
                <a:srgbClr val="F72F98"/>
              </a:buClr>
              <a:buFont typeface="Arial" panose="020B0604020202020204" pitchFamily="34" charset="0"/>
              <a:buChar char="•"/>
            </a:pPr>
            <a:r>
              <a:rPr lang="vi-VN" sz="2400" dirty="0">
                <a:solidFill>
                  <a:srgbClr val="000000"/>
                </a:solidFill>
              </a:rPr>
              <a:t>Lập và thực hiện thời gian biểu cho hoạt động trong một tuần theo mẫu sau:</a:t>
            </a:r>
          </a:p>
        </p:txBody>
      </p:sp>
      <p:pic>
        <p:nvPicPr>
          <p:cNvPr id="6" name="Picture 5">
            <a:extLst>
              <a:ext uri="{FF2B5EF4-FFF2-40B4-BE49-F238E27FC236}">
                <a16:creationId xmlns:a16="http://schemas.microsoft.com/office/drawing/2014/main" id="{43D53566-7C6B-40D9-8F3F-665E2FA3CC8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3308679" y="2078591"/>
            <a:ext cx="8252066" cy="2467685"/>
          </a:xfrm>
          <a:prstGeom prst="rect">
            <a:avLst/>
          </a:prstGeom>
        </p:spPr>
      </p:pic>
      <p:pic>
        <p:nvPicPr>
          <p:cNvPr id="5122" name="Picture 2">
            <a:extLst>
              <a:ext uri="{FF2B5EF4-FFF2-40B4-BE49-F238E27FC236}">
                <a16:creationId xmlns:a16="http://schemas.microsoft.com/office/drawing/2014/main" id="{FC4BBC8F-B49D-48DC-9079-C25A6272869F}"/>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76485" y="4546276"/>
            <a:ext cx="5362575" cy="188595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C4CA9653-86EB-4AA5-B344-C3694FC10DF7}"/>
              </a:ext>
            </a:extLst>
          </p:cNvPr>
          <p:cNvGrpSpPr/>
          <p:nvPr/>
        </p:nvGrpSpPr>
        <p:grpSpPr>
          <a:xfrm>
            <a:off x="427353" y="2470994"/>
            <a:ext cx="5154201" cy="3865651"/>
            <a:chOff x="427353" y="2470994"/>
            <a:chExt cx="5154201" cy="3865651"/>
          </a:xfrm>
        </p:grpSpPr>
        <p:pic>
          <p:nvPicPr>
            <p:cNvPr id="5124" name="Picture 4" descr="Mẫu thời khóa biểu cho học sinh đẹp nhất">
              <a:extLst>
                <a:ext uri="{FF2B5EF4-FFF2-40B4-BE49-F238E27FC236}">
                  <a16:creationId xmlns:a16="http://schemas.microsoft.com/office/drawing/2014/main" id="{682AD726-8E98-4F61-8AFC-E3D87AC988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987717">
              <a:off x="427353" y="2470994"/>
              <a:ext cx="5154201" cy="386565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446A296-1742-46FF-BCA5-AAEF68840145}"/>
                </a:ext>
              </a:extLst>
            </p:cNvPr>
            <p:cNvSpPr/>
            <p:nvPr/>
          </p:nvSpPr>
          <p:spPr>
            <a:xfrm rot="20914428">
              <a:off x="1496577" y="2561587"/>
              <a:ext cx="2559469" cy="477975"/>
            </a:xfrm>
            <a:prstGeom prst="rect">
              <a:avLst/>
            </a:prstGeom>
            <a:solidFill>
              <a:srgbClr val="B4EFFF"/>
            </a:solidFill>
            <a:ln>
              <a:solidFill>
                <a:srgbClr val="B4E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TextBox 9">
              <a:extLst>
                <a:ext uri="{FF2B5EF4-FFF2-40B4-BE49-F238E27FC236}">
                  <a16:creationId xmlns:a16="http://schemas.microsoft.com/office/drawing/2014/main" id="{D184A708-FDDF-44B3-9D1D-27129B274B5D}"/>
                </a:ext>
              </a:extLst>
            </p:cNvPr>
            <p:cNvSpPr txBox="1"/>
            <p:nvPr/>
          </p:nvSpPr>
          <p:spPr>
            <a:xfrm rot="20953649">
              <a:off x="1382084" y="2600933"/>
              <a:ext cx="2635658" cy="523220"/>
            </a:xfrm>
            <a:prstGeom prst="rect">
              <a:avLst/>
            </a:prstGeom>
            <a:noFill/>
          </p:spPr>
          <p:txBody>
            <a:bodyPr wrap="none" rtlCol="0">
              <a:spAutoFit/>
            </a:bodyPr>
            <a:lstStyle/>
            <a:p>
              <a:r>
                <a:rPr lang="vi-VN" sz="2800" b="1">
                  <a:ln>
                    <a:solidFill>
                      <a:srgbClr val="0070C0"/>
                    </a:solidFill>
                  </a:ln>
                  <a:solidFill>
                    <a:schemeClr val="accent2"/>
                  </a:solidFill>
                  <a:latin typeface="+mj-lt"/>
                </a:rPr>
                <a:t>THỜI GIAN BIỂU</a:t>
              </a:r>
              <a:endParaRPr lang="vi-VN" sz="2800" b="1" dirty="0">
                <a:ln>
                  <a:solidFill>
                    <a:srgbClr val="0070C0"/>
                  </a:solidFill>
                </a:ln>
                <a:solidFill>
                  <a:schemeClr val="accent2"/>
                </a:solidFill>
                <a:latin typeface="+mj-lt"/>
              </a:endParaRPr>
            </a:p>
          </p:txBody>
        </p:sp>
      </p:grpSp>
    </p:spTree>
    <p:extLst>
      <p:ext uri="{BB962C8B-B14F-4D97-AF65-F5344CB8AC3E}">
        <p14:creationId xmlns:p14="http://schemas.microsoft.com/office/powerpoint/2010/main" val="923987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fade">
                                      <p:cBhvr>
                                        <p:cTn id="20" dur="500"/>
                                        <p:tgtEl>
                                          <p:spTgt spid="512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F5426C-63D0-420F-8E78-CEB3752A8C7F}"/>
              </a:ext>
            </a:extLst>
          </p:cNvPr>
          <p:cNvPicPr>
            <a:picLocks noChangeAspect="1"/>
          </p:cNvPicPr>
          <p:nvPr/>
        </p:nvPicPr>
        <p:blipFill>
          <a:blip r:embed="rId2">
            <a:clrChange>
              <a:clrFrom>
                <a:srgbClr val="FFFAC8"/>
              </a:clrFrom>
              <a:clrTo>
                <a:srgbClr val="FFFAC8">
                  <a:alpha val="0"/>
                </a:srgbClr>
              </a:clrTo>
            </a:clrChange>
            <a:extLst>
              <a:ext uri="{BEBA8EAE-BF5A-486C-A8C5-ECC9F3942E4B}">
                <a14:imgProps xmlns:a14="http://schemas.microsoft.com/office/drawing/2010/main">
                  <a14:imgLayer r:embed="rId3">
                    <a14:imgEffect>
                      <a14:backgroundRemoval t="5088" b="99779" l="2000" r="97625">
                        <a14:foregroundMark x1="40500" y1="38496" x2="38375" y2="63496"/>
                        <a14:foregroundMark x1="38375" y1="63496" x2="33750" y2="75442"/>
                        <a14:foregroundMark x1="11125" y1="23009" x2="13500" y2="33407"/>
                        <a14:foregroundMark x1="13500" y1="33407" x2="12125" y2="87832"/>
                        <a14:foregroundMark x1="10000" y1="49558" x2="8375" y2="61062"/>
                        <a14:foregroundMark x1="8375" y1="61062" x2="10250" y2="63938"/>
                        <a14:foregroundMark x1="18375" y1="50221" x2="24750" y2="51106"/>
                        <a14:foregroundMark x1="24750" y1="51106" x2="25000" y2="50885"/>
                        <a14:foregroundMark x1="9375" y1="39381" x2="9375" y2="39381"/>
                        <a14:foregroundMark x1="12000" y1="94027" x2="12000" y2="94027"/>
                        <a14:foregroundMark x1="6125" y1="89602" x2="33000" y2="86726"/>
                        <a14:foregroundMark x1="33000" y1="86726" x2="69750" y2="90929"/>
                        <a14:foregroundMark x1="69750" y1="90929" x2="87125" y2="88274"/>
                        <a14:foregroundMark x1="87125" y1="88274" x2="97625" y2="91150"/>
                        <a14:foregroundMark x1="97625" y1="91150" x2="4250" y2="91593"/>
                        <a14:foregroundMark x1="4000" y1="86283" x2="9750" y2="90487"/>
                        <a14:foregroundMark x1="9750" y1="90487" x2="6250" y2="81195"/>
                        <a14:foregroundMark x1="6250" y1="81195" x2="2500" y2="93142"/>
                        <a14:foregroundMark x1="2500" y1="93142" x2="2000" y2="99779"/>
                        <a14:foregroundMark x1="54875" y1="36062" x2="56500" y2="66593"/>
                        <a14:foregroundMark x1="55000" y1="5088" x2="55000" y2="12389"/>
                        <a14:foregroundMark x1="54875" y1="10841" x2="54625" y2="16593"/>
                        <a14:foregroundMark x1="50375" y1="25664" x2="50500" y2="36504"/>
                        <a14:foregroundMark x1="60125" y1="17699" x2="62250" y2="39602"/>
                        <a14:foregroundMark x1="53875" y1="77212" x2="53500" y2="86947"/>
                        <a14:foregroundMark x1="60875" y1="74115" x2="62375" y2="81416"/>
                        <a14:foregroundMark x1="70750" y1="41372" x2="72125" y2="51991"/>
                        <a14:foregroundMark x1="93625" y1="27434" x2="90750" y2="41150"/>
                        <a14:foregroundMark x1="90750" y1="41150" x2="88375" y2="46239"/>
                        <a14:foregroundMark x1="88375" y1="44469" x2="85125" y2="50664"/>
                        <a14:foregroundMark x1="69375" y1="42699" x2="69375" y2="42699"/>
                        <a14:foregroundMark x1="79500" y1="29646" x2="77250" y2="39602"/>
                        <a14:foregroundMark x1="90500" y1="58850" x2="90500" y2="58850"/>
                        <a14:foregroundMark x1="86250" y1="71239" x2="86250" y2="71239"/>
                        <a14:foregroundMark x1="79500" y1="76327" x2="79500" y2="76327"/>
                        <a14:foregroundMark x1="91375" y1="29646" x2="91375" y2="29646"/>
                        <a14:foregroundMark x1="89625" y1="29425" x2="89250" y2="35177"/>
                        <a14:foregroundMark x1="26000" y1="43363" x2="26375" y2="46018"/>
                        <a14:foregroundMark x1="17625" y1="35398" x2="17625" y2="35398"/>
                        <a14:foregroundMark x1="14625" y1="23673" x2="14625" y2="23673"/>
                        <a14:foregroundMark x1="37875" y1="35177" x2="37875" y2="35177"/>
                        <a14:foregroundMark x1="33750" y1="48230" x2="33750" y2="48230"/>
                        <a14:foregroundMark x1="37875" y1="47788" x2="37875" y2="47788"/>
                        <a14:foregroundMark x1="42000" y1="47788" x2="42000" y2="47788"/>
                        <a14:foregroundMark x1="43875" y1="52876" x2="43875" y2="52876"/>
                        <a14:foregroundMark x1="29875" y1="51549" x2="29875" y2="51549"/>
                        <a14:foregroundMark x1="40125" y1="78097" x2="40125" y2="78097"/>
                      </a14:backgroundRemoval>
                    </a14:imgEffect>
                    <a14:imgEffect>
                      <a14:sharpenSoften amount="25000"/>
                    </a14:imgEffect>
                    <a14:imgEffect>
                      <a14:saturation sat="200000"/>
                    </a14:imgEffect>
                  </a14:imgLayer>
                </a14:imgProps>
              </a:ext>
            </a:extLst>
          </a:blip>
          <a:stretch>
            <a:fillRect/>
          </a:stretch>
        </p:blipFill>
        <p:spPr>
          <a:xfrm>
            <a:off x="303249" y="2253074"/>
            <a:ext cx="6985446" cy="3856429"/>
          </a:xfrm>
          <a:prstGeom prst="rect">
            <a:avLst/>
          </a:prstGeom>
        </p:spPr>
      </p:pic>
      <p:grpSp>
        <p:nvGrpSpPr>
          <p:cNvPr id="8" name="Group 7">
            <a:extLst>
              <a:ext uri="{FF2B5EF4-FFF2-40B4-BE49-F238E27FC236}">
                <a16:creationId xmlns:a16="http://schemas.microsoft.com/office/drawing/2014/main" id="{C89C4AD2-46DF-4322-9806-A3ACA214062A}"/>
              </a:ext>
            </a:extLst>
          </p:cNvPr>
          <p:cNvGrpSpPr/>
          <p:nvPr/>
        </p:nvGrpSpPr>
        <p:grpSpPr>
          <a:xfrm>
            <a:off x="500062" y="381715"/>
            <a:ext cx="2886686" cy="975278"/>
            <a:chOff x="500062" y="381715"/>
            <a:chExt cx="2886686" cy="975278"/>
          </a:xfrm>
        </p:grpSpPr>
        <p:pic>
          <p:nvPicPr>
            <p:cNvPr id="9" name="Picture 8">
              <a:extLst>
                <a:ext uri="{FF2B5EF4-FFF2-40B4-BE49-F238E27FC236}">
                  <a16:creationId xmlns:a16="http://schemas.microsoft.com/office/drawing/2014/main" id="{7B184F5B-7CAC-4B80-B156-8C694C9E3AB4}"/>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500062" y="381715"/>
              <a:ext cx="1170334" cy="975278"/>
            </a:xfrm>
            <a:prstGeom prst="rect">
              <a:avLst/>
            </a:prstGeom>
          </p:spPr>
        </p:pic>
        <p:sp>
          <p:nvSpPr>
            <p:cNvPr id="10" name="TextBox 9">
              <a:extLst>
                <a:ext uri="{FF2B5EF4-FFF2-40B4-BE49-F238E27FC236}">
                  <a16:creationId xmlns:a16="http://schemas.microsoft.com/office/drawing/2014/main" id="{E9414956-4A62-4264-A537-DD96800310E3}"/>
                </a:ext>
              </a:extLst>
            </p:cNvPr>
            <p:cNvSpPr txBox="1"/>
            <p:nvPr/>
          </p:nvSpPr>
          <p:spPr>
            <a:xfrm>
              <a:off x="1493281" y="639505"/>
              <a:ext cx="1893467" cy="523220"/>
            </a:xfrm>
            <a:prstGeom prst="rect">
              <a:avLst/>
            </a:prstGeom>
            <a:noFill/>
          </p:spPr>
          <p:txBody>
            <a:bodyPr wrap="none" rtlCol="0">
              <a:spAutoFit/>
            </a:bodyPr>
            <a:lstStyle/>
            <a:p>
              <a:r>
                <a:rPr lang="vi-VN" sz="2800" b="1" dirty="0">
                  <a:solidFill>
                    <a:srgbClr val="F78609"/>
                  </a:solidFill>
                  <a:latin typeface="+mj-lt"/>
                </a:rPr>
                <a:t>KHỞI ĐỘNG</a:t>
              </a:r>
            </a:p>
          </p:txBody>
        </p:sp>
      </p:grpSp>
      <p:grpSp>
        <p:nvGrpSpPr>
          <p:cNvPr id="13" name="Group 12">
            <a:extLst>
              <a:ext uri="{FF2B5EF4-FFF2-40B4-BE49-F238E27FC236}">
                <a16:creationId xmlns:a16="http://schemas.microsoft.com/office/drawing/2014/main" id="{B8E0C1B5-E0CB-46F8-ABD2-CFD57183A76D}"/>
              </a:ext>
            </a:extLst>
          </p:cNvPr>
          <p:cNvGrpSpPr/>
          <p:nvPr/>
        </p:nvGrpSpPr>
        <p:grpSpPr>
          <a:xfrm>
            <a:off x="7315199" y="547446"/>
            <a:ext cx="4085190" cy="5856459"/>
            <a:chOff x="7288695" y="547446"/>
            <a:chExt cx="4085190" cy="5856459"/>
          </a:xfrm>
        </p:grpSpPr>
        <p:sp>
          <p:nvSpPr>
            <p:cNvPr id="11" name="Rectangle 10">
              <a:extLst>
                <a:ext uri="{FF2B5EF4-FFF2-40B4-BE49-F238E27FC236}">
                  <a16:creationId xmlns:a16="http://schemas.microsoft.com/office/drawing/2014/main" id="{A6E97E81-5575-4DB8-A3E9-5924B24F21D3}"/>
                </a:ext>
              </a:extLst>
            </p:cNvPr>
            <p:cNvSpPr/>
            <p:nvPr/>
          </p:nvSpPr>
          <p:spPr>
            <a:xfrm>
              <a:off x="7608508" y="679261"/>
              <a:ext cx="3445564" cy="5724644"/>
            </a:xfrm>
            <a:prstGeom prst="rect">
              <a:avLst/>
            </a:prstGeom>
          </p:spPr>
          <p:txBody>
            <a:bodyPr wrap="square">
              <a:spAutoFit/>
            </a:bodyPr>
            <a:lstStyle/>
            <a:p>
              <a:r>
                <a:rPr lang="vi-VN" sz="2400" dirty="0">
                  <a:solidFill>
                    <a:srgbClr val="222222"/>
                  </a:solidFill>
                </a:rPr>
                <a:t>Tích tắc! Tích tắc!</a:t>
              </a:r>
              <a:br>
                <a:rPr lang="vi-VN" sz="2400" dirty="0">
                  <a:solidFill>
                    <a:srgbClr val="222222"/>
                  </a:solidFill>
                </a:rPr>
              </a:br>
              <a:r>
                <a:rPr lang="vi-VN" sz="2400" dirty="0">
                  <a:solidFill>
                    <a:srgbClr val="222222"/>
                  </a:solidFill>
                </a:rPr>
                <a:t>Đồng hồ quả lắc</a:t>
              </a:r>
              <a:br>
                <a:rPr lang="vi-VN" sz="2400" dirty="0">
                  <a:solidFill>
                    <a:srgbClr val="222222"/>
                  </a:solidFill>
                </a:rPr>
              </a:br>
              <a:r>
                <a:rPr lang="vi-VN" sz="2400" dirty="0">
                  <a:solidFill>
                    <a:srgbClr val="222222"/>
                  </a:solidFill>
                </a:rPr>
                <a:t>Tích tắc đêm ngày</a:t>
              </a:r>
              <a:br>
                <a:rPr lang="vi-VN" sz="2400" dirty="0">
                  <a:solidFill>
                    <a:srgbClr val="222222"/>
                  </a:solidFill>
                </a:rPr>
              </a:br>
              <a:r>
                <a:rPr lang="vi-VN" sz="2400" dirty="0">
                  <a:solidFill>
                    <a:srgbClr val="222222"/>
                  </a:solidFill>
                </a:rPr>
                <a:t>Không ngừng phút giây.</a:t>
              </a:r>
            </a:p>
            <a:p>
              <a:endParaRPr lang="vi-VN" sz="1600" dirty="0">
                <a:solidFill>
                  <a:srgbClr val="222222"/>
                </a:solidFill>
              </a:endParaRPr>
            </a:p>
            <a:p>
              <a:r>
                <a:rPr lang="vi-VN" sz="2400" dirty="0">
                  <a:solidFill>
                    <a:srgbClr val="222222"/>
                  </a:solidFill>
                </a:rPr>
                <a:t>Tích tắc! Tích tắc!</a:t>
              </a:r>
              <a:br>
                <a:rPr lang="vi-VN" sz="2400" dirty="0">
                  <a:solidFill>
                    <a:srgbClr val="222222"/>
                  </a:solidFill>
                </a:rPr>
              </a:br>
              <a:r>
                <a:rPr lang="vi-VN" sz="2400" dirty="0">
                  <a:solidFill>
                    <a:srgbClr val="222222"/>
                  </a:solidFill>
                </a:rPr>
                <a:t>Đồng hồ luôn nhắc:</a:t>
              </a:r>
              <a:br>
                <a:rPr lang="vi-VN" sz="2400" dirty="0">
                  <a:solidFill>
                    <a:srgbClr val="222222"/>
                  </a:solidFill>
                </a:rPr>
              </a:br>
              <a:r>
                <a:rPr lang="vi-VN" sz="2400" dirty="0">
                  <a:solidFill>
                    <a:srgbClr val="222222"/>
                  </a:solidFill>
                </a:rPr>
                <a:t>Học, chơi, ăn, ngủ</a:t>
              </a:r>
              <a:br>
                <a:rPr lang="vi-VN" sz="2400" dirty="0">
                  <a:solidFill>
                    <a:srgbClr val="222222"/>
                  </a:solidFill>
                </a:rPr>
              </a:br>
              <a:r>
                <a:rPr lang="vi-VN" sz="2400" dirty="0">
                  <a:solidFill>
                    <a:srgbClr val="222222"/>
                  </a:solidFill>
                </a:rPr>
                <a:t>Có giờ có giấc.</a:t>
              </a:r>
            </a:p>
            <a:p>
              <a:endParaRPr lang="vi-VN" sz="1400" dirty="0">
                <a:solidFill>
                  <a:srgbClr val="222222"/>
                </a:solidFill>
              </a:endParaRPr>
            </a:p>
            <a:p>
              <a:r>
                <a:rPr lang="vi-VN" sz="2400" dirty="0">
                  <a:solidFill>
                    <a:srgbClr val="222222"/>
                  </a:solidFill>
                </a:rPr>
                <a:t>Tích tắc! Tích tắc!</a:t>
              </a:r>
              <a:br>
                <a:rPr lang="vi-VN" sz="2400" dirty="0">
                  <a:solidFill>
                    <a:srgbClr val="222222"/>
                  </a:solidFill>
                </a:rPr>
              </a:br>
              <a:r>
                <a:rPr lang="vi-VN" sz="2400" dirty="0">
                  <a:solidFill>
                    <a:srgbClr val="222222"/>
                  </a:solidFill>
                </a:rPr>
                <a:t>Đồng hồ luôn nhắc</a:t>
              </a:r>
              <a:br>
                <a:rPr lang="vi-VN" sz="2400" dirty="0">
                  <a:solidFill>
                    <a:srgbClr val="222222"/>
                  </a:solidFill>
                </a:rPr>
              </a:br>
              <a:r>
                <a:rPr lang="vi-VN" sz="2400" dirty="0">
                  <a:solidFill>
                    <a:srgbClr val="222222"/>
                  </a:solidFill>
                </a:rPr>
                <a:t>Từng phút từng giờ</a:t>
              </a:r>
              <a:br>
                <a:rPr lang="vi-VN" sz="2400" dirty="0">
                  <a:solidFill>
                    <a:srgbClr val="222222"/>
                  </a:solidFill>
                </a:rPr>
              </a:br>
              <a:r>
                <a:rPr lang="vi-VN" sz="2400" dirty="0">
                  <a:solidFill>
                    <a:srgbClr val="222222"/>
                  </a:solidFill>
                </a:rPr>
                <a:t>Quý hơn vàng bạc.</a:t>
              </a:r>
            </a:p>
            <a:p>
              <a:pPr algn="r"/>
              <a:endParaRPr lang="vi-VN" sz="1000" i="1" dirty="0">
                <a:solidFill>
                  <a:srgbClr val="222222"/>
                </a:solidFill>
              </a:endParaRPr>
            </a:p>
            <a:p>
              <a:pPr algn="r"/>
              <a:r>
                <a:rPr lang="vi-VN" sz="2400" i="1" dirty="0">
                  <a:solidFill>
                    <a:srgbClr val="222222"/>
                  </a:solidFill>
                </a:rPr>
                <a:t>Tác giả: Đinh Xuân Tửu</a:t>
              </a:r>
              <a:endParaRPr lang="vi-VN" sz="2400" b="0" i="0" dirty="0">
                <a:solidFill>
                  <a:srgbClr val="222222"/>
                </a:solidFill>
                <a:effectLst/>
              </a:endParaRPr>
            </a:p>
          </p:txBody>
        </p:sp>
        <p:sp>
          <p:nvSpPr>
            <p:cNvPr id="12" name="Rectangle: Rounded Corners 11">
              <a:extLst>
                <a:ext uri="{FF2B5EF4-FFF2-40B4-BE49-F238E27FC236}">
                  <a16:creationId xmlns:a16="http://schemas.microsoft.com/office/drawing/2014/main" id="{4F83F8C6-F602-48EA-BA77-207C14B20618}"/>
                </a:ext>
              </a:extLst>
            </p:cNvPr>
            <p:cNvSpPr/>
            <p:nvPr/>
          </p:nvSpPr>
          <p:spPr>
            <a:xfrm>
              <a:off x="7288695" y="547446"/>
              <a:ext cx="4085190" cy="5763108"/>
            </a:xfrm>
            <a:custGeom>
              <a:avLst/>
              <a:gdLst>
                <a:gd name="connsiteX0" fmla="*/ 0 w 4085190"/>
                <a:gd name="connsiteY0" fmla="*/ 389319 h 5763108"/>
                <a:gd name="connsiteX1" fmla="*/ 389319 w 4085190"/>
                <a:gd name="connsiteY1" fmla="*/ 0 h 5763108"/>
                <a:gd name="connsiteX2" fmla="*/ 3695871 w 4085190"/>
                <a:gd name="connsiteY2" fmla="*/ 0 h 5763108"/>
                <a:gd name="connsiteX3" fmla="*/ 4085190 w 4085190"/>
                <a:gd name="connsiteY3" fmla="*/ 389319 h 5763108"/>
                <a:gd name="connsiteX4" fmla="*/ 4085190 w 4085190"/>
                <a:gd name="connsiteY4" fmla="*/ 5373789 h 5763108"/>
                <a:gd name="connsiteX5" fmla="*/ 3695871 w 4085190"/>
                <a:gd name="connsiteY5" fmla="*/ 5763108 h 5763108"/>
                <a:gd name="connsiteX6" fmla="*/ 389319 w 4085190"/>
                <a:gd name="connsiteY6" fmla="*/ 5763108 h 5763108"/>
                <a:gd name="connsiteX7" fmla="*/ 0 w 4085190"/>
                <a:gd name="connsiteY7" fmla="*/ 5373789 h 5763108"/>
                <a:gd name="connsiteX8" fmla="*/ 0 w 4085190"/>
                <a:gd name="connsiteY8" fmla="*/ 389319 h 576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5190" h="5763108" extrusionOk="0">
                  <a:moveTo>
                    <a:pt x="0" y="389319"/>
                  </a:moveTo>
                  <a:cubicBezTo>
                    <a:pt x="-39568" y="173124"/>
                    <a:pt x="159492" y="-29350"/>
                    <a:pt x="389319" y="0"/>
                  </a:cubicBezTo>
                  <a:cubicBezTo>
                    <a:pt x="803012" y="9620"/>
                    <a:pt x="3210283" y="-108797"/>
                    <a:pt x="3695871" y="0"/>
                  </a:cubicBezTo>
                  <a:cubicBezTo>
                    <a:pt x="3924229" y="-12502"/>
                    <a:pt x="4111041" y="166396"/>
                    <a:pt x="4085190" y="389319"/>
                  </a:cubicBezTo>
                  <a:cubicBezTo>
                    <a:pt x="4110464" y="2138526"/>
                    <a:pt x="4142297" y="3306967"/>
                    <a:pt x="4085190" y="5373789"/>
                  </a:cubicBezTo>
                  <a:cubicBezTo>
                    <a:pt x="4104246" y="5617603"/>
                    <a:pt x="3897338" y="5764138"/>
                    <a:pt x="3695871" y="5763108"/>
                  </a:cubicBezTo>
                  <a:cubicBezTo>
                    <a:pt x="3126319" y="5628635"/>
                    <a:pt x="1498032" y="5622864"/>
                    <a:pt x="389319" y="5763108"/>
                  </a:cubicBezTo>
                  <a:cubicBezTo>
                    <a:pt x="180809" y="5769533"/>
                    <a:pt x="-24149" y="5592459"/>
                    <a:pt x="0" y="5373789"/>
                  </a:cubicBezTo>
                  <a:cubicBezTo>
                    <a:pt x="-124084" y="4200215"/>
                    <a:pt x="68493" y="1754650"/>
                    <a:pt x="0" y="389319"/>
                  </a:cubicBezTo>
                  <a:close/>
                </a:path>
              </a:pathLst>
            </a:custGeom>
            <a:noFill/>
            <a:ln w="28575">
              <a:solidFill>
                <a:srgbClr val="00B0F0"/>
              </a:solidFill>
              <a:extLst>
                <a:ext uri="{C807C97D-BFC1-408E-A445-0C87EB9F89A2}">
                  <ask:lineSketchStyleProps xmlns="" xmlns:ask="http://schemas.microsoft.com/office/drawing/2018/sketchyshapes" sd="2795318904">
                    <a:prstGeom prst="roundRect">
                      <a:avLst>
                        <a:gd name="adj" fmla="val 953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14" name="TextBox 13">
            <a:extLst>
              <a:ext uri="{FF2B5EF4-FFF2-40B4-BE49-F238E27FC236}">
                <a16:creationId xmlns:a16="http://schemas.microsoft.com/office/drawing/2014/main" id="{FAEA7FC4-D621-4497-85F5-AC3F607BFD6A}"/>
              </a:ext>
            </a:extLst>
          </p:cNvPr>
          <p:cNvSpPr txBox="1"/>
          <p:nvPr/>
        </p:nvSpPr>
        <p:spPr>
          <a:xfrm>
            <a:off x="1493281" y="1353956"/>
            <a:ext cx="5099473" cy="830997"/>
          </a:xfrm>
          <a:prstGeom prst="rect">
            <a:avLst/>
          </a:prstGeom>
          <a:noFill/>
        </p:spPr>
        <p:txBody>
          <a:bodyPr wrap="none" rtlCol="0">
            <a:spAutoFit/>
          </a:bodyPr>
          <a:lstStyle/>
          <a:p>
            <a:r>
              <a:rPr lang="vi-VN" sz="4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ĐỒNG HỒ QUẢ LẮC</a:t>
            </a:r>
          </a:p>
        </p:txBody>
      </p:sp>
    </p:spTree>
    <p:extLst>
      <p:ext uri="{BB962C8B-B14F-4D97-AF65-F5344CB8AC3E}">
        <p14:creationId xmlns:p14="http://schemas.microsoft.com/office/powerpoint/2010/main" val="2529594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par>
                          <p:cTn id="13" fill="hold">
                            <p:stCondLst>
                              <p:cond delay="500"/>
                            </p:stCondLst>
                            <p:childTnLst>
                              <p:par>
                                <p:cTn id="14" presetID="32" presetClass="emph" presetSubtype="0" repeatCount="indefinite" fill="hold" grpId="1" nodeType="afterEffect">
                                  <p:stCondLst>
                                    <p:cond delay="0"/>
                                  </p:stCondLst>
                                  <p:childTnLst>
                                    <p:animRot by="120000">
                                      <p:cBhvr>
                                        <p:cTn id="15" dur="100" fill="hold">
                                          <p:stCondLst>
                                            <p:cond delay="0"/>
                                          </p:stCondLst>
                                        </p:cTn>
                                        <p:tgtEl>
                                          <p:spTgt spid="14"/>
                                        </p:tgtEl>
                                        <p:attrNameLst>
                                          <p:attrName>r</p:attrName>
                                        </p:attrNameLst>
                                      </p:cBhvr>
                                    </p:animRot>
                                    <p:animRot by="-240000">
                                      <p:cBhvr>
                                        <p:cTn id="16" dur="200" fill="hold">
                                          <p:stCondLst>
                                            <p:cond delay="200"/>
                                          </p:stCondLst>
                                        </p:cTn>
                                        <p:tgtEl>
                                          <p:spTgt spid="14"/>
                                        </p:tgtEl>
                                        <p:attrNameLst>
                                          <p:attrName>r</p:attrName>
                                        </p:attrNameLst>
                                      </p:cBhvr>
                                    </p:animRot>
                                    <p:animRot by="240000">
                                      <p:cBhvr>
                                        <p:cTn id="17" dur="200" fill="hold">
                                          <p:stCondLst>
                                            <p:cond delay="400"/>
                                          </p:stCondLst>
                                        </p:cTn>
                                        <p:tgtEl>
                                          <p:spTgt spid="14"/>
                                        </p:tgtEl>
                                        <p:attrNameLst>
                                          <p:attrName>r</p:attrName>
                                        </p:attrNameLst>
                                      </p:cBhvr>
                                    </p:animRot>
                                    <p:animRot by="-240000">
                                      <p:cBhvr>
                                        <p:cTn id="18" dur="200" fill="hold">
                                          <p:stCondLst>
                                            <p:cond delay="600"/>
                                          </p:stCondLst>
                                        </p:cTn>
                                        <p:tgtEl>
                                          <p:spTgt spid="14"/>
                                        </p:tgtEl>
                                        <p:attrNameLst>
                                          <p:attrName>r</p:attrName>
                                        </p:attrNameLst>
                                      </p:cBhvr>
                                    </p:animRot>
                                    <p:animRot by="120000">
                                      <p:cBhvr>
                                        <p:cTn id="19" dur="200" fill="hold">
                                          <p:stCondLst>
                                            <p:cond delay="800"/>
                                          </p:stCondLst>
                                        </p:cTn>
                                        <p:tgtEl>
                                          <p:spTgt spid="14"/>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BD35EA-6052-4071-8464-AA0C672497F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815771" y="2220685"/>
            <a:ext cx="9013372" cy="3496411"/>
          </a:xfrm>
          <a:prstGeom prst="rect">
            <a:avLst/>
          </a:prstGeom>
        </p:spPr>
      </p:pic>
      <p:pic>
        <p:nvPicPr>
          <p:cNvPr id="4" name="Picture 2" descr="Cute children playing at pencil house Premium Vector">
            <a:extLst>
              <a:ext uri="{FF2B5EF4-FFF2-40B4-BE49-F238E27FC236}">
                <a16:creationId xmlns:a16="http://schemas.microsoft.com/office/drawing/2014/main" id="{22EA5111-4BB0-451D-B093-72EC1A40CB0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2857" y="448330"/>
            <a:ext cx="4644572" cy="5905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169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293CC7-4AA3-4263-86BF-82B2BF7B45D0}"/>
              </a:ext>
            </a:extLst>
          </p:cNvPr>
          <p:cNvSpPr txBox="1"/>
          <p:nvPr/>
        </p:nvSpPr>
        <p:spPr>
          <a:xfrm>
            <a:off x="217714" y="0"/>
            <a:ext cx="1834156" cy="923330"/>
          </a:xfrm>
          <a:prstGeom prst="rect">
            <a:avLst/>
          </a:prstGeom>
          <a:noFill/>
        </p:spPr>
        <p:txBody>
          <a:bodyPr wrap="none" rtlCol="0">
            <a:spAutoFit/>
          </a:bodyPr>
          <a:lstStyle/>
          <a:p>
            <a:r>
              <a:rPr lang="vi-VN" sz="5400" dirty="0">
                <a:solidFill>
                  <a:schemeClr val="accent2"/>
                </a:solidFill>
                <a:latin typeface="+mj-lt"/>
              </a:rPr>
              <a:t>BÀI 5</a:t>
            </a:r>
          </a:p>
        </p:txBody>
      </p:sp>
      <p:sp>
        <p:nvSpPr>
          <p:cNvPr id="3" name="TextBox 2">
            <a:extLst>
              <a:ext uri="{FF2B5EF4-FFF2-40B4-BE49-F238E27FC236}">
                <a16:creationId xmlns:a16="http://schemas.microsoft.com/office/drawing/2014/main" id="{2E5910A4-4648-45A7-A1E5-287DDCC00F12}"/>
              </a:ext>
            </a:extLst>
          </p:cNvPr>
          <p:cNvSpPr txBox="1"/>
          <p:nvPr/>
        </p:nvSpPr>
        <p:spPr>
          <a:xfrm>
            <a:off x="58057" y="2046515"/>
            <a:ext cx="4789714" cy="2123658"/>
          </a:xfrm>
          <a:prstGeom prst="rect">
            <a:avLst/>
          </a:prstGeom>
          <a:noFill/>
        </p:spPr>
        <p:txBody>
          <a:bodyPr wrap="square" rtlCol="0">
            <a:spAutoFit/>
          </a:bodyPr>
          <a:lstStyle/>
          <a:p>
            <a:pPr algn="ctr"/>
            <a:r>
              <a:rPr lang="vi-VN" sz="6600" dirty="0">
                <a:solidFill>
                  <a:srgbClr val="002060"/>
                </a:solidFill>
                <a:latin typeface="+mj-lt"/>
              </a:rPr>
              <a:t>QUÝ TRỌNG THỜI GIAN</a:t>
            </a:r>
          </a:p>
        </p:txBody>
      </p:sp>
    </p:spTree>
    <p:extLst>
      <p:ext uri="{BB962C8B-B14F-4D97-AF65-F5344CB8AC3E}">
        <p14:creationId xmlns:p14="http://schemas.microsoft.com/office/powerpoint/2010/main" val="14268815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CC409D7-DEED-4CFC-8307-14A64DE36C48}"/>
              </a:ext>
            </a:extLst>
          </p:cNvPr>
          <p:cNvGrpSpPr/>
          <p:nvPr/>
        </p:nvGrpSpPr>
        <p:grpSpPr>
          <a:xfrm>
            <a:off x="569825" y="401248"/>
            <a:ext cx="2816950" cy="1489289"/>
            <a:chOff x="569798" y="1124402"/>
            <a:chExt cx="2816950" cy="1489289"/>
          </a:xfrm>
        </p:grpSpPr>
        <p:pic>
          <p:nvPicPr>
            <p:cNvPr id="3" name="Picture 2">
              <a:extLst>
                <a:ext uri="{FF2B5EF4-FFF2-40B4-BE49-F238E27FC236}">
                  <a16:creationId xmlns:a16="http://schemas.microsoft.com/office/drawing/2014/main" id="{F8BC5D2D-D039-4AB6-AA00-D3310D94C54A}"/>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69798" y="1124402"/>
              <a:ext cx="2816950" cy="1489289"/>
            </a:xfrm>
            <a:prstGeom prst="rect">
              <a:avLst/>
            </a:prstGeom>
          </p:spPr>
        </p:pic>
        <p:sp>
          <p:nvSpPr>
            <p:cNvPr id="4" name="TextBox 3">
              <a:extLst>
                <a:ext uri="{FF2B5EF4-FFF2-40B4-BE49-F238E27FC236}">
                  <a16:creationId xmlns:a16="http://schemas.microsoft.com/office/drawing/2014/main" id="{527F1D03-CF96-43A1-94DF-E7D051B287F9}"/>
                </a:ext>
              </a:extLst>
            </p:cNvPr>
            <p:cNvSpPr txBox="1"/>
            <p:nvPr/>
          </p:nvSpPr>
          <p:spPr>
            <a:xfrm>
              <a:off x="1442468" y="1610762"/>
              <a:ext cx="1784463" cy="523220"/>
            </a:xfrm>
            <a:prstGeom prst="rect">
              <a:avLst/>
            </a:prstGeom>
            <a:noFill/>
          </p:spPr>
          <p:txBody>
            <a:bodyPr wrap="none" rtlCol="0">
              <a:spAutoFit/>
            </a:bodyPr>
            <a:lstStyle/>
            <a:p>
              <a:r>
                <a:rPr lang="vi-VN" sz="2800" b="1" dirty="0">
                  <a:solidFill>
                    <a:schemeClr val="accent2"/>
                  </a:solidFill>
                  <a:latin typeface="+mj-lt"/>
                </a:rPr>
                <a:t>KHÁM PHÁ</a:t>
              </a:r>
            </a:p>
          </p:txBody>
        </p:sp>
      </p:grpSp>
      <p:sp>
        <p:nvSpPr>
          <p:cNvPr id="5" name="TextBox 4">
            <a:extLst>
              <a:ext uri="{FF2B5EF4-FFF2-40B4-BE49-F238E27FC236}">
                <a16:creationId xmlns:a16="http://schemas.microsoft.com/office/drawing/2014/main" id="{81785E0D-78EB-477A-8227-626CF6F5CC29}"/>
              </a:ext>
            </a:extLst>
          </p:cNvPr>
          <p:cNvSpPr txBox="1"/>
          <p:nvPr/>
        </p:nvSpPr>
        <p:spPr>
          <a:xfrm>
            <a:off x="2176599" y="1897188"/>
            <a:ext cx="8343900" cy="2308324"/>
          </a:xfrm>
          <a:prstGeom prst="rect">
            <a:avLst/>
          </a:prstGeom>
          <a:noFill/>
        </p:spPr>
        <p:txBody>
          <a:bodyPr wrap="square" rtlCol="0">
            <a:spAutoFit/>
          </a:bodyPr>
          <a:lstStyle/>
          <a:p>
            <a:pPr algn="ctr"/>
            <a:r>
              <a:rPr lang="en-US" sz="4800" b="1" dirty="0" err="1" smtClean="0">
                <a:solidFill>
                  <a:schemeClr val="accent5">
                    <a:lumMod val="50000"/>
                  </a:schemeClr>
                </a:solidFill>
              </a:rPr>
              <a:t>Hoạt</a:t>
            </a:r>
            <a:r>
              <a:rPr lang="en-US" sz="4800" b="1" dirty="0" smtClean="0">
                <a:solidFill>
                  <a:schemeClr val="accent5">
                    <a:lumMod val="50000"/>
                  </a:schemeClr>
                </a:solidFill>
              </a:rPr>
              <a:t> </a:t>
            </a:r>
            <a:r>
              <a:rPr lang="en-US" sz="4800" b="1" dirty="0" err="1">
                <a:solidFill>
                  <a:schemeClr val="accent5">
                    <a:lumMod val="50000"/>
                  </a:schemeClr>
                </a:solidFill>
              </a:rPr>
              <a:t>động</a:t>
            </a:r>
            <a:r>
              <a:rPr lang="en-US" sz="4800" b="1" dirty="0">
                <a:solidFill>
                  <a:schemeClr val="accent5">
                    <a:lumMod val="50000"/>
                  </a:schemeClr>
                </a:solidFill>
              </a:rPr>
              <a:t> 1:Tìm </a:t>
            </a:r>
            <a:r>
              <a:rPr lang="en-US" sz="4800" b="1" dirty="0" err="1">
                <a:solidFill>
                  <a:schemeClr val="accent5">
                    <a:lumMod val="50000"/>
                  </a:schemeClr>
                </a:solidFill>
              </a:rPr>
              <a:t>hiểu</a:t>
            </a:r>
            <a:r>
              <a:rPr lang="en-US" sz="4800" b="1" dirty="0">
                <a:solidFill>
                  <a:schemeClr val="accent5">
                    <a:lumMod val="50000"/>
                  </a:schemeClr>
                </a:solidFill>
              </a:rPr>
              <a:t> ý </a:t>
            </a:r>
            <a:r>
              <a:rPr lang="en-US" sz="4800" b="1" dirty="0" err="1">
                <a:solidFill>
                  <a:schemeClr val="accent5">
                    <a:lumMod val="50000"/>
                  </a:schemeClr>
                </a:solidFill>
              </a:rPr>
              <a:t>nghĩa</a:t>
            </a:r>
            <a:r>
              <a:rPr lang="en-US" sz="4800" b="1" dirty="0">
                <a:solidFill>
                  <a:schemeClr val="accent5">
                    <a:lumMod val="50000"/>
                  </a:schemeClr>
                </a:solidFill>
              </a:rPr>
              <a:t> </a:t>
            </a:r>
            <a:r>
              <a:rPr lang="en-US" sz="4800" b="1" dirty="0" err="1">
                <a:solidFill>
                  <a:schemeClr val="accent5">
                    <a:lumMod val="50000"/>
                  </a:schemeClr>
                </a:solidFill>
              </a:rPr>
              <a:t>của</a:t>
            </a:r>
            <a:r>
              <a:rPr lang="en-US" sz="4800" b="1" dirty="0">
                <a:solidFill>
                  <a:schemeClr val="accent5">
                    <a:lumMod val="50000"/>
                  </a:schemeClr>
                </a:solidFill>
              </a:rPr>
              <a:t> </a:t>
            </a:r>
            <a:r>
              <a:rPr lang="en-US" sz="4800" b="1" dirty="0" err="1">
                <a:solidFill>
                  <a:schemeClr val="accent5">
                    <a:lumMod val="50000"/>
                  </a:schemeClr>
                </a:solidFill>
              </a:rPr>
              <a:t>việc</a:t>
            </a:r>
            <a:r>
              <a:rPr lang="en-US" sz="4800" b="1" dirty="0">
                <a:solidFill>
                  <a:schemeClr val="accent5">
                    <a:lumMod val="50000"/>
                  </a:schemeClr>
                </a:solidFill>
              </a:rPr>
              <a:t> </a:t>
            </a:r>
            <a:r>
              <a:rPr lang="en-US" sz="4800" b="1" dirty="0" err="1">
                <a:solidFill>
                  <a:schemeClr val="accent5">
                    <a:lumMod val="50000"/>
                  </a:schemeClr>
                </a:solidFill>
              </a:rPr>
              <a:t>quý</a:t>
            </a:r>
            <a:r>
              <a:rPr lang="en-US" sz="4800" b="1" dirty="0">
                <a:solidFill>
                  <a:schemeClr val="accent5">
                    <a:lumMod val="50000"/>
                  </a:schemeClr>
                </a:solidFill>
              </a:rPr>
              <a:t> </a:t>
            </a:r>
            <a:r>
              <a:rPr lang="en-US" sz="4800" b="1" dirty="0" err="1">
                <a:solidFill>
                  <a:schemeClr val="accent5">
                    <a:lumMod val="50000"/>
                  </a:schemeClr>
                </a:solidFill>
              </a:rPr>
              <a:t>trọng</a:t>
            </a:r>
            <a:r>
              <a:rPr lang="en-US" sz="4800" b="1" dirty="0">
                <a:solidFill>
                  <a:schemeClr val="accent5">
                    <a:lumMod val="50000"/>
                  </a:schemeClr>
                </a:solidFill>
              </a:rPr>
              <a:t> </a:t>
            </a:r>
            <a:r>
              <a:rPr lang="en-US" sz="4800" b="1" dirty="0" err="1">
                <a:solidFill>
                  <a:schemeClr val="accent5">
                    <a:lumMod val="50000"/>
                  </a:schemeClr>
                </a:solidFill>
              </a:rPr>
              <a:t>thời</a:t>
            </a:r>
            <a:r>
              <a:rPr lang="en-US" sz="4800" b="1" dirty="0">
                <a:solidFill>
                  <a:schemeClr val="accent5">
                    <a:lumMod val="50000"/>
                  </a:schemeClr>
                </a:solidFill>
              </a:rPr>
              <a:t> </a:t>
            </a:r>
            <a:r>
              <a:rPr lang="en-US" sz="4800" b="1" dirty="0" err="1">
                <a:solidFill>
                  <a:schemeClr val="accent5">
                    <a:lumMod val="50000"/>
                  </a:schemeClr>
                </a:solidFill>
              </a:rPr>
              <a:t>gian</a:t>
            </a:r>
            <a:r>
              <a:rPr lang="en-US" sz="4800" b="1" dirty="0">
                <a:solidFill>
                  <a:schemeClr val="accent5">
                    <a:lumMod val="50000"/>
                  </a:schemeClr>
                </a:solidFill>
              </a:rPr>
              <a:t>.</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332" y="3466848"/>
            <a:ext cx="3390534" cy="3132393"/>
          </a:xfrm>
          <a:prstGeom prst="rect">
            <a:avLst/>
          </a:prstGeom>
        </p:spPr>
      </p:pic>
    </p:spTree>
    <p:extLst>
      <p:ext uri="{BB962C8B-B14F-4D97-AF65-F5344CB8AC3E}">
        <p14:creationId xmlns:p14="http://schemas.microsoft.com/office/powerpoint/2010/main" val="2200121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CC409D7-DEED-4CFC-8307-14A64DE36C48}"/>
              </a:ext>
            </a:extLst>
          </p:cNvPr>
          <p:cNvGrpSpPr/>
          <p:nvPr/>
        </p:nvGrpSpPr>
        <p:grpSpPr>
          <a:xfrm>
            <a:off x="569825" y="341352"/>
            <a:ext cx="2816950" cy="1489289"/>
            <a:chOff x="569798" y="1124402"/>
            <a:chExt cx="2816950" cy="1489289"/>
          </a:xfrm>
        </p:grpSpPr>
        <p:pic>
          <p:nvPicPr>
            <p:cNvPr id="3" name="Picture 2">
              <a:extLst>
                <a:ext uri="{FF2B5EF4-FFF2-40B4-BE49-F238E27FC236}">
                  <a16:creationId xmlns:a16="http://schemas.microsoft.com/office/drawing/2014/main" id="{F8BC5D2D-D039-4AB6-AA00-D3310D94C54A}"/>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69798" y="1124402"/>
              <a:ext cx="2816950" cy="1489289"/>
            </a:xfrm>
            <a:prstGeom prst="rect">
              <a:avLst/>
            </a:prstGeom>
          </p:spPr>
        </p:pic>
        <p:sp>
          <p:nvSpPr>
            <p:cNvPr id="8" name="TextBox 7">
              <a:extLst>
                <a:ext uri="{FF2B5EF4-FFF2-40B4-BE49-F238E27FC236}">
                  <a16:creationId xmlns:a16="http://schemas.microsoft.com/office/drawing/2014/main" id="{527F1D03-CF96-43A1-94DF-E7D051B287F9}"/>
                </a:ext>
              </a:extLst>
            </p:cNvPr>
            <p:cNvSpPr txBox="1"/>
            <p:nvPr/>
          </p:nvSpPr>
          <p:spPr>
            <a:xfrm>
              <a:off x="1442468" y="1610762"/>
              <a:ext cx="1784463" cy="523220"/>
            </a:xfrm>
            <a:prstGeom prst="rect">
              <a:avLst/>
            </a:prstGeom>
            <a:noFill/>
          </p:spPr>
          <p:txBody>
            <a:bodyPr wrap="none" rtlCol="0">
              <a:spAutoFit/>
            </a:bodyPr>
            <a:lstStyle/>
            <a:p>
              <a:r>
                <a:rPr lang="vi-VN" sz="2800" b="1" dirty="0">
                  <a:solidFill>
                    <a:schemeClr val="accent2"/>
                  </a:solidFill>
                  <a:latin typeface="+mj-lt"/>
                </a:rPr>
                <a:t>KHÁM PHÁ</a:t>
              </a:r>
            </a:p>
          </p:txBody>
        </p:sp>
      </p:grpSp>
      <p:sp>
        <p:nvSpPr>
          <p:cNvPr id="6" name="Oval 5">
            <a:extLst>
              <a:ext uri="{FF2B5EF4-FFF2-40B4-BE49-F238E27FC236}">
                <a16:creationId xmlns:a16="http://schemas.microsoft.com/office/drawing/2014/main" id="{FF42F663-F3A2-4AB3-B9A5-6F4D44B3BC5B}"/>
              </a:ext>
            </a:extLst>
          </p:cNvPr>
          <p:cNvSpPr/>
          <p:nvPr/>
        </p:nvSpPr>
        <p:spPr>
          <a:xfrm>
            <a:off x="3924381" y="334025"/>
            <a:ext cx="455413" cy="486534"/>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1</a:t>
            </a:r>
          </a:p>
        </p:txBody>
      </p:sp>
      <p:sp>
        <p:nvSpPr>
          <p:cNvPr id="7" name="TextBox 6">
            <a:extLst>
              <a:ext uri="{FF2B5EF4-FFF2-40B4-BE49-F238E27FC236}">
                <a16:creationId xmlns:a16="http://schemas.microsoft.com/office/drawing/2014/main" id="{BC025334-9B63-44D3-957B-00AB8843D486}"/>
              </a:ext>
            </a:extLst>
          </p:cNvPr>
          <p:cNvSpPr txBox="1"/>
          <p:nvPr/>
        </p:nvSpPr>
        <p:spPr>
          <a:xfrm>
            <a:off x="4396976" y="350775"/>
            <a:ext cx="6994566" cy="523220"/>
          </a:xfrm>
          <a:prstGeom prst="rect">
            <a:avLst/>
          </a:prstGeom>
          <a:noFill/>
        </p:spPr>
        <p:txBody>
          <a:bodyPr wrap="square" rtlCol="0">
            <a:spAutoFit/>
          </a:bodyPr>
          <a:lstStyle/>
          <a:p>
            <a:r>
              <a:rPr lang="vi-VN" sz="2800" b="1" dirty="0">
                <a:solidFill>
                  <a:srgbClr val="00B050"/>
                </a:solidFill>
              </a:rPr>
              <a:t>Kể chuyện theo tranh và trả lời câu hỏi:</a:t>
            </a:r>
          </a:p>
        </p:txBody>
      </p:sp>
      <p:grpSp>
        <p:nvGrpSpPr>
          <p:cNvPr id="22" name="Group 21">
            <a:extLst>
              <a:ext uri="{FF2B5EF4-FFF2-40B4-BE49-F238E27FC236}">
                <a16:creationId xmlns:a16="http://schemas.microsoft.com/office/drawing/2014/main" id="{78357AC8-8345-46B3-9BC7-3FA6C1317564}"/>
              </a:ext>
            </a:extLst>
          </p:cNvPr>
          <p:cNvGrpSpPr/>
          <p:nvPr/>
        </p:nvGrpSpPr>
        <p:grpSpPr>
          <a:xfrm>
            <a:off x="415636" y="1128156"/>
            <a:ext cx="11266686" cy="5373563"/>
            <a:chOff x="4752490" y="356280"/>
            <a:chExt cx="6929832" cy="6145439"/>
          </a:xfrm>
        </p:grpSpPr>
        <p:pic>
          <p:nvPicPr>
            <p:cNvPr id="16" name="Picture 15">
              <a:extLst>
                <a:ext uri="{FF2B5EF4-FFF2-40B4-BE49-F238E27FC236}">
                  <a16:creationId xmlns:a16="http://schemas.microsoft.com/office/drawing/2014/main" id="{65DBDF91-0FB9-4469-93D1-0DBF5ABDE95C}"/>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4752490" y="356280"/>
              <a:ext cx="6869685" cy="6145439"/>
            </a:xfrm>
            <a:prstGeom prst="rect">
              <a:avLst/>
            </a:prstGeom>
          </p:spPr>
        </p:pic>
        <p:sp>
          <p:nvSpPr>
            <p:cNvPr id="17" name="TextBox 16">
              <a:extLst>
                <a:ext uri="{FF2B5EF4-FFF2-40B4-BE49-F238E27FC236}">
                  <a16:creationId xmlns:a16="http://schemas.microsoft.com/office/drawing/2014/main" id="{9A44C120-836E-4914-8AA9-E2FFE2B02399}"/>
                </a:ext>
              </a:extLst>
            </p:cNvPr>
            <p:cNvSpPr txBox="1"/>
            <p:nvPr/>
          </p:nvSpPr>
          <p:spPr>
            <a:xfrm>
              <a:off x="6910624" y="420041"/>
              <a:ext cx="3435556" cy="523220"/>
            </a:xfrm>
            <a:prstGeom prst="rect">
              <a:avLst/>
            </a:prstGeom>
            <a:solidFill>
              <a:schemeClr val="accent2"/>
            </a:solidFill>
          </p:spPr>
          <p:txBody>
            <a:bodyPr wrap="none" rtlCol="0">
              <a:spAutoFit/>
            </a:bodyPr>
            <a:lstStyle/>
            <a:p>
              <a:r>
                <a:rPr lang="vi-VN" sz="2800" b="1" dirty="0">
                  <a:solidFill>
                    <a:srgbClr val="F8526B"/>
                  </a:solidFill>
                </a:rPr>
                <a:t>Bức tranh dang dở</a:t>
              </a:r>
            </a:p>
          </p:txBody>
        </p:sp>
        <p:sp>
          <p:nvSpPr>
            <p:cNvPr id="18" name="TextBox 17">
              <a:extLst>
                <a:ext uri="{FF2B5EF4-FFF2-40B4-BE49-F238E27FC236}">
                  <a16:creationId xmlns:a16="http://schemas.microsoft.com/office/drawing/2014/main" id="{C0D3E6B2-13F7-4A7E-9BAB-2C315BE9F180}"/>
                </a:ext>
              </a:extLst>
            </p:cNvPr>
            <p:cNvSpPr txBox="1"/>
            <p:nvPr/>
          </p:nvSpPr>
          <p:spPr>
            <a:xfrm>
              <a:off x="5340626" y="2861318"/>
              <a:ext cx="2868663" cy="923330"/>
            </a:xfrm>
            <a:prstGeom prst="rect">
              <a:avLst/>
            </a:prstGeom>
            <a:solidFill>
              <a:schemeClr val="accent2"/>
            </a:solidFill>
          </p:spPr>
          <p:txBody>
            <a:bodyPr wrap="square" rtlCol="0">
              <a:spAutoFit/>
            </a:bodyPr>
            <a:lstStyle/>
            <a:p>
              <a:pPr algn="just"/>
              <a:r>
                <a:rPr lang="vi-VN" dirty="0">
                  <a:solidFill>
                    <a:schemeClr val="bg2"/>
                  </a:solidFill>
                </a:rPr>
                <a:t>Lan và Hà hào hứng tham gia cuộc thi vẽ tranh do nhà trường tổ chức.</a:t>
              </a:r>
            </a:p>
          </p:txBody>
        </p:sp>
        <p:sp>
          <p:nvSpPr>
            <p:cNvPr id="19" name="TextBox 18">
              <a:extLst>
                <a:ext uri="{FF2B5EF4-FFF2-40B4-BE49-F238E27FC236}">
                  <a16:creationId xmlns:a16="http://schemas.microsoft.com/office/drawing/2014/main" id="{309689B5-A90D-4AA4-A7DE-72C750E55A94}"/>
                </a:ext>
              </a:extLst>
            </p:cNvPr>
            <p:cNvSpPr txBox="1"/>
            <p:nvPr/>
          </p:nvSpPr>
          <p:spPr>
            <a:xfrm>
              <a:off x="8187332" y="2861318"/>
              <a:ext cx="3214103" cy="923330"/>
            </a:xfrm>
            <a:prstGeom prst="rect">
              <a:avLst/>
            </a:prstGeom>
            <a:solidFill>
              <a:schemeClr val="accent2"/>
            </a:solidFill>
          </p:spPr>
          <p:txBody>
            <a:bodyPr wrap="square" rtlCol="0">
              <a:spAutoFit/>
            </a:bodyPr>
            <a:lstStyle/>
            <a:p>
              <a:pPr algn="just"/>
              <a:r>
                <a:rPr lang="vi-VN" dirty="0">
                  <a:solidFill>
                    <a:schemeClr val="bg2"/>
                  </a:solidFill>
                </a:rPr>
                <a:t>Lan bắt tay ngay vào việc và dành nhiều thời gian chăm chút cho bức vẽ của mình.</a:t>
              </a:r>
            </a:p>
          </p:txBody>
        </p:sp>
        <p:sp>
          <p:nvSpPr>
            <p:cNvPr id="20" name="TextBox 19">
              <a:extLst>
                <a:ext uri="{FF2B5EF4-FFF2-40B4-BE49-F238E27FC236}">
                  <a16:creationId xmlns:a16="http://schemas.microsoft.com/office/drawing/2014/main" id="{CEB3F946-F790-4CC3-A0E1-3598ABD0E5DB}"/>
                </a:ext>
              </a:extLst>
            </p:cNvPr>
            <p:cNvSpPr txBox="1"/>
            <p:nvPr/>
          </p:nvSpPr>
          <p:spPr>
            <a:xfrm>
              <a:off x="5501865" y="5790131"/>
              <a:ext cx="2707424" cy="646331"/>
            </a:xfrm>
            <a:prstGeom prst="rect">
              <a:avLst/>
            </a:prstGeom>
            <a:solidFill>
              <a:schemeClr val="accent2"/>
            </a:solidFill>
          </p:spPr>
          <p:txBody>
            <a:bodyPr wrap="square" rtlCol="0">
              <a:spAutoFit/>
            </a:bodyPr>
            <a:lstStyle/>
            <a:p>
              <a:pPr algn="just"/>
              <a:r>
                <a:rPr lang="vi-VN" dirty="0">
                  <a:solidFill>
                    <a:schemeClr val="bg2"/>
                  </a:solidFill>
                </a:rPr>
                <a:t>Còn Hà vẫn mải chơi, chưa bắt đầu vẽ tranh.</a:t>
              </a:r>
            </a:p>
          </p:txBody>
        </p:sp>
        <p:sp>
          <p:nvSpPr>
            <p:cNvPr id="21" name="TextBox 20">
              <a:extLst>
                <a:ext uri="{FF2B5EF4-FFF2-40B4-BE49-F238E27FC236}">
                  <a16:creationId xmlns:a16="http://schemas.microsoft.com/office/drawing/2014/main" id="{57D698C4-BB24-4756-A96B-3176455EC7B3}"/>
                </a:ext>
              </a:extLst>
            </p:cNvPr>
            <p:cNvSpPr txBox="1"/>
            <p:nvPr/>
          </p:nvSpPr>
          <p:spPr>
            <a:xfrm>
              <a:off x="8209289" y="5790130"/>
              <a:ext cx="3473033" cy="646331"/>
            </a:xfrm>
            <a:prstGeom prst="rect">
              <a:avLst/>
            </a:prstGeom>
            <a:solidFill>
              <a:schemeClr val="accent2"/>
            </a:solidFill>
          </p:spPr>
          <p:txBody>
            <a:bodyPr wrap="square" rtlCol="0">
              <a:spAutoFit/>
            </a:bodyPr>
            <a:lstStyle/>
            <a:p>
              <a:pPr algn="just"/>
              <a:r>
                <a:rPr lang="vi-VN" dirty="0">
                  <a:solidFill>
                    <a:schemeClr val="bg2"/>
                  </a:solidFill>
                </a:rPr>
                <a:t>Thời hạn nộp tranh đã đến. Lan vui vẻ sang rủ Hà đi nộp tranh.</a:t>
              </a:r>
            </a:p>
          </p:txBody>
        </p:sp>
      </p:grpSp>
    </p:spTree>
    <p:extLst>
      <p:ext uri="{BB962C8B-B14F-4D97-AF65-F5344CB8AC3E}">
        <p14:creationId xmlns:p14="http://schemas.microsoft.com/office/powerpoint/2010/main" val="240334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randombar(horizontal)">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1269" descr="25"/>
          <p:cNvPicPr>
            <a:picLocks noChangeAspect="1"/>
          </p:cNvPicPr>
          <p:nvPr/>
        </p:nvPicPr>
        <p:blipFill>
          <a:blip r:embed="rId3"/>
          <a:stretch>
            <a:fillRect/>
          </a:stretch>
        </p:blipFill>
        <p:spPr>
          <a:xfrm>
            <a:off x="653143" y="1092200"/>
            <a:ext cx="4598308" cy="2468033"/>
          </a:xfrm>
          <a:prstGeom prst="rect">
            <a:avLst/>
          </a:prstGeom>
          <a:noFill/>
          <a:ln w="9525">
            <a:noFill/>
          </a:ln>
        </p:spPr>
      </p:pic>
      <p:pic>
        <p:nvPicPr>
          <p:cNvPr id="3" name="图片 11268" descr="24"/>
          <p:cNvPicPr>
            <a:picLocks noChangeAspect="1"/>
          </p:cNvPicPr>
          <p:nvPr/>
        </p:nvPicPr>
        <p:blipFill>
          <a:blip r:embed="rId4"/>
          <a:stretch>
            <a:fillRect/>
          </a:stretch>
        </p:blipFill>
        <p:spPr>
          <a:xfrm>
            <a:off x="5283200" y="239184"/>
            <a:ext cx="6525623" cy="6318370"/>
          </a:xfrm>
          <a:prstGeom prst="rect">
            <a:avLst/>
          </a:prstGeom>
          <a:noFill/>
          <a:ln w="9525">
            <a:noFill/>
          </a:ln>
        </p:spPr>
      </p:pic>
      <p:sp>
        <p:nvSpPr>
          <p:cNvPr id="4" name="文本框 11270"/>
          <p:cNvSpPr txBox="1"/>
          <p:nvPr/>
        </p:nvSpPr>
        <p:spPr>
          <a:xfrm>
            <a:off x="5791200" y="3532717"/>
            <a:ext cx="5791200" cy="1913655"/>
          </a:xfrm>
          <a:prstGeom prst="rect">
            <a:avLst/>
          </a:prstGeom>
          <a:noFill/>
          <a:ln w="9525">
            <a:noFill/>
          </a:ln>
        </p:spPr>
        <p:txBody>
          <a:bodyPr lIns="66349" tIns="33174" rIns="66349" bIns="33174">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black"/>
                </a:solidFill>
                <a:effectLst/>
                <a:uLnTx/>
                <a:uFillTx/>
                <a:latin typeface="Calibri"/>
                <a:ea typeface="+mn-ea"/>
                <a:cs typeface="+mn-cs"/>
              </a:rPr>
              <a:t>Thảo</a:t>
            </a:r>
            <a:r>
              <a:rPr kumimoji="0" lang="en-US" sz="6000" b="0" i="0" u="none" strike="noStrike" kern="1200" cap="none" spc="0" normalizeH="0" baseline="0" noProof="0" dirty="0">
                <a:ln>
                  <a:noFill/>
                </a:ln>
                <a:solidFill>
                  <a:prstClr val="black"/>
                </a:solidFill>
                <a:effectLst/>
                <a:uLnTx/>
                <a:uFillTx/>
                <a:latin typeface="Calibri"/>
                <a:ea typeface="+mn-ea"/>
                <a:cs typeface="+mn-cs"/>
              </a:rPr>
              <a:t> </a:t>
            </a:r>
            <a:r>
              <a:rPr kumimoji="0" lang="en-US" sz="6000" b="0" i="0" u="none" strike="noStrike" kern="1200" cap="none" spc="0" normalizeH="0" baseline="0" noProof="0" dirty="0" err="1">
                <a:ln>
                  <a:noFill/>
                </a:ln>
                <a:solidFill>
                  <a:prstClr val="black"/>
                </a:solidFill>
                <a:effectLst/>
                <a:uLnTx/>
                <a:uFillTx/>
                <a:latin typeface="Calibri"/>
                <a:ea typeface="+mn-ea"/>
                <a:cs typeface="+mn-cs"/>
              </a:rPr>
              <a:t>luận</a:t>
            </a:r>
            <a:r>
              <a:rPr kumimoji="0" lang="en-US" sz="6000" b="0" i="0" u="none" strike="noStrike" kern="1200" cap="none" spc="0" normalizeH="0" baseline="0" noProof="0" dirty="0">
                <a:ln>
                  <a:noFill/>
                </a:ln>
                <a:solidFill>
                  <a:prstClr val="black"/>
                </a:solidFill>
                <a:effectLst/>
                <a:uLnTx/>
                <a:uFillTx/>
                <a:latin typeface="Calibri"/>
                <a:ea typeface="+mn-ea"/>
                <a:cs typeface="+mn-cs"/>
              </a:rPr>
              <a:t> </a:t>
            </a:r>
            <a:r>
              <a:rPr kumimoji="0" lang="en-US" sz="6000" b="0" i="0" u="none" strike="noStrike" kern="1200" cap="none" spc="0" normalizeH="0" baseline="0" noProof="0" dirty="0" err="1" smtClean="0">
                <a:ln>
                  <a:noFill/>
                </a:ln>
                <a:solidFill>
                  <a:prstClr val="black"/>
                </a:solidFill>
                <a:effectLst/>
                <a:uLnTx/>
                <a:uFillTx/>
                <a:latin typeface="Calibri"/>
                <a:ea typeface="+mn-ea"/>
                <a:cs typeface="+mn-cs"/>
              </a:rPr>
              <a:t>nhóm</a:t>
            </a:r>
            <a:endParaRPr kumimoji="0" lang="vi-VN" sz="6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vi-VN" sz="6000" noProof="0" dirty="0" smtClean="0">
                <a:solidFill>
                  <a:prstClr val="black"/>
                </a:solidFill>
                <a:latin typeface="Calibri"/>
              </a:rPr>
              <a:t>đôi</a:t>
            </a:r>
            <a:endParaRPr kumimoji="0" lang="en-US" sz="6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60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9" fill="hold">
                            <p:stCondLst>
                              <p:cond delay="1000"/>
                            </p:stCondLst>
                            <p:childTnLst>
                              <p:par>
                                <p:cTn id="10" presetID="29"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2"/>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gtEl>
                                      </p:cBhvr>
                                    </p:animEffect>
                                  </p:childTnLst>
                                </p:cTn>
                              </p:par>
                              <p:par>
                                <p:cTn id="15" presetID="27" presetClass="entr" presetSubtype="0" fill="hold" grpId="0" nodeType="withEffect">
                                  <p:stCondLst>
                                    <p:cond delay="0"/>
                                  </p:stCondLst>
                                  <p:iterate type="lt">
                                    <p:tmPct val="50000"/>
                                  </p:iterate>
                                  <p:childTnLst>
                                    <p:set>
                                      <p:cBhvr>
                                        <p:cTn id="1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1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4">
                                            <p:txEl>
                                              <p:pRg st="0" end="0"/>
                                            </p:txEl>
                                          </p:spTgt>
                                        </p:tgtEl>
                                        <p:attrNameLst>
                                          <p:attrName>fill.type</p:attrName>
                                        </p:attrNameLst>
                                      </p:cBhvr>
                                      <p:to>
                                        <p:strVal val="solid"/>
                                      </p:to>
                                    </p:set>
                                  </p:childTnLst>
                                </p:cTn>
                              </p:par>
                              <p:par>
                                <p:cTn id="20" presetID="27" presetClass="entr" presetSubtype="0" fill="hold" grpId="0" nodeType="withEffect">
                                  <p:stCondLst>
                                    <p:cond delay="0"/>
                                  </p:stCondLst>
                                  <p:iterate type="lt">
                                    <p:tmPct val="50000"/>
                                  </p:iterate>
                                  <p:childTnLst>
                                    <p:set>
                                      <p:cBhvr>
                                        <p:cTn id="21" dur="1" fill="hold">
                                          <p:stCondLst>
                                            <p:cond delay="0"/>
                                          </p:stCondLst>
                                        </p:cTn>
                                        <p:tgtEl>
                                          <p:spTgt spid="4">
                                            <p:txEl>
                                              <p:pRg st="1" end="1"/>
                                            </p:txEl>
                                          </p:spTgt>
                                        </p:tgtEl>
                                        <p:attrNameLst>
                                          <p:attrName>style.visibility</p:attrName>
                                        </p:attrNameLst>
                                      </p:cBhvr>
                                      <p:to>
                                        <p:strVal val="visible"/>
                                      </p:to>
                                    </p:set>
                                    <p:anim calcmode="discrete" valueType="clr">
                                      <p:cBhvr override="childStyle">
                                        <p:cTn id="22" dur="80"/>
                                        <p:tgtEl>
                                          <p:spTgt spid="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4">
                                            <p:txEl>
                                              <p:pRg st="1" end="1"/>
                                            </p:txEl>
                                          </p:spTgt>
                                        </p:tgtEl>
                                        <p:attrNameLst>
                                          <p:attrName>fillcolor</p:attrName>
                                        </p:attrNameLst>
                                      </p:cBhvr>
                                      <p:tavLst>
                                        <p:tav tm="0">
                                          <p:val>
                                            <p:clrVal>
                                              <a:schemeClr val="accent2"/>
                                            </p:clrVal>
                                          </p:val>
                                        </p:tav>
                                        <p:tav tm="50000">
                                          <p:val>
                                            <p:clrVal>
                                              <a:schemeClr val="hlink"/>
                                            </p:clrVal>
                                          </p:val>
                                        </p:tav>
                                      </p:tavLst>
                                    </p:anim>
                                    <p:set>
                                      <p:cBhvr>
                                        <p:cTn id="24" dur="80"/>
                                        <p:tgtEl>
                                          <p:spTgt spid="4">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D5717-7B33-4309-B19D-321DBBA152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13E1F3C-8C2D-43BF-A74F-7925AB84AF9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AC43A6A-A5B8-41B0-8DFE-7589B1FE2225}"/>
              </a:ext>
            </a:extLst>
          </p:cNvPr>
          <p:cNvPicPr>
            <a:picLocks noChangeAspect="1"/>
          </p:cNvPicPr>
          <p:nvPr/>
        </p:nvPicPr>
        <p:blipFill>
          <a:blip r:embed="rId2"/>
          <a:stretch>
            <a:fillRect/>
          </a:stretch>
        </p:blipFill>
        <p:spPr>
          <a:xfrm>
            <a:off x="0" y="0"/>
            <a:ext cx="12192000" cy="6858000"/>
          </a:xfrm>
          <a:prstGeom prst="rect">
            <a:avLst/>
          </a:prstGeom>
        </p:spPr>
      </p:pic>
      <p:sp>
        <p:nvSpPr>
          <p:cNvPr id="5" name="2">
            <a:extLst>
              <a:ext uri="{FF2B5EF4-FFF2-40B4-BE49-F238E27FC236}">
                <a16:creationId xmlns:a16="http://schemas.microsoft.com/office/drawing/2014/main" id="{9DEA67EE-0F4C-4BB1-B6EA-6649893BF315}"/>
              </a:ext>
            </a:extLst>
          </p:cNvPr>
          <p:cNvSpPr/>
          <p:nvPr/>
        </p:nvSpPr>
        <p:spPr>
          <a:xfrm>
            <a:off x="2698812" y="843379"/>
            <a:ext cx="8809608" cy="4910900"/>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7" name="Group 6">
            <a:extLst>
              <a:ext uri="{FF2B5EF4-FFF2-40B4-BE49-F238E27FC236}">
                <a16:creationId xmlns:a16="http://schemas.microsoft.com/office/drawing/2014/main" id="{4287C5C8-8777-4FC5-B922-0A733E366D3C}"/>
              </a:ext>
            </a:extLst>
          </p:cNvPr>
          <p:cNvGrpSpPr/>
          <p:nvPr/>
        </p:nvGrpSpPr>
        <p:grpSpPr>
          <a:xfrm>
            <a:off x="2760981" y="781236"/>
            <a:ext cx="8747439" cy="2370338"/>
            <a:chOff x="156834" y="1116018"/>
            <a:chExt cx="2109019" cy="2986082"/>
          </a:xfrm>
        </p:grpSpPr>
        <p:sp>
          <p:nvSpPr>
            <p:cNvPr id="8" name="Hexagon 7">
              <a:extLst>
                <a:ext uri="{FF2B5EF4-FFF2-40B4-BE49-F238E27FC236}">
                  <a16:creationId xmlns:a16="http://schemas.microsoft.com/office/drawing/2014/main" id="{2EC2650E-07DC-4513-ABA8-FE5F232CC945}"/>
                </a:ext>
              </a:extLst>
            </p:cNvPr>
            <p:cNvSpPr/>
            <p:nvPr/>
          </p:nvSpPr>
          <p:spPr>
            <a:xfrm>
              <a:off x="156834" y="1116018"/>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a16="http://schemas.microsoft.com/office/drawing/2014/main" id="{12A39FC5-F907-47D3-B4D1-B7CCDB1F6819}"/>
                </a:ext>
              </a:extLst>
            </p:cNvPr>
            <p:cNvSpPr txBox="1"/>
            <p:nvPr/>
          </p:nvSpPr>
          <p:spPr>
            <a:xfrm>
              <a:off x="183635" y="1477334"/>
              <a:ext cx="1913403" cy="912583"/>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3" name="TextBox 12">
            <a:extLst>
              <a:ext uri="{FF2B5EF4-FFF2-40B4-BE49-F238E27FC236}">
                <a16:creationId xmlns:a16="http://schemas.microsoft.com/office/drawing/2014/main" id="{1F4A8938-1CBA-4239-AC81-205D2C610E1F}"/>
              </a:ext>
            </a:extLst>
          </p:cNvPr>
          <p:cNvSpPr txBox="1"/>
          <p:nvPr/>
        </p:nvSpPr>
        <p:spPr>
          <a:xfrm>
            <a:off x="3277815" y="852257"/>
            <a:ext cx="7936095" cy="1015663"/>
          </a:xfrm>
          <a:prstGeom prst="rect">
            <a:avLst/>
          </a:prstGeom>
          <a:noFill/>
        </p:spPr>
        <p:txBody>
          <a:bodyPr wrap="square">
            <a:spAutoFit/>
          </a:bodyPr>
          <a:lstStyle/>
          <a:p>
            <a:pPr lvl="0">
              <a:defRPr/>
            </a:pPr>
            <a:r>
              <a:rPr lang="vi-VN" sz="3000" dirty="0">
                <a:solidFill>
                  <a:prstClr val="black"/>
                </a:solidFill>
              </a:rPr>
              <a:t>Vì sao Lan </a:t>
            </a:r>
            <a:r>
              <a:rPr lang="vi-VN" sz="3000" dirty="0" smtClean="0">
                <a:solidFill>
                  <a:prstClr val="black"/>
                </a:solidFill>
              </a:rPr>
              <a:t>kịp </a:t>
            </a:r>
            <a:r>
              <a:rPr lang="vi-VN" sz="3000" dirty="0">
                <a:solidFill>
                  <a:prstClr val="black"/>
                </a:solidFill>
              </a:rPr>
              <a:t>hoàn thành bức tranh còn Hà bỏ dở cơ hội tham gia cuộc thi ?</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C16F8B24-2D90-4C2F-9F13-4CD9CB43DAA0}"/>
              </a:ext>
            </a:extLst>
          </p:cNvPr>
          <p:cNvSpPr txBox="1"/>
          <p:nvPr/>
        </p:nvSpPr>
        <p:spPr>
          <a:xfrm>
            <a:off x="3333394" y="1792451"/>
            <a:ext cx="7936095" cy="954107"/>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vi-VN" sz="2800" b="0" i="0"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baseline="0" noProof="0" dirty="0" err="1" smtClean="0">
                <a:ln>
                  <a:noFill/>
                </a:ln>
                <a:solidFill>
                  <a:srgbClr val="FF0000"/>
                </a:solidFill>
                <a:effectLst/>
                <a:uLnTx/>
                <a:uFillTx/>
                <a:latin typeface="Arial" panose="020B0604020202020204" pitchFamily="34" charset="0"/>
                <a:ea typeface="+mn-ea"/>
                <a:cs typeface="+mn-cs"/>
              </a:rPr>
              <a:t>Vì</a:t>
            </a:r>
            <a:r>
              <a:rPr kumimoji="0" lang="en-US" sz="2800" b="0" i="0" u="none" strike="noStrike" kern="1200" cap="none" spc="0" normalizeH="0" noProof="0" dirty="0" smtClean="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Lan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chăm</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chỉ</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vẽ</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còn</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Hà</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mải</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xem</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tivi</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nên</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vẽ</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không</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en-US" sz="2800" b="0" i="0" u="none" strike="noStrike" kern="1200" cap="none" spc="0" normalizeH="0" noProof="0" dirty="0" err="1">
                <a:ln>
                  <a:noFill/>
                </a:ln>
                <a:solidFill>
                  <a:srgbClr val="FF0000"/>
                </a:solidFill>
                <a:effectLst/>
                <a:uLnTx/>
                <a:uFillTx/>
                <a:latin typeface="Arial" panose="020B0604020202020204" pitchFamily="34" charset="0"/>
                <a:ea typeface="+mn-ea"/>
                <a:cs typeface="+mn-cs"/>
              </a:rPr>
              <a:t>kịp</a:t>
            </a:r>
            <a:r>
              <a:rPr kumimoji="0" lang="en-US" sz="2800" b="0" i="0" u="none" strike="noStrike" kern="1200" cap="none" spc="0" normalizeH="0" noProof="0" dirty="0">
                <a:ln>
                  <a:noFill/>
                </a:ln>
                <a:solidFill>
                  <a:srgbClr val="FF0000"/>
                </a:solidFill>
                <a:effectLst/>
                <a:uLnTx/>
                <a:uFillTx/>
                <a:latin typeface="Arial" panose="020B0604020202020204" pitchFamily="34" charset="0"/>
                <a:ea typeface="+mn-ea"/>
                <a:cs typeface="+mn-cs"/>
              </a:rPr>
              <a:t>.</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A2D36370-AE14-45BE-BEFD-91333F7B13A2}"/>
              </a:ext>
            </a:extLst>
          </p:cNvPr>
          <p:cNvGrpSpPr/>
          <p:nvPr/>
        </p:nvGrpSpPr>
        <p:grpSpPr>
          <a:xfrm>
            <a:off x="2816560" y="3279209"/>
            <a:ext cx="8747439" cy="2370338"/>
            <a:chOff x="156834" y="1116018"/>
            <a:chExt cx="2109019" cy="2986082"/>
          </a:xfrm>
        </p:grpSpPr>
        <p:sp>
          <p:nvSpPr>
            <p:cNvPr id="16" name="Hexagon 15">
              <a:extLst>
                <a:ext uri="{FF2B5EF4-FFF2-40B4-BE49-F238E27FC236}">
                  <a16:creationId xmlns:a16="http://schemas.microsoft.com/office/drawing/2014/main" id="{48500403-380A-49E0-B834-1F8B5C14FAA9}"/>
                </a:ext>
              </a:extLst>
            </p:cNvPr>
            <p:cNvSpPr/>
            <p:nvPr/>
          </p:nvSpPr>
          <p:spPr>
            <a:xfrm>
              <a:off x="156834" y="1116018"/>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DA7F72BB-0753-43D5-9936-4623AA08EBFE}"/>
                </a:ext>
              </a:extLst>
            </p:cNvPr>
            <p:cNvSpPr txBox="1"/>
            <p:nvPr/>
          </p:nvSpPr>
          <p:spPr>
            <a:xfrm>
              <a:off x="183635" y="1477334"/>
              <a:ext cx="1913403" cy="912583"/>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8" name="TextBox 17">
            <a:extLst>
              <a:ext uri="{FF2B5EF4-FFF2-40B4-BE49-F238E27FC236}">
                <a16:creationId xmlns:a16="http://schemas.microsoft.com/office/drawing/2014/main" id="{606EF0F1-FD83-4235-822B-7F08DF14EE36}"/>
              </a:ext>
            </a:extLst>
          </p:cNvPr>
          <p:cNvSpPr txBox="1"/>
          <p:nvPr/>
        </p:nvSpPr>
        <p:spPr>
          <a:xfrm>
            <a:off x="3333393" y="3469429"/>
            <a:ext cx="7936095" cy="553998"/>
          </a:xfrm>
          <a:prstGeom prst="rect">
            <a:avLst/>
          </a:prstGeom>
          <a:noFill/>
        </p:spPr>
        <p:txBody>
          <a:bodyPr wrap="square">
            <a:spAutoFit/>
          </a:bodyPr>
          <a:lstStyle/>
          <a:p>
            <a:pPr lvl="0">
              <a:defRPr/>
            </a:pPr>
            <a:r>
              <a:rPr lang="vi-VN" sz="3000" dirty="0">
                <a:solidFill>
                  <a:prstClr val="black"/>
                </a:solidFill>
              </a:rPr>
              <a:t>Theo em, vì sao cần quý trọng thời gian ?</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Picture 19" descr="A picture containing text&#10;&#10;Description automatically generated">
            <a:extLst>
              <a:ext uri="{FF2B5EF4-FFF2-40B4-BE49-F238E27FC236}">
                <a16:creationId xmlns:a16="http://schemas.microsoft.com/office/drawing/2014/main" id="{FC79408B-7C27-49B6-BAB4-4DFC0E594C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29" y="5229887"/>
            <a:ext cx="1796902" cy="1661287"/>
          </a:xfrm>
          <a:prstGeom prst="rect">
            <a:avLst/>
          </a:prstGeom>
        </p:spPr>
      </p:pic>
      <p:sp>
        <p:nvSpPr>
          <p:cNvPr id="21" name="TextBox 20">
            <a:extLst>
              <a:ext uri="{FF2B5EF4-FFF2-40B4-BE49-F238E27FC236}">
                <a16:creationId xmlns:a16="http://schemas.microsoft.com/office/drawing/2014/main" id="{62A7213D-2498-48B2-84B3-BBDDDEA598CD}"/>
              </a:ext>
            </a:extLst>
          </p:cNvPr>
          <p:cNvSpPr txBox="1"/>
          <p:nvPr/>
        </p:nvSpPr>
        <p:spPr>
          <a:xfrm>
            <a:off x="3222231" y="4120018"/>
            <a:ext cx="7936095" cy="954107"/>
          </a:xfrm>
          <a:prstGeom prst="rect">
            <a:avLst/>
          </a:prstGeom>
          <a:noFill/>
        </p:spPr>
        <p:txBody>
          <a:bodyPr wrap="square">
            <a:spAutoFit/>
          </a:bodyPr>
          <a:lstStyle/>
          <a:p>
            <a:pPr lvl="0" algn="just">
              <a:defRPr/>
            </a:pPr>
            <a:r>
              <a:rPr lang="vi-VN" sz="2800" dirty="0" smtClean="0">
                <a:solidFill>
                  <a:srgbClr val="FF0000"/>
                </a:solidFill>
                <a:latin typeface="Arial" panose="020B0604020202020204" pitchFamily="34" charset="0"/>
              </a:rPr>
              <a:t>- </a:t>
            </a:r>
            <a:r>
              <a:rPr lang="vi-VN" sz="2800" noProof="0" dirty="0" smtClean="0">
                <a:solidFill>
                  <a:srgbClr val="FF0000"/>
                </a:solidFill>
                <a:latin typeface="Arial" panose="020B0604020202020204" pitchFamily="34" charset="0"/>
              </a:rPr>
              <a:t>Quý trọng thời gian giúp chúng ta hoàn thành công việc với kết quả tốt nhất.</a:t>
            </a:r>
            <a:endPar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859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down)">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8"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CC409D7-DEED-4CFC-8307-14A64DE36C48}"/>
              </a:ext>
            </a:extLst>
          </p:cNvPr>
          <p:cNvGrpSpPr/>
          <p:nvPr/>
        </p:nvGrpSpPr>
        <p:grpSpPr>
          <a:xfrm>
            <a:off x="569825" y="401248"/>
            <a:ext cx="2816950" cy="1489289"/>
            <a:chOff x="569798" y="1124402"/>
            <a:chExt cx="2816950" cy="1489289"/>
          </a:xfrm>
        </p:grpSpPr>
        <p:pic>
          <p:nvPicPr>
            <p:cNvPr id="3" name="Picture 2">
              <a:extLst>
                <a:ext uri="{FF2B5EF4-FFF2-40B4-BE49-F238E27FC236}">
                  <a16:creationId xmlns:a16="http://schemas.microsoft.com/office/drawing/2014/main" id="{F8BC5D2D-D039-4AB6-AA00-D3310D94C54A}"/>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69798" y="1124402"/>
              <a:ext cx="2816950" cy="1489289"/>
            </a:xfrm>
            <a:prstGeom prst="rect">
              <a:avLst/>
            </a:prstGeom>
          </p:spPr>
        </p:pic>
        <p:sp>
          <p:nvSpPr>
            <p:cNvPr id="4" name="TextBox 3">
              <a:extLst>
                <a:ext uri="{FF2B5EF4-FFF2-40B4-BE49-F238E27FC236}">
                  <a16:creationId xmlns:a16="http://schemas.microsoft.com/office/drawing/2014/main" id="{527F1D03-CF96-43A1-94DF-E7D051B287F9}"/>
                </a:ext>
              </a:extLst>
            </p:cNvPr>
            <p:cNvSpPr txBox="1"/>
            <p:nvPr/>
          </p:nvSpPr>
          <p:spPr>
            <a:xfrm>
              <a:off x="1442468" y="1610762"/>
              <a:ext cx="1784463" cy="523220"/>
            </a:xfrm>
            <a:prstGeom prst="rect">
              <a:avLst/>
            </a:prstGeom>
            <a:noFill/>
          </p:spPr>
          <p:txBody>
            <a:bodyPr wrap="none" rtlCol="0">
              <a:spAutoFit/>
            </a:bodyPr>
            <a:lstStyle/>
            <a:p>
              <a:r>
                <a:rPr lang="vi-VN" sz="2800" b="1" dirty="0">
                  <a:solidFill>
                    <a:schemeClr val="accent2"/>
                  </a:solidFill>
                  <a:latin typeface="+mj-lt"/>
                </a:rPr>
                <a:t>KHÁM PHÁ</a:t>
              </a:r>
            </a:p>
          </p:txBody>
        </p:sp>
      </p:gr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332" y="3466848"/>
            <a:ext cx="3390534" cy="3132393"/>
          </a:xfrm>
          <a:prstGeom prst="rect">
            <a:avLst/>
          </a:prstGeom>
        </p:spPr>
      </p:pic>
      <p:sp>
        <p:nvSpPr>
          <p:cNvPr id="8" name="TextBox 7">
            <a:extLst>
              <a:ext uri="{FF2B5EF4-FFF2-40B4-BE49-F238E27FC236}">
                <a16:creationId xmlns:a16="http://schemas.microsoft.com/office/drawing/2014/main" id="{81785E0D-78EB-477A-8227-626CF6F5CC29}"/>
              </a:ext>
            </a:extLst>
          </p:cNvPr>
          <p:cNvSpPr txBox="1"/>
          <p:nvPr/>
        </p:nvSpPr>
        <p:spPr>
          <a:xfrm>
            <a:off x="2334726" y="1897188"/>
            <a:ext cx="8343900" cy="1569660"/>
          </a:xfrm>
          <a:prstGeom prst="rect">
            <a:avLst/>
          </a:prstGeom>
          <a:noFill/>
        </p:spPr>
        <p:txBody>
          <a:bodyPr wrap="square" rtlCol="0">
            <a:spAutoFit/>
          </a:bodyPr>
          <a:lstStyle/>
          <a:p>
            <a:pPr lvl="0" algn="ctr"/>
            <a:r>
              <a:rPr lang="en-US" sz="4800" b="1" dirty="0" err="1">
                <a:solidFill>
                  <a:srgbClr val="4472C4">
                    <a:lumMod val="50000"/>
                  </a:srgbClr>
                </a:solidFill>
              </a:rPr>
              <a:t>Hoạt</a:t>
            </a:r>
            <a:r>
              <a:rPr lang="en-US" sz="4800" b="1" dirty="0">
                <a:solidFill>
                  <a:srgbClr val="4472C4">
                    <a:lumMod val="50000"/>
                  </a:srgbClr>
                </a:solidFill>
              </a:rPr>
              <a:t> </a:t>
            </a:r>
            <a:r>
              <a:rPr lang="en-US" sz="4800" b="1" dirty="0" err="1">
                <a:solidFill>
                  <a:srgbClr val="4472C4">
                    <a:lumMod val="50000"/>
                  </a:srgbClr>
                </a:solidFill>
              </a:rPr>
              <a:t>động</a:t>
            </a:r>
            <a:r>
              <a:rPr lang="en-US" sz="4800" b="1" dirty="0">
                <a:solidFill>
                  <a:srgbClr val="4472C4">
                    <a:lumMod val="50000"/>
                  </a:srgbClr>
                </a:solidFill>
              </a:rPr>
              <a:t> 2: </a:t>
            </a:r>
            <a:r>
              <a:rPr lang="en-US" sz="4800" b="1" dirty="0" err="1">
                <a:solidFill>
                  <a:srgbClr val="4472C4">
                    <a:lumMod val="50000"/>
                  </a:srgbClr>
                </a:solidFill>
              </a:rPr>
              <a:t>Tìm</a:t>
            </a:r>
            <a:r>
              <a:rPr lang="en-US" sz="4800" b="1" dirty="0">
                <a:solidFill>
                  <a:srgbClr val="4472C4">
                    <a:lumMod val="50000"/>
                  </a:srgbClr>
                </a:solidFill>
              </a:rPr>
              <a:t> </a:t>
            </a:r>
            <a:r>
              <a:rPr lang="en-US" sz="4800" b="1" dirty="0" err="1">
                <a:solidFill>
                  <a:srgbClr val="4472C4">
                    <a:lumMod val="50000"/>
                  </a:srgbClr>
                </a:solidFill>
              </a:rPr>
              <a:t>hiểu</a:t>
            </a:r>
            <a:r>
              <a:rPr lang="en-US" sz="4800" b="1" dirty="0">
                <a:solidFill>
                  <a:srgbClr val="4472C4">
                    <a:lumMod val="50000"/>
                  </a:srgbClr>
                </a:solidFill>
              </a:rPr>
              <a:t> </a:t>
            </a:r>
            <a:r>
              <a:rPr lang="en-US" sz="4800" b="1" dirty="0" err="1">
                <a:solidFill>
                  <a:srgbClr val="4472C4">
                    <a:lumMod val="50000"/>
                  </a:srgbClr>
                </a:solidFill>
              </a:rPr>
              <a:t>biểu</a:t>
            </a:r>
            <a:r>
              <a:rPr lang="en-US" sz="4800" b="1" dirty="0">
                <a:solidFill>
                  <a:srgbClr val="4472C4">
                    <a:lumMod val="50000"/>
                  </a:srgbClr>
                </a:solidFill>
              </a:rPr>
              <a:t> </a:t>
            </a:r>
            <a:r>
              <a:rPr lang="en-US" sz="4800" b="1" dirty="0" err="1">
                <a:solidFill>
                  <a:srgbClr val="4472C4">
                    <a:lumMod val="50000"/>
                  </a:srgbClr>
                </a:solidFill>
              </a:rPr>
              <a:t>hiện</a:t>
            </a:r>
            <a:r>
              <a:rPr lang="en-US" sz="4800" b="1" dirty="0">
                <a:solidFill>
                  <a:srgbClr val="4472C4">
                    <a:lumMod val="50000"/>
                  </a:srgbClr>
                </a:solidFill>
              </a:rPr>
              <a:t> </a:t>
            </a:r>
            <a:r>
              <a:rPr lang="en-US" sz="4800" b="1" dirty="0" err="1">
                <a:solidFill>
                  <a:srgbClr val="4472C4">
                    <a:lumMod val="50000"/>
                  </a:srgbClr>
                </a:solidFill>
              </a:rPr>
              <a:t>của</a:t>
            </a:r>
            <a:r>
              <a:rPr lang="en-US" sz="4800" b="1" dirty="0">
                <a:solidFill>
                  <a:srgbClr val="4472C4">
                    <a:lumMod val="50000"/>
                  </a:srgbClr>
                </a:solidFill>
              </a:rPr>
              <a:t> </a:t>
            </a:r>
            <a:r>
              <a:rPr lang="en-US" sz="4800" b="1" dirty="0" err="1">
                <a:solidFill>
                  <a:srgbClr val="4472C4">
                    <a:lumMod val="50000"/>
                  </a:srgbClr>
                </a:solidFill>
              </a:rPr>
              <a:t>việc</a:t>
            </a:r>
            <a:r>
              <a:rPr lang="en-US" sz="4800" b="1" dirty="0">
                <a:solidFill>
                  <a:srgbClr val="4472C4">
                    <a:lumMod val="50000"/>
                  </a:srgbClr>
                </a:solidFill>
              </a:rPr>
              <a:t> </a:t>
            </a:r>
            <a:r>
              <a:rPr lang="en-US" sz="4800" b="1" dirty="0" err="1">
                <a:solidFill>
                  <a:srgbClr val="4472C4">
                    <a:lumMod val="50000"/>
                  </a:srgbClr>
                </a:solidFill>
              </a:rPr>
              <a:t>quý</a:t>
            </a:r>
            <a:r>
              <a:rPr lang="en-US" sz="4800" b="1" dirty="0">
                <a:solidFill>
                  <a:srgbClr val="4472C4">
                    <a:lumMod val="50000"/>
                  </a:srgbClr>
                </a:solidFill>
              </a:rPr>
              <a:t> </a:t>
            </a:r>
            <a:r>
              <a:rPr lang="en-US" sz="4800" b="1" dirty="0" err="1">
                <a:solidFill>
                  <a:srgbClr val="4472C4">
                    <a:lumMod val="50000"/>
                  </a:srgbClr>
                </a:solidFill>
              </a:rPr>
              <a:t>trọng</a:t>
            </a:r>
            <a:r>
              <a:rPr lang="en-US" sz="4800" b="1" dirty="0">
                <a:solidFill>
                  <a:srgbClr val="4472C4">
                    <a:lumMod val="50000"/>
                  </a:srgbClr>
                </a:solidFill>
              </a:rPr>
              <a:t> </a:t>
            </a:r>
            <a:r>
              <a:rPr lang="en-US" sz="4800" b="1" dirty="0" err="1">
                <a:solidFill>
                  <a:srgbClr val="4472C4">
                    <a:lumMod val="50000"/>
                  </a:srgbClr>
                </a:solidFill>
              </a:rPr>
              <a:t>thời</a:t>
            </a:r>
            <a:r>
              <a:rPr lang="en-US" sz="4800" b="1" dirty="0">
                <a:solidFill>
                  <a:srgbClr val="4472C4">
                    <a:lumMod val="50000"/>
                  </a:srgbClr>
                </a:solidFill>
              </a:rPr>
              <a:t> </a:t>
            </a:r>
            <a:r>
              <a:rPr lang="en-US" sz="4800" b="1" dirty="0" err="1">
                <a:solidFill>
                  <a:srgbClr val="4472C4">
                    <a:lumMod val="50000"/>
                  </a:srgbClr>
                </a:solidFill>
              </a:rPr>
              <a:t>gian</a:t>
            </a:r>
            <a:r>
              <a:rPr lang="en-US" sz="4800" b="1" dirty="0">
                <a:solidFill>
                  <a:srgbClr val="4472C4">
                    <a:lumMod val="50000"/>
                  </a:srgbClr>
                </a:solidFill>
              </a:rPr>
              <a:t>.</a:t>
            </a:r>
            <a:endParaRPr kumimoji="0" lang="en-US" sz="4800" b="1" i="0" u="none" strike="noStrike" kern="1200" cap="none" spc="0" normalizeH="0" baseline="0" noProof="0" dirty="0">
              <a:ln>
                <a:noFill/>
              </a:ln>
              <a:solidFill>
                <a:srgbClr val="4472C4">
                  <a:lumMod val="50000"/>
                </a:srgbClr>
              </a:solidFill>
              <a:effectLst/>
              <a:uLnTx/>
              <a:uFillTx/>
              <a:latin typeface="Calibri"/>
              <a:ea typeface="+mn-ea"/>
              <a:cs typeface="+mn-cs"/>
            </a:endParaRPr>
          </a:p>
        </p:txBody>
      </p:sp>
    </p:spTree>
    <p:extLst>
      <p:ext uri="{BB962C8B-B14F-4D97-AF65-F5344CB8AC3E}">
        <p14:creationId xmlns:p14="http://schemas.microsoft.com/office/powerpoint/2010/main" val="9079808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1269" descr="25"/>
          <p:cNvPicPr>
            <a:picLocks noChangeAspect="1"/>
          </p:cNvPicPr>
          <p:nvPr/>
        </p:nvPicPr>
        <p:blipFill>
          <a:blip r:embed="rId3"/>
          <a:stretch>
            <a:fillRect/>
          </a:stretch>
        </p:blipFill>
        <p:spPr>
          <a:xfrm>
            <a:off x="653143" y="1092200"/>
            <a:ext cx="4598308" cy="2468033"/>
          </a:xfrm>
          <a:prstGeom prst="rect">
            <a:avLst/>
          </a:prstGeom>
          <a:noFill/>
          <a:ln w="9525">
            <a:noFill/>
          </a:ln>
        </p:spPr>
      </p:pic>
      <p:pic>
        <p:nvPicPr>
          <p:cNvPr id="3" name="图片 11268" descr="24"/>
          <p:cNvPicPr>
            <a:picLocks noChangeAspect="1"/>
          </p:cNvPicPr>
          <p:nvPr/>
        </p:nvPicPr>
        <p:blipFill>
          <a:blip r:embed="rId4"/>
          <a:stretch>
            <a:fillRect/>
          </a:stretch>
        </p:blipFill>
        <p:spPr>
          <a:xfrm>
            <a:off x="5283200" y="239184"/>
            <a:ext cx="6525623" cy="6318370"/>
          </a:xfrm>
          <a:prstGeom prst="rect">
            <a:avLst/>
          </a:prstGeom>
          <a:noFill/>
          <a:ln w="9525">
            <a:noFill/>
          </a:ln>
        </p:spPr>
      </p:pic>
      <p:sp>
        <p:nvSpPr>
          <p:cNvPr id="4" name="文本框 11270"/>
          <p:cNvSpPr txBox="1"/>
          <p:nvPr/>
        </p:nvSpPr>
        <p:spPr>
          <a:xfrm>
            <a:off x="5791200" y="3532717"/>
            <a:ext cx="5791200" cy="1913655"/>
          </a:xfrm>
          <a:prstGeom prst="rect">
            <a:avLst/>
          </a:prstGeom>
          <a:noFill/>
          <a:ln w="9525">
            <a:noFill/>
          </a:ln>
        </p:spPr>
        <p:txBody>
          <a:bodyPr lIns="66349" tIns="33174" rIns="66349" bIns="33174">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black"/>
                </a:solidFill>
                <a:effectLst/>
                <a:uLnTx/>
                <a:uFillTx/>
                <a:latin typeface="Calibri"/>
                <a:ea typeface="+mn-ea"/>
                <a:cs typeface="+mn-cs"/>
              </a:rPr>
              <a:t>Thảo</a:t>
            </a:r>
            <a:r>
              <a:rPr kumimoji="0" lang="en-US" sz="6000" b="0" i="0" u="none" strike="noStrike" kern="1200" cap="none" spc="0" normalizeH="0" baseline="0" noProof="0" dirty="0">
                <a:ln>
                  <a:noFill/>
                </a:ln>
                <a:solidFill>
                  <a:prstClr val="black"/>
                </a:solidFill>
                <a:effectLst/>
                <a:uLnTx/>
                <a:uFillTx/>
                <a:latin typeface="Calibri"/>
                <a:ea typeface="+mn-ea"/>
                <a:cs typeface="+mn-cs"/>
              </a:rPr>
              <a:t> </a:t>
            </a:r>
            <a:r>
              <a:rPr kumimoji="0" lang="en-US" sz="6000" b="0" i="0" u="none" strike="noStrike" kern="1200" cap="none" spc="0" normalizeH="0" baseline="0" noProof="0" dirty="0" err="1">
                <a:ln>
                  <a:noFill/>
                </a:ln>
                <a:solidFill>
                  <a:prstClr val="black"/>
                </a:solidFill>
                <a:effectLst/>
                <a:uLnTx/>
                <a:uFillTx/>
                <a:latin typeface="Calibri"/>
                <a:ea typeface="+mn-ea"/>
                <a:cs typeface="+mn-cs"/>
              </a:rPr>
              <a:t>luận</a:t>
            </a:r>
            <a:r>
              <a:rPr kumimoji="0" lang="en-US" sz="6000" b="0" i="0" u="none" strike="noStrike" kern="1200" cap="none" spc="0" normalizeH="0" baseline="0" noProof="0" dirty="0">
                <a:ln>
                  <a:noFill/>
                </a:ln>
                <a:solidFill>
                  <a:prstClr val="black"/>
                </a:solidFill>
                <a:effectLst/>
                <a:uLnTx/>
                <a:uFillTx/>
                <a:latin typeface="Calibri"/>
                <a:ea typeface="+mn-ea"/>
                <a:cs typeface="+mn-cs"/>
              </a:rPr>
              <a:t> </a:t>
            </a:r>
            <a:r>
              <a:rPr kumimoji="0" lang="en-US" sz="6000" b="0" i="0" u="none" strike="noStrike" kern="1200" cap="none" spc="0" normalizeH="0" baseline="0" noProof="0" dirty="0" err="1" smtClean="0">
                <a:ln>
                  <a:noFill/>
                </a:ln>
                <a:solidFill>
                  <a:prstClr val="black"/>
                </a:solidFill>
                <a:effectLst/>
                <a:uLnTx/>
                <a:uFillTx/>
                <a:latin typeface="Calibri"/>
                <a:ea typeface="+mn-ea"/>
                <a:cs typeface="+mn-cs"/>
              </a:rPr>
              <a:t>nhóm</a:t>
            </a:r>
            <a:endParaRPr kumimoji="0" lang="vi-VN" sz="6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vi-VN" sz="6000" dirty="0">
                <a:solidFill>
                  <a:prstClr val="black"/>
                </a:solidFill>
                <a:latin typeface="Calibri"/>
              </a:rPr>
              <a:t>4</a:t>
            </a:r>
            <a:endParaRPr kumimoji="0" lang="en-US" sz="6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208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9" fill="hold">
                            <p:stCondLst>
                              <p:cond delay="1000"/>
                            </p:stCondLst>
                            <p:childTnLst>
                              <p:par>
                                <p:cTn id="10" presetID="29"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2"/>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gtEl>
                                      </p:cBhvr>
                                    </p:animEffect>
                                  </p:childTnLst>
                                </p:cTn>
                              </p:par>
                              <p:par>
                                <p:cTn id="15" presetID="27" presetClass="entr" presetSubtype="0" fill="hold" grpId="0" nodeType="withEffect">
                                  <p:stCondLst>
                                    <p:cond delay="0"/>
                                  </p:stCondLst>
                                  <p:iterate type="lt">
                                    <p:tmPct val="50000"/>
                                  </p:iterate>
                                  <p:childTnLst>
                                    <p:set>
                                      <p:cBhvr>
                                        <p:cTn id="1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1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4">
                                            <p:txEl>
                                              <p:pRg st="0" end="0"/>
                                            </p:txEl>
                                          </p:spTgt>
                                        </p:tgtEl>
                                        <p:attrNameLst>
                                          <p:attrName>fill.type</p:attrName>
                                        </p:attrNameLst>
                                      </p:cBhvr>
                                      <p:to>
                                        <p:strVal val="solid"/>
                                      </p:to>
                                    </p:set>
                                  </p:childTnLst>
                                </p:cTn>
                              </p:par>
                              <p:par>
                                <p:cTn id="20" presetID="27" presetClass="entr" presetSubtype="0" fill="hold" grpId="0" nodeType="withEffect">
                                  <p:stCondLst>
                                    <p:cond delay="0"/>
                                  </p:stCondLst>
                                  <p:iterate type="lt">
                                    <p:tmPct val="50000"/>
                                  </p:iterate>
                                  <p:childTnLst>
                                    <p:set>
                                      <p:cBhvr>
                                        <p:cTn id="21" dur="1" fill="hold">
                                          <p:stCondLst>
                                            <p:cond delay="0"/>
                                          </p:stCondLst>
                                        </p:cTn>
                                        <p:tgtEl>
                                          <p:spTgt spid="4">
                                            <p:txEl>
                                              <p:pRg st="1" end="1"/>
                                            </p:txEl>
                                          </p:spTgt>
                                        </p:tgtEl>
                                        <p:attrNameLst>
                                          <p:attrName>style.visibility</p:attrName>
                                        </p:attrNameLst>
                                      </p:cBhvr>
                                      <p:to>
                                        <p:strVal val="visible"/>
                                      </p:to>
                                    </p:set>
                                    <p:anim calcmode="discrete" valueType="clr">
                                      <p:cBhvr override="childStyle">
                                        <p:cTn id="22" dur="80"/>
                                        <p:tgtEl>
                                          <p:spTgt spid="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4">
                                            <p:txEl>
                                              <p:pRg st="1" end="1"/>
                                            </p:txEl>
                                          </p:spTgt>
                                        </p:tgtEl>
                                        <p:attrNameLst>
                                          <p:attrName>fillcolor</p:attrName>
                                        </p:attrNameLst>
                                      </p:cBhvr>
                                      <p:tavLst>
                                        <p:tav tm="0">
                                          <p:val>
                                            <p:clrVal>
                                              <a:schemeClr val="accent2"/>
                                            </p:clrVal>
                                          </p:val>
                                        </p:tav>
                                        <p:tav tm="50000">
                                          <p:val>
                                            <p:clrVal>
                                              <a:schemeClr val="hlink"/>
                                            </p:clrVal>
                                          </p:val>
                                        </p:tav>
                                      </p:tavLst>
                                    </p:anim>
                                    <p:set>
                                      <p:cBhvr>
                                        <p:cTn id="24" dur="80"/>
                                        <p:tgtEl>
                                          <p:spTgt spid="4">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theme/theme1.xml><?xml version="1.0" encoding="utf-8"?>
<a:theme xmlns:a="http://schemas.openxmlformats.org/drawingml/2006/main" name="Cute Sticker by Slidesgo">
  <a:themeElements>
    <a:clrScheme name="Simple Light">
      <a:dk1>
        <a:srgbClr val="EA4F46"/>
      </a:dk1>
      <a:lt1>
        <a:srgbClr val="F7D538"/>
      </a:lt1>
      <a:dk2>
        <a:srgbClr val="472C18"/>
      </a:dk2>
      <a:lt2>
        <a:srgbClr val="B2DEEE"/>
      </a:lt2>
      <a:accent1>
        <a:srgbClr val="A2CF9D"/>
      </a:accent1>
      <a:accent2>
        <a:srgbClr val="FFFFFF"/>
      </a:accent2>
      <a:accent3>
        <a:srgbClr val="EF786D"/>
      </a:accent3>
      <a:accent4>
        <a:srgbClr val="7A4934"/>
      </a:accent4>
      <a:accent5>
        <a:srgbClr val="D43733"/>
      </a:accent5>
      <a:accent6>
        <a:srgbClr val="D3AC09"/>
      </a:accent6>
      <a:hlink>
        <a:srgbClr val="F7D538"/>
      </a:hlink>
      <a:folHlink>
        <a:srgbClr val="0097A7"/>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835</TotalTime>
  <Words>808</Words>
  <Application>Microsoft Office PowerPoint</Application>
  <PresentationFormat>Widescreen</PresentationFormat>
  <Paragraphs>95</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Arial-Rounded</vt:lpstr>
      <vt:lpstr>Calibri</vt:lpstr>
      <vt:lpstr>等线</vt:lpstr>
      <vt:lpstr>Times New Roman</vt:lpstr>
      <vt:lpstr>UTM Cookies</vt:lpstr>
      <vt:lpstr>Cute Sticker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Admin</cp:lastModifiedBy>
  <cp:revision>46</cp:revision>
  <dcterms:created xsi:type="dcterms:W3CDTF">2021-06-11T02:39:36Z</dcterms:created>
  <dcterms:modified xsi:type="dcterms:W3CDTF">2024-10-17T05:36:10Z</dcterms:modified>
</cp:coreProperties>
</file>