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wav"/>
  <Default Extension="wdp" ContentType="image/vnd.ms-photo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media/audio2.wav" ContentType="audio/x-wav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72" r:id="rId2"/>
    <p:sldMasterId id="2147483684" r:id="rId3"/>
    <p:sldMasterId id="2147483696" r:id="rId4"/>
  </p:sldMasterIdLst>
  <p:notesMasterIdLst>
    <p:notesMasterId r:id="rId38"/>
  </p:notesMasterIdLst>
  <p:sldIdLst>
    <p:sldId id="256" r:id="rId5"/>
    <p:sldId id="257" r:id="rId6"/>
    <p:sldId id="258" r:id="rId7"/>
    <p:sldId id="259" r:id="rId8"/>
    <p:sldId id="260" r:id="rId9"/>
    <p:sldId id="270" r:id="rId10"/>
    <p:sldId id="271" r:id="rId11"/>
    <p:sldId id="272" r:id="rId12"/>
    <p:sldId id="273" r:id="rId13"/>
    <p:sldId id="274" r:id="rId14"/>
    <p:sldId id="275" r:id="rId15"/>
    <p:sldId id="261" r:id="rId16"/>
    <p:sldId id="262" r:id="rId17"/>
    <p:sldId id="276" r:id="rId18"/>
    <p:sldId id="302" r:id="rId19"/>
    <p:sldId id="303" r:id="rId20"/>
    <p:sldId id="304" r:id="rId21"/>
    <p:sldId id="305" r:id="rId22"/>
    <p:sldId id="306" r:id="rId23"/>
    <p:sldId id="307" r:id="rId24"/>
    <p:sldId id="308" r:id="rId25"/>
    <p:sldId id="309" r:id="rId26"/>
    <p:sldId id="280" r:id="rId27"/>
    <p:sldId id="277" r:id="rId28"/>
    <p:sldId id="310" r:id="rId29"/>
    <p:sldId id="311" r:id="rId30"/>
    <p:sldId id="312" r:id="rId31"/>
    <p:sldId id="313" r:id="rId32"/>
    <p:sldId id="263" r:id="rId33"/>
    <p:sldId id="301" r:id="rId34"/>
    <p:sldId id="264" r:id="rId35"/>
    <p:sldId id="268" r:id="rId36"/>
    <p:sldId id="269" r:id="rId3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A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35600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2828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9644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68DB8F-766E-4037-BF33-02F5815E27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96494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bình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 </a:t>
            </a:r>
            <a:r>
              <a:rPr lang="en-US" baseline="0" dirty="0" err="1"/>
              <a:t>bên</a:t>
            </a:r>
            <a:r>
              <a:rPr lang="en-US" baseline="0" dirty="0"/>
              <a:t> </a:t>
            </a:r>
            <a:r>
              <a:rPr lang="en-US" baseline="0" dirty="0" err="1"/>
              <a:t>dưới</a:t>
            </a:r>
            <a:r>
              <a:rPr lang="en-US" baseline="0" dirty="0"/>
              <a:t> con </a:t>
            </a:r>
            <a:r>
              <a:rPr lang="en-US" baseline="0" dirty="0" err="1"/>
              <a:t>cá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tương</a:t>
            </a:r>
            <a:r>
              <a:rPr lang="en-US" baseline="0" dirty="0"/>
              <a:t> </a:t>
            </a:r>
            <a:r>
              <a:rPr lang="en-US" baseline="0" dirty="0" err="1"/>
              <a:t>ứng</a:t>
            </a:r>
            <a:r>
              <a:rPr lang="en-US" baseline="0" dirty="0"/>
              <a:t>.</a:t>
            </a:r>
            <a:br>
              <a:rPr lang="en-US" baseline="0" dirty="0"/>
            </a:b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con </a:t>
            </a:r>
            <a:r>
              <a:rPr lang="en-US" baseline="0" dirty="0" err="1"/>
              <a:t>cá</a:t>
            </a:r>
            <a:r>
              <a:rPr lang="en-US" baseline="0" dirty="0"/>
              <a:t> </a:t>
            </a:r>
            <a:r>
              <a:rPr lang="en-US" baseline="0" dirty="0" err="1"/>
              <a:t>đế</a:t>
            </a:r>
            <a:r>
              <a:rPr lang="en-US" baseline="0" dirty="0"/>
              <a:t> </a:t>
            </a:r>
            <a:r>
              <a:rPr lang="en-US" baseline="0" dirty="0" err="1"/>
              <a:t>nuôi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bình</a:t>
            </a:r>
            <a:r>
              <a:rPr lang="en-US" baseline="0" dirty="0"/>
              <a:t> </a:t>
            </a:r>
            <a:r>
              <a:rPr lang="en-US" baseline="0" dirty="0" err="1"/>
              <a:t>tương</a:t>
            </a:r>
            <a:r>
              <a:rPr lang="en-US" baseline="0" dirty="0"/>
              <a:t> </a:t>
            </a:r>
            <a:r>
              <a:rPr lang="en-US" baseline="0" err="1"/>
              <a:t>ứng</a:t>
            </a:r>
            <a:r>
              <a:rPr lang="en-US" baseline="0"/>
              <a:t>.</a:t>
            </a:r>
          </a:p>
          <a:p>
            <a:r>
              <a:rPr lang="en-US" baseline="0"/>
              <a:t>Sau khi hoàn thành hết các câu hỏi, GV click vào ngôi sao để chuyển đến nội dung học tiếp theo.</a:t>
            </a: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68DB8F-766E-4037-BF33-02F5815E27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25433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giờ</a:t>
            </a:r>
            <a:r>
              <a:rPr lang="en-US" baseline="0" dirty="0"/>
              <a:t> &gt;&gt;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ngôi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nuôi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68DB8F-766E-4037-BF33-02F5815E27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83634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giờ</a:t>
            </a:r>
            <a:r>
              <a:rPr lang="en-US" baseline="0" dirty="0"/>
              <a:t> &gt;&gt;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ngôi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nuôi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68DB8F-766E-4037-BF33-02F5815E27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38977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giờ</a:t>
            </a:r>
            <a:r>
              <a:rPr lang="en-US" baseline="0" dirty="0"/>
              <a:t> &gt;&gt;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ngôi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nuôi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68DB8F-766E-4037-BF33-02F5815E27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6977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giờ</a:t>
            </a:r>
            <a:r>
              <a:rPr lang="en-US" baseline="0" dirty="0"/>
              <a:t> &gt;&gt;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ngôi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nuôi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68DB8F-766E-4037-BF33-02F5815E27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07359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giờ</a:t>
            </a:r>
            <a:r>
              <a:rPr lang="en-US" baseline="0" dirty="0"/>
              <a:t> &gt;&gt;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ngôi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nuôi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68DB8F-766E-4037-BF33-02F5815E27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33004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giờ</a:t>
            </a:r>
            <a:r>
              <a:rPr lang="en-US" baseline="0" dirty="0"/>
              <a:t> &gt;&gt;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ngôi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nuôi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68DB8F-766E-4037-BF33-02F5815E27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32149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39327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08713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click vào các mảnh ghép để mở câu hỏi</a:t>
            </a:r>
          </a:p>
          <a:p>
            <a:r>
              <a:rPr lang="en-US"/>
              <a:t>Sau khi trả lời xong hết các câu hỏi, GV click vào biểu tượng ở góc dưới bên phải màn hình để chuyển đến nội dung học tiếp theo.</a:t>
            </a:r>
          </a:p>
        </p:txBody>
      </p:sp>
    </p:spTree>
    <p:extLst>
      <p:ext uri="{BB962C8B-B14F-4D97-AF65-F5344CB8AC3E}">
        <p14:creationId xmlns:p14="http://schemas.microsoft.com/office/powerpoint/2010/main" val="29983106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click vào vị trí bất kì trên slide để mở đáp án, sau khi hoàn thành, click vào “QUAY VỀ” để trở về màn chính.</a:t>
            </a:r>
          </a:p>
        </p:txBody>
      </p:sp>
    </p:spTree>
    <p:extLst>
      <p:ext uri="{BB962C8B-B14F-4D97-AF65-F5344CB8AC3E}">
        <p14:creationId xmlns:p14="http://schemas.microsoft.com/office/powerpoint/2010/main" val="30160626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/>
              <a:t>GV click vào vị trí bất kì trên slide để mở đáp án, sau khi hoàn thành, click vào “QUAY VỀ” để trở về màn chính.</a:t>
            </a:r>
          </a:p>
        </p:txBody>
      </p:sp>
    </p:spTree>
    <p:extLst>
      <p:ext uri="{BB962C8B-B14F-4D97-AF65-F5344CB8AC3E}">
        <p14:creationId xmlns:p14="http://schemas.microsoft.com/office/powerpoint/2010/main" val="32830592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/>
              <a:t>GV click vào vị trí bất kì trên slide để mở đáp án, sau khi hoàn thành, click vào “QUAY VỀ” để trở về màn chính.</a:t>
            </a:r>
          </a:p>
        </p:txBody>
      </p:sp>
    </p:spTree>
    <p:extLst>
      <p:ext uri="{BB962C8B-B14F-4D97-AF65-F5344CB8AC3E}">
        <p14:creationId xmlns:p14="http://schemas.microsoft.com/office/powerpoint/2010/main" val="25491549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1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75254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329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75449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8471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1351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061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3886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74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9516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6120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466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3368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198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4666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2694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1773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9297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7512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7189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3377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3878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2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656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7013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1262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3069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0092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02539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46788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73806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95323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3919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3037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2081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86595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66347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01188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3806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sv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039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BD190-56AD-4C55-BBCA-1554B872117B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176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18104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hyperlink" Target="https://hoc10.vn/doc-sach/dao-duc-2/1/15/16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slide" Target="slide17.xml"/><Relationship Id="rId18" Type="http://schemas.openxmlformats.org/officeDocument/2006/relationships/image" Target="../media/image35.png"/><Relationship Id="rId3" Type="http://schemas.openxmlformats.org/officeDocument/2006/relationships/image" Target="../media/image26.png"/><Relationship Id="rId21" Type="http://schemas.openxmlformats.org/officeDocument/2006/relationships/slide" Target="slide23.xml"/><Relationship Id="rId7" Type="http://schemas.openxmlformats.org/officeDocument/2006/relationships/slide" Target="slide21.xml"/><Relationship Id="rId12" Type="http://schemas.openxmlformats.org/officeDocument/2006/relationships/slide" Target="slide18.xml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33.png"/><Relationship Id="rId20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11" Type="http://schemas.openxmlformats.org/officeDocument/2006/relationships/image" Target="../media/image30.png"/><Relationship Id="rId5" Type="http://schemas.openxmlformats.org/officeDocument/2006/relationships/slide" Target="slide22.xml"/><Relationship Id="rId15" Type="http://schemas.openxmlformats.org/officeDocument/2006/relationships/image" Target="../media/image32.png"/><Relationship Id="rId10" Type="http://schemas.openxmlformats.org/officeDocument/2006/relationships/slide" Target="slide19.xml"/><Relationship Id="rId19" Type="http://schemas.openxmlformats.org/officeDocument/2006/relationships/image" Target="../media/image36.png"/><Relationship Id="rId4" Type="http://schemas.openxmlformats.org/officeDocument/2006/relationships/image" Target="../media/image27.png"/><Relationship Id="rId9" Type="http://schemas.openxmlformats.org/officeDocument/2006/relationships/slide" Target="slide20.xml"/><Relationship Id="rId14" Type="http://schemas.openxmlformats.org/officeDocument/2006/relationships/image" Target="../media/image31.png"/><Relationship Id="rId22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2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9.png"/><Relationship Id="rId12" Type="http://schemas.openxmlformats.org/officeDocument/2006/relationships/image" Target="../media/image4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8.png"/><Relationship Id="rId11" Type="http://schemas.openxmlformats.org/officeDocument/2006/relationships/slide" Target="slide18.xml"/><Relationship Id="rId5" Type="http://schemas.openxmlformats.org/officeDocument/2006/relationships/audio" Target="../media/audio1.wav"/><Relationship Id="rId15" Type="http://schemas.openxmlformats.org/officeDocument/2006/relationships/image" Target="../media/image17.png"/><Relationship Id="rId10" Type="http://schemas.openxmlformats.org/officeDocument/2006/relationships/image" Target="../media/image37.png"/><Relationship Id="rId4" Type="http://schemas.openxmlformats.org/officeDocument/2006/relationships/notesSlide" Target="../notesSlides/notesSlide17.xml"/><Relationship Id="rId9" Type="http://schemas.openxmlformats.org/officeDocument/2006/relationships/slide" Target="slide16.xml"/><Relationship Id="rId1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2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9.png"/><Relationship Id="rId12" Type="http://schemas.openxmlformats.org/officeDocument/2006/relationships/image" Target="../media/image4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8.png"/><Relationship Id="rId11" Type="http://schemas.openxmlformats.org/officeDocument/2006/relationships/slide" Target="slide18.xml"/><Relationship Id="rId5" Type="http://schemas.openxmlformats.org/officeDocument/2006/relationships/audio" Target="../media/audio1.wav"/><Relationship Id="rId15" Type="http://schemas.openxmlformats.org/officeDocument/2006/relationships/image" Target="../media/image18.png"/><Relationship Id="rId10" Type="http://schemas.openxmlformats.org/officeDocument/2006/relationships/image" Target="../media/image37.png"/><Relationship Id="rId4" Type="http://schemas.openxmlformats.org/officeDocument/2006/relationships/notesSlide" Target="../notesSlides/notesSlide18.xml"/><Relationship Id="rId9" Type="http://schemas.openxmlformats.org/officeDocument/2006/relationships/slide" Target="slide16.xml"/><Relationship Id="rId1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2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9.png"/><Relationship Id="rId12" Type="http://schemas.openxmlformats.org/officeDocument/2006/relationships/image" Target="../media/image4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8.png"/><Relationship Id="rId11" Type="http://schemas.openxmlformats.org/officeDocument/2006/relationships/slide" Target="slide18.xml"/><Relationship Id="rId5" Type="http://schemas.openxmlformats.org/officeDocument/2006/relationships/audio" Target="../media/audio1.wav"/><Relationship Id="rId15" Type="http://schemas.openxmlformats.org/officeDocument/2006/relationships/image" Target="../media/image19.png"/><Relationship Id="rId10" Type="http://schemas.openxmlformats.org/officeDocument/2006/relationships/image" Target="../media/image37.png"/><Relationship Id="rId4" Type="http://schemas.openxmlformats.org/officeDocument/2006/relationships/notesSlide" Target="../notesSlides/notesSlide19.xml"/><Relationship Id="rId9" Type="http://schemas.openxmlformats.org/officeDocument/2006/relationships/slide" Target="slide16.xml"/><Relationship Id="rId1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hyperlink" Target="https://hoc10.vn/doc-sach/dao-duc-2/1/15/14/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2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9.png"/><Relationship Id="rId12" Type="http://schemas.openxmlformats.org/officeDocument/2006/relationships/image" Target="../media/image4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8.png"/><Relationship Id="rId11" Type="http://schemas.openxmlformats.org/officeDocument/2006/relationships/slide" Target="slide18.xml"/><Relationship Id="rId5" Type="http://schemas.openxmlformats.org/officeDocument/2006/relationships/audio" Target="../media/audio1.wav"/><Relationship Id="rId15" Type="http://schemas.openxmlformats.org/officeDocument/2006/relationships/image" Target="../media/image20.png"/><Relationship Id="rId10" Type="http://schemas.openxmlformats.org/officeDocument/2006/relationships/image" Target="../media/image37.png"/><Relationship Id="rId4" Type="http://schemas.openxmlformats.org/officeDocument/2006/relationships/notesSlide" Target="../notesSlides/notesSlide20.xml"/><Relationship Id="rId9" Type="http://schemas.openxmlformats.org/officeDocument/2006/relationships/slide" Target="slide16.xml"/><Relationship Id="rId1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2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9.png"/><Relationship Id="rId12" Type="http://schemas.openxmlformats.org/officeDocument/2006/relationships/image" Target="../media/image4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8.png"/><Relationship Id="rId11" Type="http://schemas.openxmlformats.org/officeDocument/2006/relationships/slide" Target="slide18.xml"/><Relationship Id="rId5" Type="http://schemas.openxmlformats.org/officeDocument/2006/relationships/audio" Target="../media/audio1.wav"/><Relationship Id="rId15" Type="http://schemas.openxmlformats.org/officeDocument/2006/relationships/image" Target="../media/image21.png"/><Relationship Id="rId10" Type="http://schemas.openxmlformats.org/officeDocument/2006/relationships/image" Target="../media/image37.png"/><Relationship Id="rId4" Type="http://schemas.openxmlformats.org/officeDocument/2006/relationships/notesSlide" Target="../notesSlides/notesSlide21.xml"/><Relationship Id="rId9" Type="http://schemas.openxmlformats.org/officeDocument/2006/relationships/slide" Target="slide16.xml"/><Relationship Id="rId1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2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9.png"/><Relationship Id="rId12" Type="http://schemas.openxmlformats.org/officeDocument/2006/relationships/image" Target="../media/image4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8.png"/><Relationship Id="rId11" Type="http://schemas.openxmlformats.org/officeDocument/2006/relationships/slide" Target="slide18.xml"/><Relationship Id="rId5" Type="http://schemas.openxmlformats.org/officeDocument/2006/relationships/audio" Target="../media/audio1.wav"/><Relationship Id="rId15" Type="http://schemas.openxmlformats.org/officeDocument/2006/relationships/image" Target="../media/image22.png"/><Relationship Id="rId10" Type="http://schemas.openxmlformats.org/officeDocument/2006/relationships/image" Target="../media/image37.png"/><Relationship Id="rId4" Type="http://schemas.openxmlformats.org/officeDocument/2006/relationships/notesSlide" Target="../notesSlides/notesSlide22.xml"/><Relationship Id="rId9" Type="http://schemas.openxmlformats.org/officeDocument/2006/relationships/slide" Target="slide16.xml"/><Relationship Id="rId1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gif"/><Relationship Id="rId18" Type="http://schemas.openxmlformats.org/officeDocument/2006/relationships/image" Target="../media/image53.svg"/><Relationship Id="rId26" Type="http://schemas.openxmlformats.org/officeDocument/2006/relationships/image" Target="../media/image61.png"/><Relationship Id="rId3" Type="http://schemas.openxmlformats.org/officeDocument/2006/relationships/slideLayout" Target="../slideLayouts/slideLayout24.xml"/><Relationship Id="rId21" Type="http://schemas.openxmlformats.org/officeDocument/2006/relationships/image" Target="../media/image56.png"/><Relationship Id="rId7" Type="http://schemas.openxmlformats.org/officeDocument/2006/relationships/image" Target="../media/image2.svg"/><Relationship Id="rId12" Type="http://schemas.openxmlformats.org/officeDocument/2006/relationships/image" Target="../media/image49.gif"/><Relationship Id="rId17" Type="http://schemas.openxmlformats.org/officeDocument/2006/relationships/image" Target="../media/image52.png"/><Relationship Id="rId25" Type="http://schemas.openxmlformats.org/officeDocument/2006/relationships/image" Target="../media/image60.png"/><Relationship Id="rId33" Type="http://schemas.openxmlformats.org/officeDocument/2006/relationships/image" Target="../media/image64.png"/><Relationship Id="rId2" Type="http://schemas.openxmlformats.org/officeDocument/2006/relationships/audio" Target="../media/media3.wma"/><Relationship Id="rId16" Type="http://schemas.openxmlformats.org/officeDocument/2006/relationships/image" Target="../media/image42.png"/><Relationship Id="rId20" Type="http://schemas.openxmlformats.org/officeDocument/2006/relationships/image" Target="../media/image55.svg"/><Relationship Id="rId29" Type="http://schemas.openxmlformats.org/officeDocument/2006/relationships/image" Target="../media/image62.png"/><Relationship Id="rId1" Type="http://schemas.microsoft.com/office/2007/relationships/media" Target="../media/media3.wma"/><Relationship Id="rId6" Type="http://schemas.openxmlformats.org/officeDocument/2006/relationships/image" Target="../media/image1.png"/><Relationship Id="rId11" Type="http://schemas.openxmlformats.org/officeDocument/2006/relationships/image" Target="../media/image48.gif"/><Relationship Id="rId24" Type="http://schemas.openxmlformats.org/officeDocument/2006/relationships/image" Target="../media/image59.png"/><Relationship Id="rId32" Type="http://schemas.openxmlformats.org/officeDocument/2006/relationships/slide" Target="slide28.xml"/><Relationship Id="rId5" Type="http://schemas.openxmlformats.org/officeDocument/2006/relationships/audio" Target="../media/audio2.wav"/><Relationship Id="rId15" Type="http://schemas.openxmlformats.org/officeDocument/2006/relationships/image" Target="../media/image51.png"/><Relationship Id="rId23" Type="http://schemas.openxmlformats.org/officeDocument/2006/relationships/image" Target="../media/image58.jpeg"/><Relationship Id="rId28" Type="http://schemas.openxmlformats.org/officeDocument/2006/relationships/slide" Target="slide26.xml"/><Relationship Id="rId10" Type="http://schemas.openxmlformats.org/officeDocument/2006/relationships/image" Target="../media/image47.gif"/><Relationship Id="rId19" Type="http://schemas.openxmlformats.org/officeDocument/2006/relationships/image" Target="../media/image54.png"/><Relationship Id="rId31" Type="http://schemas.openxmlformats.org/officeDocument/2006/relationships/image" Target="../media/image63.pn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46.svg"/><Relationship Id="rId14" Type="http://schemas.openxmlformats.org/officeDocument/2006/relationships/slide" Target="slide8.xml"/><Relationship Id="rId22" Type="http://schemas.openxmlformats.org/officeDocument/2006/relationships/image" Target="../media/image57.svg"/><Relationship Id="rId27" Type="http://schemas.openxmlformats.org/officeDocument/2006/relationships/slide" Target="slide29.xml"/><Relationship Id="rId30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13" Type="http://schemas.openxmlformats.org/officeDocument/2006/relationships/image" Target="../media/image56.png"/><Relationship Id="rId3" Type="http://schemas.openxmlformats.org/officeDocument/2006/relationships/slide" Target="slide25.xml"/><Relationship Id="rId7" Type="http://schemas.openxmlformats.org/officeDocument/2006/relationships/image" Target="../media/image68.png"/><Relationship Id="rId12" Type="http://schemas.openxmlformats.org/officeDocument/2006/relationships/image" Target="../media/image55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7.svg"/><Relationship Id="rId11" Type="http://schemas.openxmlformats.org/officeDocument/2006/relationships/image" Target="../media/image54.png"/><Relationship Id="rId5" Type="http://schemas.openxmlformats.org/officeDocument/2006/relationships/image" Target="../media/image66.png"/><Relationship Id="rId15" Type="http://schemas.openxmlformats.org/officeDocument/2006/relationships/image" Target="../media/image58.jpeg"/><Relationship Id="rId10" Type="http://schemas.openxmlformats.org/officeDocument/2006/relationships/image" Target="../media/image53.svg"/><Relationship Id="rId4" Type="http://schemas.openxmlformats.org/officeDocument/2006/relationships/image" Target="../media/image65.png"/><Relationship Id="rId9" Type="http://schemas.openxmlformats.org/officeDocument/2006/relationships/image" Target="../media/image52.png"/><Relationship Id="rId14" Type="http://schemas.openxmlformats.org/officeDocument/2006/relationships/image" Target="../media/image57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13" Type="http://schemas.openxmlformats.org/officeDocument/2006/relationships/image" Target="../media/image56.png"/><Relationship Id="rId3" Type="http://schemas.openxmlformats.org/officeDocument/2006/relationships/slide" Target="slide25.xml"/><Relationship Id="rId7" Type="http://schemas.openxmlformats.org/officeDocument/2006/relationships/image" Target="../media/image68.png"/><Relationship Id="rId12" Type="http://schemas.openxmlformats.org/officeDocument/2006/relationships/image" Target="../media/image55.svg"/><Relationship Id="rId17" Type="http://schemas.openxmlformats.org/officeDocument/2006/relationships/image" Target="../media/image71.sv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7.svg"/><Relationship Id="rId11" Type="http://schemas.openxmlformats.org/officeDocument/2006/relationships/image" Target="../media/image54.png"/><Relationship Id="rId5" Type="http://schemas.openxmlformats.org/officeDocument/2006/relationships/image" Target="../media/image66.png"/><Relationship Id="rId15" Type="http://schemas.openxmlformats.org/officeDocument/2006/relationships/image" Target="../media/image58.jpeg"/><Relationship Id="rId10" Type="http://schemas.openxmlformats.org/officeDocument/2006/relationships/image" Target="../media/image53.svg"/><Relationship Id="rId4" Type="http://schemas.openxmlformats.org/officeDocument/2006/relationships/image" Target="../media/image65.png"/><Relationship Id="rId9" Type="http://schemas.openxmlformats.org/officeDocument/2006/relationships/image" Target="../media/image52.png"/><Relationship Id="rId14" Type="http://schemas.openxmlformats.org/officeDocument/2006/relationships/image" Target="../media/image57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13" Type="http://schemas.openxmlformats.org/officeDocument/2006/relationships/image" Target="../media/image56.png"/><Relationship Id="rId3" Type="http://schemas.openxmlformats.org/officeDocument/2006/relationships/slide" Target="slide25.xml"/><Relationship Id="rId7" Type="http://schemas.openxmlformats.org/officeDocument/2006/relationships/image" Target="../media/image68.png"/><Relationship Id="rId12" Type="http://schemas.openxmlformats.org/officeDocument/2006/relationships/image" Target="../media/image55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7.svg"/><Relationship Id="rId11" Type="http://schemas.openxmlformats.org/officeDocument/2006/relationships/image" Target="../media/image54.png"/><Relationship Id="rId5" Type="http://schemas.openxmlformats.org/officeDocument/2006/relationships/image" Target="../media/image66.png"/><Relationship Id="rId15" Type="http://schemas.openxmlformats.org/officeDocument/2006/relationships/image" Target="../media/image58.jpeg"/><Relationship Id="rId10" Type="http://schemas.openxmlformats.org/officeDocument/2006/relationships/image" Target="../media/image53.svg"/><Relationship Id="rId4" Type="http://schemas.openxmlformats.org/officeDocument/2006/relationships/image" Target="../media/image65.png"/><Relationship Id="rId9" Type="http://schemas.openxmlformats.org/officeDocument/2006/relationships/image" Target="../media/image52.png"/><Relationship Id="rId14" Type="http://schemas.openxmlformats.org/officeDocument/2006/relationships/image" Target="../media/image5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hyperlink" Target="https://hoc10.vn/doc-sach/dao-duc-2/1/15/18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hyperlink" Target="https://hoc10.vn/doc-sach/dao-duc-2/1/15/14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9.png"/><Relationship Id="rId4" Type="http://schemas.openxmlformats.org/officeDocument/2006/relationships/tags" Target="../tags/tag4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970998" y="3532050"/>
            <a:ext cx="9983216" cy="1242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Calibri"/>
              <a:buNone/>
            </a:pP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MÔN ĐẠO ĐỨC LỚP 2</a:t>
            </a:r>
            <a:b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</a:b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Chủ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đề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: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Kính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trọng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thầy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giáo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,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cô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giáo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và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yêu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quý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bạn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bè</a:t>
            </a:r>
            <a:endParaRPr sz="5200" dirty="0">
              <a:solidFill>
                <a:srgbClr val="002060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478782" y="4671864"/>
            <a:ext cx="9475432" cy="1023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</a:pP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Bài</a:t>
            </a:r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3: </a:t>
            </a: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Yêu</a:t>
            </a:r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quý</a:t>
            </a:r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bạn</a:t>
            </a:r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bè</a:t>
            </a:r>
            <a:endParaRPr sz="5400" b="1" dirty="0">
              <a:solidFill>
                <a:srgbClr val="FF0000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FD71C9-E11C-1516-4D8D-3AFE2CD15D99}"/>
              </a:ext>
            </a:extLst>
          </p:cNvPr>
          <p:cNvSpPr txBox="1"/>
          <p:nvPr/>
        </p:nvSpPr>
        <p:spPr>
          <a:xfrm>
            <a:off x="9510944" y="0"/>
            <a:ext cx="268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Đạo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đức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FC6EB31-F16B-4A7E-2C1F-CEF3F4B98E59}"/>
              </a:ext>
            </a:extLst>
          </p:cNvPr>
          <p:cNvSpPr/>
          <p:nvPr/>
        </p:nvSpPr>
        <p:spPr>
          <a:xfrm>
            <a:off x="6146863" y="1898287"/>
            <a:ext cx="3061811" cy="3061767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8EE49D5-8C7D-9D7F-E820-5B19BB67E5BB}"/>
              </a:ext>
            </a:extLst>
          </p:cNvPr>
          <p:cNvGrpSpPr/>
          <p:nvPr/>
        </p:nvGrpSpPr>
        <p:grpSpPr>
          <a:xfrm>
            <a:off x="6248878" y="2000364"/>
            <a:ext cx="2857100" cy="2857613"/>
            <a:chOff x="4533949" y="1280795"/>
            <a:chExt cx="2857100" cy="2857613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A44D766-DE02-5C45-9648-5FD75BCA24B0}"/>
                </a:ext>
              </a:extLst>
            </p:cNvPr>
            <p:cNvSpPr/>
            <p:nvPr/>
          </p:nvSpPr>
          <p:spPr>
            <a:xfrm>
              <a:off x="4533949" y="1280795"/>
              <a:ext cx="2857100" cy="2857613"/>
            </a:xfrm>
            <a:prstGeom prst="ellipse">
              <a:avLst/>
            </a:pr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Oval 5">
              <a:extLst>
                <a:ext uri="{FF2B5EF4-FFF2-40B4-BE49-F238E27FC236}">
                  <a16:creationId xmlns:a16="http://schemas.microsoft.com/office/drawing/2014/main" id="{F921E5F7-E225-473E-8EC1-A326B41EFA77}"/>
                </a:ext>
              </a:extLst>
            </p:cNvPr>
            <p:cNvSpPr txBox="1"/>
            <p:nvPr/>
          </p:nvSpPr>
          <p:spPr>
            <a:xfrm>
              <a:off x="4942689" y="1689102"/>
              <a:ext cx="2040980" cy="20409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800" tIns="50800" rIns="50800" bIns="5080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Yêu</a:t>
              </a:r>
              <a:r>
                <a:rPr lang="en-US" sz="28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quý</a:t>
              </a:r>
              <a:r>
                <a:rPr lang="en-US" sz="28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bạn</a:t>
              </a:r>
              <a:r>
                <a:rPr lang="en-US" sz="28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bè</a:t>
              </a:r>
              <a:r>
                <a:rPr lang="en-US" sz="28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.</a:t>
              </a:r>
            </a:p>
          </p:txBody>
        </p:sp>
      </p:grpSp>
      <p:sp>
        <p:nvSpPr>
          <p:cNvPr id="4" name="Teardrop 3">
            <a:extLst>
              <a:ext uri="{FF2B5EF4-FFF2-40B4-BE49-F238E27FC236}">
                <a16:creationId xmlns:a16="http://schemas.microsoft.com/office/drawing/2014/main" id="{2F22DD13-5408-4659-146C-29B2F060421A}"/>
              </a:ext>
            </a:extLst>
          </p:cNvPr>
          <p:cNvSpPr/>
          <p:nvPr/>
        </p:nvSpPr>
        <p:spPr>
          <a:xfrm rot="2700000">
            <a:off x="2983326" y="1897946"/>
            <a:ext cx="3061912" cy="3061912"/>
          </a:xfrm>
          <a:prstGeom prst="teardrop">
            <a:avLst>
              <a:gd name="adj" fmla="val 10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7C5C3A9-5B4A-463C-6A6D-80DF85C3FFFD}"/>
              </a:ext>
            </a:extLst>
          </p:cNvPr>
          <p:cNvGrpSpPr/>
          <p:nvPr/>
        </p:nvGrpSpPr>
        <p:grpSpPr>
          <a:xfrm>
            <a:off x="3085732" y="2000364"/>
            <a:ext cx="2857100" cy="2857613"/>
            <a:chOff x="1370803" y="1280795"/>
            <a:chExt cx="2857100" cy="285761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253F2C5-D39C-FB88-5E33-2860EABDD3BF}"/>
                </a:ext>
              </a:extLst>
            </p:cNvPr>
            <p:cNvSpPr/>
            <p:nvPr/>
          </p:nvSpPr>
          <p:spPr>
            <a:xfrm>
              <a:off x="1370803" y="1280795"/>
              <a:ext cx="2857100" cy="2857613"/>
            </a:xfrm>
            <a:prstGeom prst="ellipse">
              <a:avLst/>
            </a:pr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Oval 8">
              <a:extLst>
                <a:ext uri="{FF2B5EF4-FFF2-40B4-BE49-F238E27FC236}">
                  <a16:creationId xmlns:a16="http://schemas.microsoft.com/office/drawing/2014/main" id="{6A02BAB4-13CF-A38B-7C1E-514AEDDC68C3}"/>
                </a:ext>
              </a:extLst>
            </p:cNvPr>
            <p:cNvSpPr txBox="1"/>
            <p:nvPr/>
          </p:nvSpPr>
          <p:spPr>
            <a:xfrm>
              <a:off x="1778863" y="1689102"/>
              <a:ext cx="2040980" cy="20409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Phải</a:t>
              </a:r>
              <a:r>
                <a:rPr lang="en-US" sz="24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giúp</a:t>
              </a:r>
              <a:r>
                <a:rPr lang="en-US" sz="24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đỡ</a:t>
              </a:r>
              <a:r>
                <a:rPr lang="en-US" sz="24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, </a:t>
              </a:r>
              <a:r>
                <a:rPr lang="en-US" sz="24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quan</a:t>
              </a:r>
              <a:r>
                <a:rPr lang="en-US" sz="24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tâm</a:t>
              </a:r>
              <a:r>
                <a:rPr lang="en-US" sz="24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, chia </a:t>
              </a:r>
              <a:r>
                <a:rPr lang="en-US" sz="24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sẻ</a:t>
              </a:r>
              <a:r>
                <a:rPr lang="en-US" sz="24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, </a:t>
              </a:r>
              <a:r>
                <a:rPr lang="en-US" sz="24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đoàn</a:t>
              </a:r>
              <a:r>
                <a:rPr lang="en-US" sz="24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kết</a:t>
              </a:r>
              <a:r>
                <a:rPr lang="en-US" sz="24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</a:p>
          </p:txBody>
        </p:sp>
      </p:grpSp>
      <p:pic>
        <p:nvPicPr>
          <p:cNvPr id="10" name="Picture 4">
            <a:extLst>
              <a:ext uri="{FF2B5EF4-FFF2-40B4-BE49-F238E27FC236}">
                <a16:creationId xmlns:a16="http://schemas.microsoft.com/office/drawing/2014/main" id="{57833596-6581-E527-6196-640F67611F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74033" y="4189228"/>
            <a:ext cx="3141301" cy="254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30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47">
            <a:extLst>
              <a:ext uri="{FF2B5EF4-FFF2-40B4-BE49-F238E27FC236}">
                <a16:creationId xmlns:a16="http://schemas.microsoft.com/office/drawing/2014/main" id="{A89AB9D4-EED0-79C0-3DC6-D85634A3646B}"/>
              </a:ext>
            </a:extLst>
          </p:cNvPr>
          <p:cNvGrpSpPr/>
          <p:nvPr/>
        </p:nvGrpSpPr>
        <p:grpSpPr>
          <a:xfrm>
            <a:off x="6470197" y="2654217"/>
            <a:ext cx="5404014" cy="1155265"/>
            <a:chOff x="1057493" y="3380403"/>
            <a:chExt cx="3602270" cy="1556935"/>
          </a:xfrm>
          <a:solidFill>
            <a:srgbClr val="53A694"/>
          </a:solidFill>
        </p:grpSpPr>
        <p:sp>
          <p:nvSpPr>
            <p:cNvPr id="8" name="işļíďè">
              <a:extLst>
                <a:ext uri="{FF2B5EF4-FFF2-40B4-BE49-F238E27FC236}">
                  <a16:creationId xmlns:a16="http://schemas.microsoft.com/office/drawing/2014/main" id="{D0329878-FCCB-F4F3-CABA-BEE6ABF0C738}"/>
                </a:ext>
              </a:extLst>
            </p:cNvPr>
            <p:cNvSpPr/>
            <p:nvPr/>
          </p:nvSpPr>
          <p:spPr bwMode="auto">
            <a:xfrm>
              <a:off x="1068610" y="3380403"/>
              <a:ext cx="3588322" cy="1556935"/>
            </a:xfrm>
            <a:prstGeom prst="rect">
              <a:avLst/>
            </a:prstGeom>
            <a:grpFill/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lang="zh-CN" altLang="en-US" sz="26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Montserrat" panose="00000500000000000000" charset="0"/>
              </a:endParaRPr>
            </a:p>
          </p:txBody>
        </p:sp>
        <p:cxnSp>
          <p:nvCxnSpPr>
            <p:cNvPr id="9" name="直接连接符 6">
              <a:extLst>
                <a:ext uri="{FF2B5EF4-FFF2-40B4-BE49-F238E27FC236}">
                  <a16:creationId xmlns:a16="http://schemas.microsoft.com/office/drawing/2014/main" id="{C78D625C-2FB3-4C5A-80AA-72415B9FE6EB}"/>
                </a:ext>
              </a:extLst>
            </p:cNvPr>
            <p:cNvCxnSpPr/>
            <p:nvPr/>
          </p:nvCxnSpPr>
          <p:spPr>
            <a:xfrm flipV="1">
              <a:off x="1057493" y="4096050"/>
              <a:ext cx="3602270" cy="97"/>
            </a:xfrm>
            <a:prstGeom prst="line">
              <a:avLst/>
            </a:prstGeom>
            <a:grpFill/>
            <a:ln w="12700" cap="rnd">
              <a:solidFill>
                <a:schemeClr val="bg1">
                  <a:lumMod val="75000"/>
                </a:schemeClr>
              </a:solidFill>
              <a:prstDash val="sysDash"/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5D6802F6-E3E9-1BCA-9670-7034F2DB13A7}"/>
                </a:ext>
              </a:extLst>
            </p:cNvPr>
            <p:cNvSpPr txBox="1"/>
            <p:nvPr/>
          </p:nvSpPr>
          <p:spPr>
            <a:xfrm>
              <a:off x="1508057" y="3533966"/>
              <a:ext cx="2747540" cy="663659"/>
            </a:xfrm>
            <a:prstGeom prst="rect">
              <a:avLst/>
            </a:prstGeom>
            <a:grp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Cách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nói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,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xưng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hô</a:t>
              </a:r>
              <a:endParaRPr lang="zh-CN" altLang="en-US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47">
            <a:extLst>
              <a:ext uri="{FF2B5EF4-FFF2-40B4-BE49-F238E27FC236}">
                <a16:creationId xmlns:a16="http://schemas.microsoft.com/office/drawing/2014/main" id="{89D5A4E8-B72F-996A-3691-4C70350F37DF}"/>
              </a:ext>
            </a:extLst>
          </p:cNvPr>
          <p:cNvGrpSpPr/>
          <p:nvPr/>
        </p:nvGrpSpPr>
        <p:grpSpPr>
          <a:xfrm>
            <a:off x="6464577" y="4169550"/>
            <a:ext cx="5418366" cy="1102172"/>
            <a:chOff x="1032347" y="3380403"/>
            <a:chExt cx="3646900" cy="1556935"/>
          </a:xfrm>
          <a:solidFill>
            <a:srgbClr val="53A694"/>
          </a:solidFill>
        </p:grpSpPr>
        <p:sp>
          <p:nvSpPr>
            <p:cNvPr id="12" name="işļíďè">
              <a:extLst>
                <a:ext uri="{FF2B5EF4-FFF2-40B4-BE49-F238E27FC236}">
                  <a16:creationId xmlns:a16="http://schemas.microsoft.com/office/drawing/2014/main" id="{EC7F21DF-12CF-0742-B0EA-F06A7E1F05C7}"/>
                </a:ext>
              </a:extLst>
            </p:cNvPr>
            <p:cNvSpPr/>
            <p:nvPr/>
          </p:nvSpPr>
          <p:spPr bwMode="auto">
            <a:xfrm>
              <a:off x="1041066" y="3380403"/>
              <a:ext cx="3629463" cy="1556935"/>
            </a:xfrm>
            <a:prstGeom prst="rect">
              <a:avLst/>
            </a:prstGeom>
            <a:grpFill/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lang="zh-CN" altLang="en-US" sz="26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Montserrat" panose="00000500000000000000" charset="0"/>
              </a:endParaRPr>
            </a:p>
          </p:txBody>
        </p:sp>
        <p:cxnSp>
          <p:nvCxnSpPr>
            <p:cNvPr id="13" name="直接连接符 15">
              <a:extLst>
                <a:ext uri="{FF2B5EF4-FFF2-40B4-BE49-F238E27FC236}">
                  <a16:creationId xmlns:a16="http://schemas.microsoft.com/office/drawing/2014/main" id="{9B79D6CB-2AA6-819C-882A-D2D7CAF4928B}"/>
                </a:ext>
              </a:extLst>
            </p:cNvPr>
            <p:cNvCxnSpPr/>
            <p:nvPr/>
          </p:nvCxnSpPr>
          <p:spPr>
            <a:xfrm flipV="1">
              <a:off x="1057493" y="4096050"/>
              <a:ext cx="3602270" cy="97"/>
            </a:xfrm>
            <a:prstGeom prst="line">
              <a:avLst/>
            </a:prstGeom>
            <a:grpFill/>
            <a:ln w="12700" cap="rnd">
              <a:solidFill>
                <a:schemeClr val="bg1">
                  <a:lumMod val="75000"/>
                </a:schemeClr>
              </a:solidFill>
              <a:prstDash val="sysDash"/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本框 16">
              <a:extLst>
                <a:ext uri="{FF2B5EF4-FFF2-40B4-BE49-F238E27FC236}">
                  <a16:creationId xmlns:a16="http://schemas.microsoft.com/office/drawing/2014/main" id="{2DFF8D58-F333-5332-4F11-438423A54C89}"/>
                </a:ext>
              </a:extLst>
            </p:cNvPr>
            <p:cNvSpPr txBox="1"/>
            <p:nvPr/>
          </p:nvSpPr>
          <p:spPr>
            <a:xfrm>
              <a:off x="1032347" y="3437234"/>
              <a:ext cx="3646900" cy="695628"/>
            </a:xfrm>
            <a:prstGeom prst="rect">
              <a:avLst/>
            </a:prstGeom>
            <a:grp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Cách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thể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hiện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thái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độ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,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cử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chỉ</a:t>
              </a:r>
              <a:endParaRPr lang="zh-CN" altLang="en-US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矩形 22">
            <a:extLst>
              <a:ext uri="{FF2B5EF4-FFF2-40B4-BE49-F238E27FC236}">
                <a16:creationId xmlns:a16="http://schemas.microsoft.com/office/drawing/2014/main" id="{BF9CB9B0-1FEC-8D40-8C34-23CA1A07977A}"/>
              </a:ext>
            </a:extLst>
          </p:cNvPr>
          <p:cNvSpPr/>
          <p:nvPr/>
        </p:nvSpPr>
        <p:spPr>
          <a:xfrm>
            <a:off x="309059" y="2654217"/>
            <a:ext cx="5418366" cy="40821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 dirty="0">
              <a:solidFill>
                <a:schemeClr val="tx1"/>
              </a:solidFill>
              <a:latin typeface="UTM Avo" panose="02040603050506020204" pitchFamily="18" charset="0"/>
              <a:ea typeface="Montserrat" panose="00000500000000000000" charset="0"/>
              <a:cs typeface="Montserrat" panose="00000500000000000000" charset="0"/>
            </a:endParaRP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700F18CC-3307-9AA2-3741-A6BA7DC38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747" y="1879025"/>
            <a:ext cx="1093429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3.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Thảo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luận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cách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ứng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xử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thể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hiện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sự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yêu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quý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bè</a:t>
            </a:r>
            <a:endParaRPr lang="zh-CN" altLang="en-US" sz="2600" spc="300" dirty="0">
              <a:solidFill>
                <a:schemeClr val="tx1"/>
              </a:solidFill>
              <a:latin typeface="UTM Avo" panose="02040603050506020204" pitchFamily="18" charset="0"/>
              <a:ea typeface="Montserrat" panose="00000500000000000000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5F59DA-03FE-4958-993F-284309CB4983}"/>
              </a:ext>
            </a:extLst>
          </p:cNvPr>
          <p:cNvSpPr txBox="1"/>
          <p:nvPr/>
        </p:nvSpPr>
        <p:spPr>
          <a:xfrm>
            <a:off x="692066" y="4123372"/>
            <a:ext cx="46523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Thảo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luận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theo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cặp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đôi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về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</a:p>
        </p:txBody>
      </p:sp>
      <p:grpSp>
        <p:nvGrpSpPr>
          <p:cNvPr id="18" name="组合 47">
            <a:extLst>
              <a:ext uri="{FF2B5EF4-FFF2-40B4-BE49-F238E27FC236}">
                <a16:creationId xmlns:a16="http://schemas.microsoft.com/office/drawing/2014/main" id="{56151279-E1C3-AB46-8C57-D04E2DF0C817}"/>
              </a:ext>
            </a:extLst>
          </p:cNvPr>
          <p:cNvGrpSpPr/>
          <p:nvPr/>
        </p:nvGrpSpPr>
        <p:grpSpPr>
          <a:xfrm>
            <a:off x="6486874" y="5581026"/>
            <a:ext cx="5404014" cy="1102172"/>
            <a:chOff x="1041066" y="3380403"/>
            <a:chExt cx="3629463" cy="1556935"/>
          </a:xfrm>
          <a:solidFill>
            <a:srgbClr val="53A694"/>
          </a:solidFill>
        </p:grpSpPr>
        <p:sp>
          <p:nvSpPr>
            <p:cNvPr id="19" name="işļíďè">
              <a:extLst>
                <a:ext uri="{FF2B5EF4-FFF2-40B4-BE49-F238E27FC236}">
                  <a16:creationId xmlns:a16="http://schemas.microsoft.com/office/drawing/2014/main" id="{7965FC43-95C9-E3AC-DEC1-3E5ADF855079}"/>
                </a:ext>
              </a:extLst>
            </p:cNvPr>
            <p:cNvSpPr/>
            <p:nvPr/>
          </p:nvSpPr>
          <p:spPr bwMode="auto">
            <a:xfrm>
              <a:off x="1041066" y="3380403"/>
              <a:ext cx="3629463" cy="1556935"/>
            </a:xfrm>
            <a:prstGeom prst="rect">
              <a:avLst/>
            </a:prstGeom>
            <a:grpFill/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lang="zh-CN" altLang="en-US" sz="26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Montserrat" panose="00000500000000000000" charset="0"/>
              </a:endParaRPr>
            </a:p>
          </p:txBody>
        </p:sp>
        <p:cxnSp>
          <p:nvCxnSpPr>
            <p:cNvPr id="20" name="直接连接符 15">
              <a:extLst>
                <a:ext uri="{FF2B5EF4-FFF2-40B4-BE49-F238E27FC236}">
                  <a16:creationId xmlns:a16="http://schemas.microsoft.com/office/drawing/2014/main" id="{7E09F125-C511-21FB-5AE3-5C6F3F161D7B}"/>
                </a:ext>
              </a:extLst>
            </p:cNvPr>
            <p:cNvCxnSpPr/>
            <p:nvPr/>
          </p:nvCxnSpPr>
          <p:spPr>
            <a:xfrm flipV="1">
              <a:off x="1057493" y="4096050"/>
              <a:ext cx="3602270" cy="97"/>
            </a:xfrm>
            <a:prstGeom prst="line">
              <a:avLst/>
            </a:prstGeom>
            <a:grpFill/>
            <a:ln w="12700" cap="rnd">
              <a:solidFill>
                <a:schemeClr val="bg1">
                  <a:lumMod val="75000"/>
                </a:schemeClr>
              </a:solidFill>
              <a:prstDash val="sysDash"/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16">
              <a:extLst>
                <a:ext uri="{FF2B5EF4-FFF2-40B4-BE49-F238E27FC236}">
                  <a16:creationId xmlns:a16="http://schemas.microsoft.com/office/drawing/2014/main" id="{065152FB-4680-653F-CBE1-7652BBF731E8}"/>
                </a:ext>
              </a:extLst>
            </p:cNvPr>
            <p:cNvSpPr txBox="1"/>
            <p:nvPr/>
          </p:nvSpPr>
          <p:spPr>
            <a:xfrm>
              <a:off x="1077087" y="3436724"/>
              <a:ext cx="3494706" cy="695628"/>
            </a:xfrm>
            <a:prstGeom prst="rect">
              <a:avLst/>
            </a:prstGeom>
            <a:grp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Cách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thực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hiện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hành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động</a:t>
              </a:r>
              <a:endParaRPr lang="zh-CN" altLang="en-US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endParaRPr>
            </a:p>
          </p:txBody>
        </p:sp>
      </p:grpSp>
      <p:pic>
        <p:nvPicPr>
          <p:cNvPr id="22" name="3 phut">
            <a:hlinkClick r:id="" action="ppaction://media"/>
            <a:extLst>
              <a:ext uri="{FF2B5EF4-FFF2-40B4-BE49-F238E27FC236}">
                <a16:creationId xmlns:a16="http://schemas.microsoft.com/office/drawing/2014/main" id="{9222F599-2D8A-77F8-DF1D-E30C844A592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01251" y="5271722"/>
            <a:ext cx="2432311" cy="136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46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</p:childTnLst>
        </p:cTn>
      </p:par>
    </p:tnLst>
    <p:bldLst>
      <p:bldP spid="15" grpId="0" animBg="1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CF3A945-558A-62B8-889B-22F8A33892C5}"/>
              </a:ext>
            </a:extLst>
          </p:cNvPr>
          <p:cNvGrpSpPr/>
          <p:nvPr/>
        </p:nvGrpSpPr>
        <p:grpSpPr>
          <a:xfrm>
            <a:off x="184211" y="816747"/>
            <a:ext cx="2736543" cy="1558939"/>
            <a:chOff x="309542" y="967667"/>
            <a:chExt cx="2878585" cy="1558939"/>
          </a:xfrm>
        </p:grpSpPr>
        <p:pic>
          <p:nvPicPr>
            <p:cNvPr id="3" name="Picture 2">
              <a:hlinkClick r:id="rId4"/>
              <a:extLst>
                <a:ext uri="{FF2B5EF4-FFF2-40B4-BE49-F238E27FC236}">
                  <a16:creationId xmlns:a16="http://schemas.microsoft.com/office/drawing/2014/main" id="{135071A6-DD18-3AEF-F253-BB2A5919DD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F00C841-A5C4-22B5-3010-1B7E5126624A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07851E-7121-6DD3-1007-FD64C0BE556F}"/>
              </a:ext>
            </a:extLst>
          </p:cNvPr>
          <p:cNvSpPr/>
          <p:nvPr/>
        </p:nvSpPr>
        <p:spPr>
          <a:xfrm>
            <a:off x="688548" y="1492348"/>
            <a:ext cx="11609777" cy="1207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tình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tình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hành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bức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tranh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nào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r>
              <a:rPr lang="vi-VN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Vì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sao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2500" dirty="0">
              <a:solidFill>
                <a:schemeClr val="tx1"/>
              </a:solidFill>
              <a:effectLst/>
              <a:latin typeface="UTM Avo" panose="0204060305050602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7E887E-7743-CB98-4F63-03FBFCC8FFBE}"/>
              </a:ext>
            </a:extLst>
          </p:cNvPr>
          <p:cNvSpPr txBox="1"/>
          <p:nvPr/>
        </p:nvSpPr>
        <p:spPr>
          <a:xfrm>
            <a:off x="766567" y="2910941"/>
            <a:ext cx="3228569" cy="103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nam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hướng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dẫn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nữ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toán</a:t>
            </a:r>
            <a:endParaRPr lang="en-US" sz="2200" i="1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A79445-C7FD-2640-BB95-9D39FE670BF3}"/>
              </a:ext>
            </a:extLst>
          </p:cNvPr>
          <p:cNvSpPr txBox="1"/>
          <p:nvPr/>
        </p:nvSpPr>
        <p:spPr>
          <a:xfrm>
            <a:off x="4886361" y="2899871"/>
            <a:ext cx="3214150" cy="103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nam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phá</a:t>
            </a:r>
            <a:r>
              <a:rPr lang="en-US" sz="2200" i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200" i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trò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chơi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2200" i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các bạn</a:t>
            </a:r>
            <a:endParaRPr lang="en-US" sz="2200" i="1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AFE12B-F409-EB22-F0F8-E92B795C1FD0}"/>
              </a:ext>
            </a:extLst>
          </p:cNvPr>
          <p:cNvSpPr txBox="1"/>
          <p:nvPr/>
        </p:nvSpPr>
        <p:spPr>
          <a:xfrm>
            <a:off x="8206331" y="2856011"/>
            <a:ext cx="3985669" cy="103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nam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quên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bút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nữ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bên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cạnh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mượn</a:t>
            </a:r>
            <a:endParaRPr lang="en-US" sz="2200" i="1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D219187-C59C-6A58-FDB3-E4E14B280D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567" y="4074463"/>
            <a:ext cx="3214150" cy="22437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BA8A10C-9064-33D8-80B6-F63665A89C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4372" y="4075975"/>
            <a:ext cx="3051959" cy="22422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F631FEC-B2E3-51AA-4FB2-6967EB4B1C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4477" y="3984018"/>
            <a:ext cx="2886843" cy="2334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D2D21A7-AF98-FC10-6133-FE6D4F704753}"/>
              </a:ext>
            </a:extLst>
          </p:cNvPr>
          <p:cNvSpPr txBox="1"/>
          <p:nvPr/>
        </p:nvSpPr>
        <p:spPr>
          <a:xfrm>
            <a:off x="586917" y="1669132"/>
            <a:ext cx="3900544" cy="1207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không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nữ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chơi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cùng</a:t>
            </a:r>
            <a:endParaRPr lang="en-US" sz="2600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93D2FA-5868-425F-64A2-F5A500BD0121}"/>
              </a:ext>
            </a:extLst>
          </p:cNvPr>
          <p:cNvSpPr txBox="1"/>
          <p:nvPr/>
        </p:nvSpPr>
        <p:spPr>
          <a:xfrm>
            <a:off x="4776005" y="1669132"/>
            <a:ext cx="3095897" cy="1207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nam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đỡ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bị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ngã</a:t>
            </a:r>
            <a:endParaRPr lang="en-US" sz="2600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C14F9B-CEC2-223D-02C4-ED78FE705602}"/>
              </a:ext>
            </a:extLst>
          </p:cNvPr>
          <p:cNvSpPr txBox="1"/>
          <p:nvPr/>
        </p:nvSpPr>
        <p:spPr>
          <a:xfrm>
            <a:off x="8587662" y="1731905"/>
            <a:ext cx="3095897" cy="1207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nam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kéo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tóc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trêu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trọc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nữ</a:t>
            </a:r>
            <a:endParaRPr lang="en-US" sz="2600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F2AC61-4AEF-6A23-8554-20DC9A20B6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551" y="3151054"/>
            <a:ext cx="3525624" cy="28721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FA1C6F-3D4C-2AFB-18A6-ADE91A0DE0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6004" y="3204359"/>
            <a:ext cx="3308932" cy="28188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BF8BCF8-D004-BB69-6C2B-7E46D5D94F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5869" y="3429000"/>
            <a:ext cx="3240559" cy="259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0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b5aef37f21f408bbf0d6f54883e309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6600" y="914400"/>
            <a:ext cx="6248400" cy="6248400"/>
          </a:xfrm>
          <a:prstGeom prst="rect">
            <a:avLst/>
          </a:prstGeom>
        </p:spPr>
      </p:pic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3A527ABC-47AA-BD8D-B094-66B6522553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816862" cy="911581"/>
          </a:xfrm>
          <a:prstGeom prst="rect">
            <a:avLst/>
          </a:prstGeom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B81B65D7-D5E2-3EFC-2468-A8D9C129747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1" t="22346" r="27643" b="21375"/>
          <a:stretch/>
        </p:blipFill>
        <p:spPr>
          <a:xfrm rot="20632546">
            <a:off x="4156730" y="1906568"/>
            <a:ext cx="3573741" cy="190566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k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5400" y="381001"/>
            <a:ext cx="9372600" cy="2828771"/>
          </a:xfrm>
          <a:prstGeom prst="rect">
            <a:avLst/>
          </a:prstGeom>
        </p:spPr>
      </p:pic>
      <p:pic>
        <p:nvPicPr>
          <p:cNvPr id="15" name="Picture 14" descr="he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0" y="3886200"/>
            <a:ext cx="9296400" cy="3248338"/>
          </a:xfrm>
          <a:prstGeom prst="rect">
            <a:avLst/>
          </a:prstGeom>
        </p:spPr>
      </p:pic>
      <p:pic>
        <p:nvPicPr>
          <p:cNvPr id="21" name="Picture 20" descr="ductri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144000" y="4876800"/>
            <a:ext cx="1678144" cy="1772878"/>
          </a:xfrm>
          <a:prstGeom prst="rect">
            <a:avLst/>
          </a:prstGeom>
        </p:spPr>
      </p:pic>
      <p:pic>
        <p:nvPicPr>
          <p:cNvPr id="22" name="Picture 21" descr="ductri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15000" y="4811047"/>
            <a:ext cx="1752600" cy="1851537"/>
          </a:xfrm>
          <a:prstGeom prst="rect">
            <a:avLst/>
          </a:prstGeom>
        </p:spPr>
      </p:pic>
      <p:pic>
        <p:nvPicPr>
          <p:cNvPr id="23" name="Picture 22" descr="ductri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71800" y="4811047"/>
            <a:ext cx="1752600" cy="1851537"/>
          </a:xfrm>
          <a:prstGeom prst="rect">
            <a:avLst/>
          </a:prstGeom>
        </p:spPr>
      </p:pic>
      <p:pic>
        <p:nvPicPr>
          <p:cNvPr id="24" name="Picture 23" descr="ductri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288256" y="1143001"/>
            <a:ext cx="1608344" cy="1699137"/>
          </a:xfrm>
          <a:prstGeom prst="rect">
            <a:avLst/>
          </a:prstGeom>
        </p:spPr>
      </p:pic>
      <p:pic>
        <p:nvPicPr>
          <p:cNvPr id="25" name="Picture 24" descr="ductri.png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244328" y="1143001"/>
            <a:ext cx="1608344" cy="1699137"/>
          </a:xfrm>
          <a:prstGeom prst="rect">
            <a:avLst/>
          </a:prstGeom>
        </p:spPr>
      </p:pic>
      <p:pic>
        <p:nvPicPr>
          <p:cNvPr id="26" name="Picture 25" descr="ductri.png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276600" y="1143001"/>
            <a:ext cx="1608344" cy="1699137"/>
          </a:xfrm>
          <a:prstGeom prst="rect">
            <a:avLst/>
          </a:prstGeom>
        </p:spPr>
      </p:pic>
      <p:sp>
        <p:nvSpPr>
          <p:cNvPr id="33" name="Oval 32"/>
          <p:cNvSpPr/>
          <p:nvPr/>
        </p:nvSpPr>
        <p:spPr>
          <a:xfrm>
            <a:off x="3505200" y="0"/>
            <a:ext cx="1295400" cy="83820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27" name="Picture 26" descr="ca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657600" y="1"/>
            <a:ext cx="990600" cy="922283"/>
          </a:xfrm>
          <a:prstGeom prst="rect">
            <a:avLst/>
          </a:prstGeom>
        </p:spPr>
      </p:pic>
      <p:sp>
        <p:nvSpPr>
          <p:cNvPr id="34" name="Oval 33"/>
          <p:cNvSpPr/>
          <p:nvPr/>
        </p:nvSpPr>
        <p:spPr>
          <a:xfrm>
            <a:off x="6400800" y="0"/>
            <a:ext cx="1295400" cy="76200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28" name="Picture 27" descr="uh2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flipH="1">
            <a:off x="6705600" y="0"/>
            <a:ext cx="816862" cy="749810"/>
          </a:xfrm>
          <a:prstGeom prst="rect">
            <a:avLst/>
          </a:prstGeom>
        </p:spPr>
      </p:pic>
      <p:sp>
        <p:nvSpPr>
          <p:cNvPr id="35" name="Oval 34"/>
          <p:cNvSpPr/>
          <p:nvPr/>
        </p:nvSpPr>
        <p:spPr>
          <a:xfrm>
            <a:off x="9448800" y="0"/>
            <a:ext cx="1219200" cy="7620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32" name="Picture 31" descr="ca1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 flipH="1">
            <a:off x="9448800" y="1"/>
            <a:ext cx="990600" cy="849353"/>
          </a:xfrm>
          <a:prstGeom prst="rect">
            <a:avLst/>
          </a:prstGeom>
        </p:spPr>
      </p:pic>
      <p:sp>
        <p:nvSpPr>
          <p:cNvPr id="36" name="Oval 35"/>
          <p:cNvSpPr/>
          <p:nvPr/>
        </p:nvSpPr>
        <p:spPr>
          <a:xfrm>
            <a:off x="3352800" y="2667000"/>
            <a:ext cx="1295400" cy="914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6096000" y="2667000"/>
            <a:ext cx="1295400" cy="914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9372600" y="2667000"/>
            <a:ext cx="1295400" cy="914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30" name="Picture 29" descr="uh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581400" y="2590801"/>
            <a:ext cx="914400" cy="996461"/>
          </a:xfrm>
          <a:prstGeom prst="rect">
            <a:avLst/>
          </a:prstGeom>
        </p:spPr>
      </p:pic>
      <p:pic>
        <p:nvPicPr>
          <p:cNvPr id="29" name="Picture 28" descr="uh3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248401" y="2743200"/>
            <a:ext cx="998331" cy="688850"/>
          </a:xfrm>
          <a:prstGeom prst="rect">
            <a:avLst/>
          </a:prstGeom>
        </p:spPr>
      </p:pic>
      <p:pic>
        <p:nvPicPr>
          <p:cNvPr id="31" name="Picture 30" descr="chuyen.pn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 flipH="1">
            <a:off x="9448800" y="2667000"/>
            <a:ext cx="1066800" cy="970268"/>
          </a:xfrm>
          <a:prstGeom prst="rect">
            <a:avLst/>
          </a:prstGeom>
        </p:spPr>
      </p:pic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D056DD25-22E6-EBD0-4A78-B3F85FC3B9A9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816862" cy="911581"/>
          </a:xfrm>
          <a:prstGeom prst="rect">
            <a:avLst/>
          </a:prstGeom>
        </p:spPr>
      </p:pic>
      <p:pic>
        <p:nvPicPr>
          <p:cNvPr id="4" name="Picture 3" descr="sao.png">
            <a:hlinkClick r:id="rId21" action="ppaction://hlinksldjump"/>
            <a:extLst>
              <a:ext uri="{FF2B5EF4-FFF2-40B4-BE49-F238E27FC236}">
                <a16:creationId xmlns:a16="http://schemas.microsoft.com/office/drawing/2014/main" id="{DCB6FAC9-300C-1F4B-94D9-A9C904C290D9}"/>
              </a:ext>
            </a:extLst>
          </p:cNvPr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0820400" y="5144493"/>
            <a:ext cx="1353315" cy="12374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-0.00417 0.2439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2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7037E-7 L -0.00295 0.2564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2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0125 0.24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" y="12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0.01667 0.393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" y="19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48148E-6 L -0.00451 0.383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9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0 0.3849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375ba1682899b9444c201750c3b90c1b.png">
            <a:extLst>
              <a:ext uri="{FF2B5EF4-FFF2-40B4-BE49-F238E27FC236}">
                <a16:creationId xmlns:a16="http://schemas.microsoft.com/office/drawing/2014/main" id="{BF9FC9DD-58E4-07E6-2E93-EBF6DC5230C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8432" y="-528603"/>
            <a:ext cx="11909351" cy="435474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3FC2D17-ACE2-C876-10CC-68AF0A7467BB}"/>
              </a:ext>
            </a:extLst>
          </p:cNvPr>
          <p:cNvSpPr txBox="1"/>
          <p:nvPr/>
        </p:nvSpPr>
        <p:spPr>
          <a:xfrm>
            <a:off x="2404416" y="765212"/>
            <a:ext cx="48102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hay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với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bạn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trong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tranh?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42" name="Picture 14" descr="kim phut">
            <a:extLst>
              <a:ext uri="{FF2B5EF4-FFF2-40B4-BE49-F238E27FC236}">
                <a16:creationId xmlns:a16="http://schemas.microsoft.com/office/drawing/2014/main" id="{8E540C68-B46B-2CDF-0569-09BF3E864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280798" y="4392890"/>
            <a:ext cx="1143000" cy="107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42" descr="dongho1">
            <a:extLst>
              <a:ext uri="{FF2B5EF4-FFF2-40B4-BE49-F238E27FC236}">
                <a16:creationId xmlns:a16="http://schemas.microsoft.com/office/drawing/2014/main" id="{732B9FE7-3C18-42DB-5CD7-CBD7EA0F8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75998" y="3903897"/>
            <a:ext cx="1752600" cy="1768573"/>
          </a:xfrm>
          <a:prstGeom prst="rect">
            <a:avLst/>
          </a:prstGeom>
          <a:noFill/>
        </p:spPr>
      </p:pic>
      <p:sp>
        <p:nvSpPr>
          <p:cNvPr id="44" name="Cloud 43">
            <a:extLst>
              <a:ext uri="{FF2B5EF4-FFF2-40B4-BE49-F238E27FC236}">
                <a16:creationId xmlns:a16="http://schemas.microsoft.com/office/drawing/2014/main" id="{41F3899F-E273-92BA-58FA-CE44B92D9847}"/>
              </a:ext>
            </a:extLst>
          </p:cNvPr>
          <p:cNvSpPr/>
          <p:nvPr/>
        </p:nvSpPr>
        <p:spPr>
          <a:xfrm>
            <a:off x="8915400" y="3025994"/>
            <a:ext cx="1752600" cy="9144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HẾT GIỜ</a:t>
            </a:r>
          </a:p>
        </p:txBody>
      </p:sp>
      <p:pic>
        <p:nvPicPr>
          <p:cNvPr id="45" name="Picture 44" descr="sao.png">
            <a:hlinkClick r:id="rId9" action="ppaction://hlinksldjump"/>
            <a:extLst>
              <a:ext uri="{FF2B5EF4-FFF2-40B4-BE49-F238E27FC236}">
                <a16:creationId xmlns:a16="http://schemas.microsoft.com/office/drawing/2014/main" id="{F51508EA-E06E-84E4-07DD-8CA0AC924C5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314686" y="5620510"/>
            <a:ext cx="1353315" cy="1237491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DFE879F3-AA75-1AEB-A6D4-E4BF80B00B10}"/>
              </a:ext>
            </a:extLst>
          </p:cNvPr>
          <p:cNvGrpSpPr/>
          <p:nvPr/>
        </p:nvGrpSpPr>
        <p:grpSpPr>
          <a:xfrm>
            <a:off x="2624869" y="4858324"/>
            <a:ext cx="4371354" cy="685800"/>
            <a:chOff x="2133600" y="4038600"/>
            <a:chExt cx="4652732" cy="685800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8ACBB812-15B8-A820-2141-96B0CF655B34}"/>
                </a:ext>
              </a:extLst>
            </p:cNvPr>
            <p:cNvGrpSpPr/>
            <p:nvPr/>
          </p:nvGrpSpPr>
          <p:grpSpPr>
            <a:xfrm>
              <a:off x="2133600" y="4038600"/>
              <a:ext cx="685800" cy="685800"/>
              <a:chOff x="2133600" y="4038600"/>
              <a:chExt cx="685800" cy="685800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DE6FB750-1394-281D-59FB-1201D7F2F3CD}"/>
                  </a:ext>
                </a:extLst>
              </p:cNvPr>
              <p:cNvSpPr/>
              <p:nvPr/>
            </p:nvSpPr>
            <p:spPr>
              <a:xfrm>
                <a:off x="2133600" y="40386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718AEC3-5E0A-9606-FC89-98A63D51F98C}"/>
                  </a:ext>
                </a:extLst>
              </p:cNvPr>
              <p:cNvSpPr txBox="1"/>
              <p:nvPr/>
            </p:nvSpPr>
            <p:spPr>
              <a:xfrm>
                <a:off x="2286000" y="41148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B</a:t>
                </a: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6FA1D96-0D61-7640-C2DD-F8D064D0F61E}"/>
                </a:ext>
              </a:extLst>
            </p:cNvPr>
            <p:cNvGrpSpPr/>
            <p:nvPr/>
          </p:nvGrpSpPr>
          <p:grpSpPr>
            <a:xfrm>
              <a:off x="3005528" y="4104652"/>
              <a:ext cx="3780804" cy="543548"/>
              <a:chOff x="3005528" y="4191000"/>
              <a:chExt cx="3780804" cy="543548"/>
            </a:xfrm>
          </p:grpSpPr>
          <p:pic>
            <p:nvPicPr>
              <p:cNvPr id="49" name="Picture 4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FD7D23D1-ADF3-7546-2545-901FE70FD1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5528" y="4213880"/>
                <a:ext cx="3780804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2C4E527-68E0-1C88-703D-700F89DEE367}"/>
                  </a:ext>
                </a:extLst>
              </p:cNvPr>
              <p:cNvSpPr txBox="1"/>
              <p:nvPr/>
            </p:nvSpPr>
            <p:spPr>
              <a:xfrm>
                <a:off x="3124200" y="4191000"/>
                <a:ext cx="34762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Không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đồng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tình</a:t>
                </a:r>
                <a:endPara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A36F7CC-B241-DC21-7B98-0D92E14B89E1}"/>
              </a:ext>
            </a:extLst>
          </p:cNvPr>
          <p:cNvGrpSpPr/>
          <p:nvPr/>
        </p:nvGrpSpPr>
        <p:grpSpPr>
          <a:xfrm>
            <a:off x="2623895" y="3965473"/>
            <a:ext cx="6137886" cy="685800"/>
            <a:chOff x="2133600" y="3200400"/>
            <a:chExt cx="6372446" cy="68580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F55C6C5-CBBE-0F46-90E7-5177C8C64A11}"/>
                </a:ext>
              </a:extLst>
            </p:cNvPr>
            <p:cNvGrpSpPr/>
            <p:nvPr/>
          </p:nvGrpSpPr>
          <p:grpSpPr>
            <a:xfrm>
              <a:off x="2133600" y="3200400"/>
              <a:ext cx="685800" cy="685800"/>
              <a:chOff x="2133600" y="3200400"/>
              <a:chExt cx="685800" cy="6858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084C54C-4B6E-0AE1-E9E3-6E5B42A0196E}"/>
                  </a:ext>
                </a:extLst>
              </p:cNvPr>
              <p:cNvSpPr/>
              <p:nvPr/>
            </p:nvSpPr>
            <p:spPr>
              <a:xfrm>
                <a:off x="2133600" y="32004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A5E4317F-ED5D-7CA4-D2D1-95228DDDA4F0}"/>
                  </a:ext>
                </a:extLst>
              </p:cNvPr>
              <p:cNvSpPr txBox="1"/>
              <p:nvPr/>
            </p:nvSpPr>
            <p:spPr>
              <a:xfrm>
                <a:off x="2286000" y="32766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b="1" kern="1200" dirty="0">
                    <a:solidFill>
                      <a:prstClr val="black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A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F29EAF6-6C26-332E-CB69-1FAE866C328D}"/>
                </a:ext>
              </a:extLst>
            </p:cNvPr>
            <p:cNvGrpSpPr/>
            <p:nvPr/>
          </p:nvGrpSpPr>
          <p:grpSpPr>
            <a:xfrm>
              <a:off x="3003540" y="3276600"/>
              <a:ext cx="5502506" cy="546778"/>
              <a:chOff x="3003540" y="3302032"/>
              <a:chExt cx="5502506" cy="546778"/>
            </a:xfrm>
          </p:grpSpPr>
          <p:pic>
            <p:nvPicPr>
              <p:cNvPr id="70" name="Picture 69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A040A83-1834-F3BB-9A68-20DEC9C036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3540" y="3302032"/>
                <a:ext cx="3669477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E924BF3C-BCD0-7B7E-3403-3EC164347F24}"/>
                  </a:ext>
                </a:extLst>
              </p:cNvPr>
              <p:cNvSpPr txBox="1"/>
              <p:nvPr/>
            </p:nvSpPr>
            <p:spPr>
              <a:xfrm>
                <a:off x="3253391" y="3325590"/>
                <a:ext cx="52526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Đồng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tình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pic>
        <p:nvPicPr>
          <p:cNvPr id="74" name="Am-thanh-tra-loi-dung-chinh-xac-www_tiengdong_com">
            <a:hlinkClick r:id="" action="ppaction://media"/>
            <a:extLst>
              <a:ext uri="{FF2B5EF4-FFF2-40B4-BE49-F238E27FC236}">
                <a16:creationId xmlns:a16="http://schemas.microsoft.com/office/drawing/2014/main" id="{C2984BDB-2174-4BCA-8A2A-7FED409C06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539875" y="2784475"/>
            <a:ext cx="609600" cy="609600"/>
          </a:xfrm>
          <a:prstGeom prst="rect">
            <a:avLst/>
          </a:prstGeom>
        </p:spPr>
      </p:pic>
      <p:pic>
        <p:nvPicPr>
          <p:cNvPr id="75" name="Picture 74" descr="Logo, company name&#10;&#10;Description automatically generated">
            <a:extLst>
              <a:ext uri="{FF2B5EF4-FFF2-40B4-BE49-F238E27FC236}">
                <a16:creationId xmlns:a16="http://schemas.microsoft.com/office/drawing/2014/main" id="{41FA3AD1-E23F-D0B4-8BC2-FDB4B32A546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816862" cy="9115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ABFE4E-3A30-BB5F-A10E-0C9D6A3DB95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64056" y="586003"/>
            <a:ext cx="3214150" cy="22437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9" dur="1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72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1" grpId="0"/>
      <p:bldP spid="4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375ba1682899b9444c201750c3b90c1b.png">
            <a:extLst>
              <a:ext uri="{FF2B5EF4-FFF2-40B4-BE49-F238E27FC236}">
                <a16:creationId xmlns:a16="http://schemas.microsoft.com/office/drawing/2014/main" id="{BF9FC9DD-58E4-07E6-2E93-EBF6DC5230C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8432" y="-528603"/>
            <a:ext cx="11909351" cy="435474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3FC2D17-ACE2-C876-10CC-68AF0A7467BB}"/>
              </a:ext>
            </a:extLst>
          </p:cNvPr>
          <p:cNvSpPr txBox="1"/>
          <p:nvPr/>
        </p:nvSpPr>
        <p:spPr>
          <a:xfrm>
            <a:off x="2404416" y="765212"/>
            <a:ext cx="48102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hay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với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bạn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trong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tranh?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42" name="Picture 14" descr="kim phut">
            <a:extLst>
              <a:ext uri="{FF2B5EF4-FFF2-40B4-BE49-F238E27FC236}">
                <a16:creationId xmlns:a16="http://schemas.microsoft.com/office/drawing/2014/main" id="{8E540C68-B46B-2CDF-0569-09BF3E864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280798" y="4392890"/>
            <a:ext cx="1143000" cy="107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42" descr="dongho1">
            <a:extLst>
              <a:ext uri="{FF2B5EF4-FFF2-40B4-BE49-F238E27FC236}">
                <a16:creationId xmlns:a16="http://schemas.microsoft.com/office/drawing/2014/main" id="{732B9FE7-3C18-42DB-5CD7-CBD7EA0F8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75998" y="3903897"/>
            <a:ext cx="1752600" cy="1768573"/>
          </a:xfrm>
          <a:prstGeom prst="rect">
            <a:avLst/>
          </a:prstGeom>
          <a:noFill/>
        </p:spPr>
      </p:pic>
      <p:sp>
        <p:nvSpPr>
          <p:cNvPr id="44" name="Cloud 43">
            <a:extLst>
              <a:ext uri="{FF2B5EF4-FFF2-40B4-BE49-F238E27FC236}">
                <a16:creationId xmlns:a16="http://schemas.microsoft.com/office/drawing/2014/main" id="{41F3899F-E273-92BA-58FA-CE44B92D9847}"/>
              </a:ext>
            </a:extLst>
          </p:cNvPr>
          <p:cNvSpPr/>
          <p:nvPr/>
        </p:nvSpPr>
        <p:spPr>
          <a:xfrm>
            <a:off x="8915400" y="3025994"/>
            <a:ext cx="1752600" cy="9144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HẾT GIỜ</a:t>
            </a:r>
          </a:p>
        </p:txBody>
      </p:sp>
      <p:pic>
        <p:nvPicPr>
          <p:cNvPr id="45" name="Picture 44" descr="sao.png">
            <a:hlinkClick r:id="rId9" action="ppaction://hlinksldjump"/>
            <a:extLst>
              <a:ext uri="{FF2B5EF4-FFF2-40B4-BE49-F238E27FC236}">
                <a16:creationId xmlns:a16="http://schemas.microsoft.com/office/drawing/2014/main" id="{F51508EA-E06E-84E4-07DD-8CA0AC924C5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314686" y="5620510"/>
            <a:ext cx="1353315" cy="1237491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DFE879F3-AA75-1AEB-A6D4-E4BF80B00B10}"/>
              </a:ext>
            </a:extLst>
          </p:cNvPr>
          <p:cNvGrpSpPr/>
          <p:nvPr/>
        </p:nvGrpSpPr>
        <p:grpSpPr>
          <a:xfrm>
            <a:off x="2757321" y="3707090"/>
            <a:ext cx="4371354" cy="685800"/>
            <a:chOff x="2133600" y="4038600"/>
            <a:chExt cx="4652732" cy="685800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8ACBB812-15B8-A820-2141-96B0CF655B34}"/>
                </a:ext>
              </a:extLst>
            </p:cNvPr>
            <p:cNvGrpSpPr/>
            <p:nvPr/>
          </p:nvGrpSpPr>
          <p:grpSpPr>
            <a:xfrm>
              <a:off x="2133600" y="4038600"/>
              <a:ext cx="685800" cy="685800"/>
              <a:chOff x="2133600" y="4038600"/>
              <a:chExt cx="685800" cy="685800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DE6FB750-1394-281D-59FB-1201D7F2F3CD}"/>
                  </a:ext>
                </a:extLst>
              </p:cNvPr>
              <p:cNvSpPr/>
              <p:nvPr/>
            </p:nvSpPr>
            <p:spPr>
              <a:xfrm>
                <a:off x="2133600" y="40386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718AEC3-5E0A-9606-FC89-98A63D51F98C}"/>
                  </a:ext>
                </a:extLst>
              </p:cNvPr>
              <p:cNvSpPr txBox="1"/>
              <p:nvPr/>
            </p:nvSpPr>
            <p:spPr>
              <a:xfrm>
                <a:off x="2286000" y="41148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b="1" kern="1200" dirty="0">
                    <a:solidFill>
                      <a:prstClr val="black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A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6FA1D96-0D61-7640-C2DD-F8D064D0F61E}"/>
                </a:ext>
              </a:extLst>
            </p:cNvPr>
            <p:cNvGrpSpPr/>
            <p:nvPr/>
          </p:nvGrpSpPr>
          <p:grpSpPr>
            <a:xfrm>
              <a:off x="3005528" y="4104652"/>
              <a:ext cx="3780804" cy="543548"/>
              <a:chOff x="3005528" y="4191000"/>
              <a:chExt cx="3780804" cy="543548"/>
            </a:xfrm>
          </p:grpSpPr>
          <p:pic>
            <p:nvPicPr>
              <p:cNvPr id="49" name="Picture 4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FD7D23D1-ADF3-7546-2545-901FE70FD1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5528" y="4213880"/>
                <a:ext cx="3780804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2C4E527-68E0-1C88-703D-700F89DEE367}"/>
                  </a:ext>
                </a:extLst>
              </p:cNvPr>
              <p:cNvSpPr txBox="1"/>
              <p:nvPr/>
            </p:nvSpPr>
            <p:spPr>
              <a:xfrm>
                <a:off x="3124200" y="4191000"/>
                <a:ext cx="34762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Đồng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tình</a:t>
                </a:r>
                <a:endPara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A36F7CC-B241-DC21-7B98-0D92E14B89E1}"/>
              </a:ext>
            </a:extLst>
          </p:cNvPr>
          <p:cNvGrpSpPr/>
          <p:nvPr/>
        </p:nvGrpSpPr>
        <p:grpSpPr>
          <a:xfrm>
            <a:off x="2765789" y="4547585"/>
            <a:ext cx="5990979" cy="685800"/>
            <a:chOff x="2133600" y="3200400"/>
            <a:chExt cx="6219925" cy="68580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F55C6C5-CBBE-0F46-90E7-5177C8C64A11}"/>
                </a:ext>
              </a:extLst>
            </p:cNvPr>
            <p:cNvGrpSpPr/>
            <p:nvPr/>
          </p:nvGrpSpPr>
          <p:grpSpPr>
            <a:xfrm>
              <a:off x="2133600" y="3200400"/>
              <a:ext cx="685800" cy="685800"/>
              <a:chOff x="2133600" y="3200400"/>
              <a:chExt cx="685800" cy="6858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084C54C-4B6E-0AE1-E9E3-6E5B42A0196E}"/>
                  </a:ext>
                </a:extLst>
              </p:cNvPr>
              <p:cNvSpPr/>
              <p:nvPr/>
            </p:nvSpPr>
            <p:spPr>
              <a:xfrm>
                <a:off x="2133600" y="32004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A5E4317F-ED5D-7CA4-D2D1-95228DDDA4F0}"/>
                  </a:ext>
                </a:extLst>
              </p:cNvPr>
              <p:cNvSpPr txBox="1"/>
              <p:nvPr/>
            </p:nvSpPr>
            <p:spPr>
              <a:xfrm>
                <a:off x="2286000" y="32766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B</a:t>
                </a:r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F29EAF6-6C26-332E-CB69-1FAE866C328D}"/>
                </a:ext>
              </a:extLst>
            </p:cNvPr>
            <p:cNvGrpSpPr/>
            <p:nvPr/>
          </p:nvGrpSpPr>
          <p:grpSpPr>
            <a:xfrm>
              <a:off x="3003540" y="3253990"/>
              <a:ext cx="5349985" cy="543278"/>
              <a:chOff x="3003540" y="3279422"/>
              <a:chExt cx="5349985" cy="543278"/>
            </a:xfrm>
          </p:grpSpPr>
          <p:pic>
            <p:nvPicPr>
              <p:cNvPr id="70" name="Picture 69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A040A83-1834-F3BB-9A68-20DEC9C036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3540" y="3302032"/>
                <a:ext cx="3669477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E924BF3C-BCD0-7B7E-3403-3EC164347F24}"/>
                  </a:ext>
                </a:extLst>
              </p:cNvPr>
              <p:cNvSpPr txBox="1"/>
              <p:nvPr/>
            </p:nvSpPr>
            <p:spPr>
              <a:xfrm>
                <a:off x="3100870" y="3279422"/>
                <a:ext cx="52526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Không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đồng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tình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pic>
        <p:nvPicPr>
          <p:cNvPr id="74" name="Am-thanh-tra-loi-dung-chinh-xac-www_tiengdong_com">
            <a:hlinkClick r:id="" action="ppaction://media"/>
            <a:extLst>
              <a:ext uri="{FF2B5EF4-FFF2-40B4-BE49-F238E27FC236}">
                <a16:creationId xmlns:a16="http://schemas.microsoft.com/office/drawing/2014/main" id="{C2984BDB-2174-4BCA-8A2A-7FED409C06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539875" y="2784475"/>
            <a:ext cx="609600" cy="609600"/>
          </a:xfrm>
          <a:prstGeom prst="rect">
            <a:avLst/>
          </a:prstGeom>
        </p:spPr>
      </p:pic>
      <p:pic>
        <p:nvPicPr>
          <p:cNvPr id="75" name="Picture 74" descr="Logo, company name&#10;&#10;Description automatically generated">
            <a:extLst>
              <a:ext uri="{FF2B5EF4-FFF2-40B4-BE49-F238E27FC236}">
                <a16:creationId xmlns:a16="http://schemas.microsoft.com/office/drawing/2014/main" id="{41FA3AD1-E23F-D0B4-8BC2-FDB4B32A546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816862" cy="9115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2235CF-356D-BE42-865A-EE379A6B0AA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70507" y="631888"/>
            <a:ext cx="3051959" cy="224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24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9" dur="1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72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1" grpId="0"/>
      <p:bldP spid="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375ba1682899b9444c201750c3b90c1b.png">
            <a:extLst>
              <a:ext uri="{FF2B5EF4-FFF2-40B4-BE49-F238E27FC236}">
                <a16:creationId xmlns:a16="http://schemas.microsoft.com/office/drawing/2014/main" id="{BF9FC9DD-58E4-07E6-2E93-EBF6DC5230C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8432" y="-528603"/>
            <a:ext cx="11909351" cy="435474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3FC2D17-ACE2-C876-10CC-68AF0A7467BB}"/>
              </a:ext>
            </a:extLst>
          </p:cNvPr>
          <p:cNvSpPr txBox="1"/>
          <p:nvPr/>
        </p:nvSpPr>
        <p:spPr>
          <a:xfrm>
            <a:off x="2404416" y="765212"/>
            <a:ext cx="48102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hay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với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bạn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trong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tranh?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42" name="Picture 14" descr="kim phut">
            <a:extLst>
              <a:ext uri="{FF2B5EF4-FFF2-40B4-BE49-F238E27FC236}">
                <a16:creationId xmlns:a16="http://schemas.microsoft.com/office/drawing/2014/main" id="{8E540C68-B46B-2CDF-0569-09BF3E864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280798" y="4392890"/>
            <a:ext cx="1143000" cy="107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42" descr="dongho1">
            <a:extLst>
              <a:ext uri="{FF2B5EF4-FFF2-40B4-BE49-F238E27FC236}">
                <a16:creationId xmlns:a16="http://schemas.microsoft.com/office/drawing/2014/main" id="{732B9FE7-3C18-42DB-5CD7-CBD7EA0F8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75998" y="3903897"/>
            <a:ext cx="1752600" cy="1768573"/>
          </a:xfrm>
          <a:prstGeom prst="rect">
            <a:avLst/>
          </a:prstGeom>
          <a:noFill/>
        </p:spPr>
      </p:pic>
      <p:sp>
        <p:nvSpPr>
          <p:cNvPr id="44" name="Cloud 43">
            <a:extLst>
              <a:ext uri="{FF2B5EF4-FFF2-40B4-BE49-F238E27FC236}">
                <a16:creationId xmlns:a16="http://schemas.microsoft.com/office/drawing/2014/main" id="{41F3899F-E273-92BA-58FA-CE44B92D9847}"/>
              </a:ext>
            </a:extLst>
          </p:cNvPr>
          <p:cNvSpPr/>
          <p:nvPr/>
        </p:nvSpPr>
        <p:spPr>
          <a:xfrm>
            <a:off x="8915400" y="3025994"/>
            <a:ext cx="1752600" cy="9144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HẾT GIỜ</a:t>
            </a:r>
          </a:p>
        </p:txBody>
      </p:sp>
      <p:pic>
        <p:nvPicPr>
          <p:cNvPr id="45" name="Picture 44" descr="sao.png">
            <a:hlinkClick r:id="rId9" action="ppaction://hlinksldjump"/>
            <a:extLst>
              <a:ext uri="{FF2B5EF4-FFF2-40B4-BE49-F238E27FC236}">
                <a16:creationId xmlns:a16="http://schemas.microsoft.com/office/drawing/2014/main" id="{F51508EA-E06E-84E4-07DD-8CA0AC924C5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314686" y="5620510"/>
            <a:ext cx="1353315" cy="1237491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DFE879F3-AA75-1AEB-A6D4-E4BF80B00B10}"/>
              </a:ext>
            </a:extLst>
          </p:cNvPr>
          <p:cNvGrpSpPr/>
          <p:nvPr/>
        </p:nvGrpSpPr>
        <p:grpSpPr>
          <a:xfrm>
            <a:off x="2624869" y="4858324"/>
            <a:ext cx="4371354" cy="685800"/>
            <a:chOff x="2133600" y="4038600"/>
            <a:chExt cx="4652732" cy="685800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8ACBB812-15B8-A820-2141-96B0CF655B34}"/>
                </a:ext>
              </a:extLst>
            </p:cNvPr>
            <p:cNvGrpSpPr/>
            <p:nvPr/>
          </p:nvGrpSpPr>
          <p:grpSpPr>
            <a:xfrm>
              <a:off x="2133600" y="4038600"/>
              <a:ext cx="685800" cy="685800"/>
              <a:chOff x="2133600" y="4038600"/>
              <a:chExt cx="685800" cy="685800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DE6FB750-1394-281D-59FB-1201D7F2F3CD}"/>
                  </a:ext>
                </a:extLst>
              </p:cNvPr>
              <p:cNvSpPr/>
              <p:nvPr/>
            </p:nvSpPr>
            <p:spPr>
              <a:xfrm>
                <a:off x="2133600" y="40386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718AEC3-5E0A-9606-FC89-98A63D51F98C}"/>
                  </a:ext>
                </a:extLst>
              </p:cNvPr>
              <p:cNvSpPr txBox="1"/>
              <p:nvPr/>
            </p:nvSpPr>
            <p:spPr>
              <a:xfrm>
                <a:off x="2286000" y="41148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B</a:t>
                </a: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6FA1D96-0D61-7640-C2DD-F8D064D0F61E}"/>
                </a:ext>
              </a:extLst>
            </p:cNvPr>
            <p:cNvGrpSpPr/>
            <p:nvPr/>
          </p:nvGrpSpPr>
          <p:grpSpPr>
            <a:xfrm>
              <a:off x="3005528" y="4104652"/>
              <a:ext cx="3780804" cy="543548"/>
              <a:chOff x="3005528" y="4191000"/>
              <a:chExt cx="3780804" cy="543548"/>
            </a:xfrm>
          </p:grpSpPr>
          <p:pic>
            <p:nvPicPr>
              <p:cNvPr id="49" name="Picture 4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FD7D23D1-ADF3-7546-2545-901FE70FD1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5528" y="4213880"/>
                <a:ext cx="3780804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2C4E527-68E0-1C88-703D-700F89DEE367}"/>
                  </a:ext>
                </a:extLst>
              </p:cNvPr>
              <p:cNvSpPr txBox="1"/>
              <p:nvPr/>
            </p:nvSpPr>
            <p:spPr>
              <a:xfrm>
                <a:off x="3124200" y="4191000"/>
                <a:ext cx="34762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Không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đồng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tình</a:t>
                </a:r>
                <a:endPara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A36F7CC-B241-DC21-7B98-0D92E14B89E1}"/>
              </a:ext>
            </a:extLst>
          </p:cNvPr>
          <p:cNvGrpSpPr/>
          <p:nvPr/>
        </p:nvGrpSpPr>
        <p:grpSpPr>
          <a:xfrm>
            <a:off x="2623895" y="3965473"/>
            <a:ext cx="6137886" cy="685800"/>
            <a:chOff x="2133600" y="3200400"/>
            <a:chExt cx="6372446" cy="68580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F55C6C5-CBBE-0F46-90E7-5177C8C64A11}"/>
                </a:ext>
              </a:extLst>
            </p:cNvPr>
            <p:cNvGrpSpPr/>
            <p:nvPr/>
          </p:nvGrpSpPr>
          <p:grpSpPr>
            <a:xfrm>
              <a:off x="2133600" y="3200400"/>
              <a:ext cx="685800" cy="685800"/>
              <a:chOff x="2133600" y="3200400"/>
              <a:chExt cx="685800" cy="6858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084C54C-4B6E-0AE1-E9E3-6E5B42A0196E}"/>
                  </a:ext>
                </a:extLst>
              </p:cNvPr>
              <p:cNvSpPr/>
              <p:nvPr/>
            </p:nvSpPr>
            <p:spPr>
              <a:xfrm>
                <a:off x="2133600" y="32004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A5E4317F-ED5D-7CA4-D2D1-95228DDDA4F0}"/>
                  </a:ext>
                </a:extLst>
              </p:cNvPr>
              <p:cNvSpPr txBox="1"/>
              <p:nvPr/>
            </p:nvSpPr>
            <p:spPr>
              <a:xfrm>
                <a:off x="2286000" y="32766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b="1" kern="1200" dirty="0">
                    <a:solidFill>
                      <a:prstClr val="black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A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F29EAF6-6C26-332E-CB69-1FAE866C328D}"/>
                </a:ext>
              </a:extLst>
            </p:cNvPr>
            <p:cNvGrpSpPr/>
            <p:nvPr/>
          </p:nvGrpSpPr>
          <p:grpSpPr>
            <a:xfrm>
              <a:off x="3003540" y="3276600"/>
              <a:ext cx="5502506" cy="546778"/>
              <a:chOff x="3003540" y="3302032"/>
              <a:chExt cx="5502506" cy="546778"/>
            </a:xfrm>
          </p:grpSpPr>
          <p:pic>
            <p:nvPicPr>
              <p:cNvPr id="70" name="Picture 69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A040A83-1834-F3BB-9A68-20DEC9C036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3540" y="3302032"/>
                <a:ext cx="3669477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E924BF3C-BCD0-7B7E-3403-3EC164347F24}"/>
                  </a:ext>
                </a:extLst>
              </p:cNvPr>
              <p:cNvSpPr txBox="1"/>
              <p:nvPr/>
            </p:nvSpPr>
            <p:spPr>
              <a:xfrm>
                <a:off x="3253391" y="3325590"/>
                <a:ext cx="52526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Đồng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tình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pic>
        <p:nvPicPr>
          <p:cNvPr id="74" name="Am-thanh-tra-loi-dung-chinh-xac-www_tiengdong_com">
            <a:hlinkClick r:id="" action="ppaction://media"/>
            <a:extLst>
              <a:ext uri="{FF2B5EF4-FFF2-40B4-BE49-F238E27FC236}">
                <a16:creationId xmlns:a16="http://schemas.microsoft.com/office/drawing/2014/main" id="{C2984BDB-2174-4BCA-8A2A-7FED409C06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539875" y="2784475"/>
            <a:ext cx="609600" cy="609600"/>
          </a:xfrm>
          <a:prstGeom prst="rect">
            <a:avLst/>
          </a:prstGeom>
        </p:spPr>
      </p:pic>
      <p:pic>
        <p:nvPicPr>
          <p:cNvPr id="75" name="Picture 74" descr="Logo, company name&#10;&#10;Description automatically generated">
            <a:extLst>
              <a:ext uri="{FF2B5EF4-FFF2-40B4-BE49-F238E27FC236}">
                <a16:creationId xmlns:a16="http://schemas.microsoft.com/office/drawing/2014/main" id="{41FA3AD1-E23F-D0B4-8BC2-FDB4B32A546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816862" cy="9115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6F92773-FB2D-AFC2-E561-A62BB25590B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23118" y="577529"/>
            <a:ext cx="2886843" cy="23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960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9" dur="1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72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1" grpId="0"/>
      <p:bldP spid="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C8EBF96-5DEF-B3AA-E085-9C5F6370A9C1}"/>
              </a:ext>
            </a:extLst>
          </p:cNvPr>
          <p:cNvGrpSpPr/>
          <p:nvPr/>
        </p:nvGrpSpPr>
        <p:grpSpPr>
          <a:xfrm>
            <a:off x="184211" y="816747"/>
            <a:ext cx="2736543" cy="1558939"/>
            <a:chOff x="309542" y="967667"/>
            <a:chExt cx="2878585" cy="1558939"/>
          </a:xfrm>
        </p:grpSpPr>
        <p:pic>
          <p:nvPicPr>
            <p:cNvPr id="3" name="Picture 2">
              <a:hlinkClick r:id="rId4"/>
              <a:extLst>
                <a:ext uri="{FF2B5EF4-FFF2-40B4-BE49-F238E27FC236}">
                  <a16:creationId xmlns:a16="http://schemas.microsoft.com/office/drawing/2014/main" id="{001B0C58-6FEB-5C9A-9C14-E414E3E8B0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F44AF64-5188-C999-7420-7677F6E36199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375ba1682899b9444c201750c3b90c1b.png">
            <a:extLst>
              <a:ext uri="{FF2B5EF4-FFF2-40B4-BE49-F238E27FC236}">
                <a16:creationId xmlns:a16="http://schemas.microsoft.com/office/drawing/2014/main" id="{BF9FC9DD-58E4-07E6-2E93-EBF6DC5230C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8432" y="-528603"/>
            <a:ext cx="11909351" cy="435474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3FC2D17-ACE2-C876-10CC-68AF0A7467BB}"/>
              </a:ext>
            </a:extLst>
          </p:cNvPr>
          <p:cNvSpPr txBox="1"/>
          <p:nvPr/>
        </p:nvSpPr>
        <p:spPr>
          <a:xfrm>
            <a:off x="2404416" y="765212"/>
            <a:ext cx="48102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hay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với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bạn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trong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tranh?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42" name="Picture 14" descr="kim phut">
            <a:extLst>
              <a:ext uri="{FF2B5EF4-FFF2-40B4-BE49-F238E27FC236}">
                <a16:creationId xmlns:a16="http://schemas.microsoft.com/office/drawing/2014/main" id="{8E540C68-B46B-2CDF-0569-09BF3E864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280798" y="4392890"/>
            <a:ext cx="1143000" cy="107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42" descr="dongho1">
            <a:extLst>
              <a:ext uri="{FF2B5EF4-FFF2-40B4-BE49-F238E27FC236}">
                <a16:creationId xmlns:a16="http://schemas.microsoft.com/office/drawing/2014/main" id="{732B9FE7-3C18-42DB-5CD7-CBD7EA0F8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75998" y="3903897"/>
            <a:ext cx="1752600" cy="1768573"/>
          </a:xfrm>
          <a:prstGeom prst="rect">
            <a:avLst/>
          </a:prstGeom>
          <a:noFill/>
        </p:spPr>
      </p:pic>
      <p:sp>
        <p:nvSpPr>
          <p:cNvPr id="44" name="Cloud 43">
            <a:extLst>
              <a:ext uri="{FF2B5EF4-FFF2-40B4-BE49-F238E27FC236}">
                <a16:creationId xmlns:a16="http://schemas.microsoft.com/office/drawing/2014/main" id="{41F3899F-E273-92BA-58FA-CE44B92D9847}"/>
              </a:ext>
            </a:extLst>
          </p:cNvPr>
          <p:cNvSpPr/>
          <p:nvPr/>
        </p:nvSpPr>
        <p:spPr>
          <a:xfrm>
            <a:off x="8915400" y="3025994"/>
            <a:ext cx="1752600" cy="9144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HẾT GIỜ</a:t>
            </a:r>
          </a:p>
        </p:txBody>
      </p:sp>
      <p:pic>
        <p:nvPicPr>
          <p:cNvPr id="45" name="Picture 44" descr="sao.png">
            <a:hlinkClick r:id="rId9" action="ppaction://hlinksldjump"/>
            <a:extLst>
              <a:ext uri="{FF2B5EF4-FFF2-40B4-BE49-F238E27FC236}">
                <a16:creationId xmlns:a16="http://schemas.microsoft.com/office/drawing/2014/main" id="{F51508EA-E06E-84E4-07DD-8CA0AC924C5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314686" y="5620510"/>
            <a:ext cx="1353315" cy="1237491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DFE879F3-AA75-1AEB-A6D4-E4BF80B00B10}"/>
              </a:ext>
            </a:extLst>
          </p:cNvPr>
          <p:cNvGrpSpPr/>
          <p:nvPr/>
        </p:nvGrpSpPr>
        <p:grpSpPr>
          <a:xfrm>
            <a:off x="2757321" y="3707090"/>
            <a:ext cx="4371354" cy="685800"/>
            <a:chOff x="2133600" y="4038600"/>
            <a:chExt cx="4652732" cy="685800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8ACBB812-15B8-A820-2141-96B0CF655B34}"/>
                </a:ext>
              </a:extLst>
            </p:cNvPr>
            <p:cNvGrpSpPr/>
            <p:nvPr/>
          </p:nvGrpSpPr>
          <p:grpSpPr>
            <a:xfrm>
              <a:off x="2133600" y="4038600"/>
              <a:ext cx="685800" cy="685800"/>
              <a:chOff x="2133600" y="4038600"/>
              <a:chExt cx="685800" cy="685800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DE6FB750-1394-281D-59FB-1201D7F2F3CD}"/>
                  </a:ext>
                </a:extLst>
              </p:cNvPr>
              <p:cNvSpPr/>
              <p:nvPr/>
            </p:nvSpPr>
            <p:spPr>
              <a:xfrm>
                <a:off x="2133600" y="40386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718AEC3-5E0A-9606-FC89-98A63D51F98C}"/>
                  </a:ext>
                </a:extLst>
              </p:cNvPr>
              <p:cNvSpPr txBox="1"/>
              <p:nvPr/>
            </p:nvSpPr>
            <p:spPr>
              <a:xfrm>
                <a:off x="2286000" y="41148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b="1" kern="1200" dirty="0">
                    <a:solidFill>
                      <a:prstClr val="black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A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6FA1D96-0D61-7640-C2DD-F8D064D0F61E}"/>
                </a:ext>
              </a:extLst>
            </p:cNvPr>
            <p:cNvGrpSpPr/>
            <p:nvPr/>
          </p:nvGrpSpPr>
          <p:grpSpPr>
            <a:xfrm>
              <a:off x="3005528" y="4104652"/>
              <a:ext cx="3780804" cy="543548"/>
              <a:chOff x="3005528" y="4191000"/>
              <a:chExt cx="3780804" cy="543548"/>
            </a:xfrm>
          </p:grpSpPr>
          <p:pic>
            <p:nvPicPr>
              <p:cNvPr id="49" name="Picture 4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FD7D23D1-ADF3-7546-2545-901FE70FD1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5528" y="4213880"/>
                <a:ext cx="3780804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2C4E527-68E0-1C88-703D-700F89DEE367}"/>
                  </a:ext>
                </a:extLst>
              </p:cNvPr>
              <p:cNvSpPr txBox="1"/>
              <p:nvPr/>
            </p:nvSpPr>
            <p:spPr>
              <a:xfrm>
                <a:off x="3124200" y="4191000"/>
                <a:ext cx="34762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Đồng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tình</a:t>
                </a:r>
                <a:endPara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A36F7CC-B241-DC21-7B98-0D92E14B89E1}"/>
              </a:ext>
            </a:extLst>
          </p:cNvPr>
          <p:cNvGrpSpPr/>
          <p:nvPr/>
        </p:nvGrpSpPr>
        <p:grpSpPr>
          <a:xfrm>
            <a:off x="2765789" y="4547585"/>
            <a:ext cx="5990979" cy="685800"/>
            <a:chOff x="2133600" y="3200400"/>
            <a:chExt cx="6219925" cy="68580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F55C6C5-CBBE-0F46-90E7-5177C8C64A11}"/>
                </a:ext>
              </a:extLst>
            </p:cNvPr>
            <p:cNvGrpSpPr/>
            <p:nvPr/>
          </p:nvGrpSpPr>
          <p:grpSpPr>
            <a:xfrm>
              <a:off x="2133600" y="3200400"/>
              <a:ext cx="685800" cy="685800"/>
              <a:chOff x="2133600" y="3200400"/>
              <a:chExt cx="685800" cy="6858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084C54C-4B6E-0AE1-E9E3-6E5B42A0196E}"/>
                  </a:ext>
                </a:extLst>
              </p:cNvPr>
              <p:cNvSpPr/>
              <p:nvPr/>
            </p:nvSpPr>
            <p:spPr>
              <a:xfrm>
                <a:off x="2133600" y="32004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A5E4317F-ED5D-7CA4-D2D1-95228DDDA4F0}"/>
                  </a:ext>
                </a:extLst>
              </p:cNvPr>
              <p:cNvSpPr txBox="1"/>
              <p:nvPr/>
            </p:nvSpPr>
            <p:spPr>
              <a:xfrm>
                <a:off x="2286000" y="32766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B</a:t>
                </a:r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F29EAF6-6C26-332E-CB69-1FAE866C328D}"/>
                </a:ext>
              </a:extLst>
            </p:cNvPr>
            <p:cNvGrpSpPr/>
            <p:nvPr/>
          </p:nvGrpSpPr>
          <p:grpSpPr>
            <a:xfrm>
              <a:off x="3003540" y="3253990"/>
              <a:ext cx="5349985" cy="543278"/>
              <a:chOff x="3003540" y="3279422"/>
              <a:chExt cx="5349985" cy="543278"/>
            </a:xfrm>
          </p:grpSpPr>
          <p:pic>
            <p:nvPicPr>
              <p:cNvPr id="70" name="Picture 69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A040A83-1834-F3BB-9A68-20DEC9C036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3540" y="3302032"/>
                <a:ext cx="3669477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E924BF3C-BCD0-7B7E-3403-3EC164347F24}"/>
                  </a:ext>
                </a:extLst>
              </p:cNvPr>
              <p:cNvSpPr txBox="1"/>
              <p:nvPr/>
            </p:nvSpPr>
            <p:spPr>
              <a:xfrm>
                <a:off x="3100870" y="3279422"/>
                <a:ext cx="52526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Không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đồng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tình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pic>
        <p:nvPicPr>
          <p:cNvPr id="74" name="Am-thanh-tra-loi-dung-chinh-xac-www_tiengdong_com">
            <a:hlinkClick r:id="" action="ppaction://media"/>
            <a:extLst>
              <a:ext uri="{FF2B5EF4-FFF2-40B4-BE49-F238E27FC236}">
                <a16:creationId xmlns:a16="http://schemas.microsoft.com/office/drawing/2014/main" id="{C2984BDB-2174-4BCA-8A2A-7FED409C06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539875" y="2784475"/>
            <a:ext cx="609600" cy="609600"/>
          </a:xfrm>
          <a:prstGeom prst="rect">
            <a:avLst/>
          </a:prstGeom>
        </p:spPr>
      </p:pic>
      <p:pic>
        <p:nvPicPr>
          <p:cNvPr id="75" name="Picture 74" descr="Logo, company name&#10;&#10;Description automatically generated">
            <a:extLst>
              <a:ext uri="{FF2B5EF4-FFF2-40B4-BE49-F238E27FC236}">
                <a16:creationId xmlns:a16="http://schemas.microsoft.com/office/drawing/2014/main" id="{41FA3AD1-E23F-D0B4-8BC2-FDB4B32A546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816862" cy="9115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B37BB0-94A1-EAD6-F005-B4EFA48F1C4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25328" y="506683"/>
            <a:ext cx="2980143" cy="242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4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9" dur="1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72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1" grpId="0"/>
      <p:bldP spid="4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375ba1682899b9444c201750c3b90c1b.png">
            <a:extLst>
              <a:ext uri="{FF2B5EF4-FFF2-40B4-BE49-F238E27FC236}">
                <a16:creationId xmlns:a16="http://schemas.microsoft.com/office/drawing/2014/main" id="{BF9FC9DD-58E4-07E6-2E93-EBF6DC5230C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8432" y="-528603"/>
            <a:ext cx="11909351" cy="435474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3FC2D17-ACE2-C876-10CC-68AF0A7467BB}"/>
              </a:ext>
            </a:extLst>
          </p:cNvPr>
          <p:cNvSpPr txBox="1"/>
          <p:nvPr/>
        </p:nvSpPr>
        <p:spPr>
          <a:xfrm>
            <a:off x="2404416" y="765212"/>
            <a:ext cx="48102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hay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với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bạn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trong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tranh?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42" name="Picture 14" descr="kim phut">
            <a:extLst>
              <a:ext uri="{FF2B5EF4-FFF2-40B4-BE49-F238E27FC236}">
                <a16:creationId xmlns:a16="http://schemas.microsoft.com/office/drawing/2014/main" id="{8E540C68-B46B-2CDF-0569-09BF3E864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280798" y="4392890"/>
            <a:ext cx="1143000" cy="107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42" descr="dongho1">
            <a:extLst>
              <a:ext uri="{FF2B5EF4-FFF2-40B4-BE49-F238E27FC236}">
                <a16:creationId xmlns:a16="http://schemas.microsoft.com/office/drawing/2014/main" id="{732B9FE7-3C18-42DB-5CD7-CBD7EA0F8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75998" y="3903897"/>
            <a:ext cx="1752600" cy="1768573"/>
          </a:xfrm>
          <a:prstGeom prst="rect">
            <a:avLst/>
          </a:prstGeom>
          <a:noFill/>
        </p:spPr>
      </p:pic>
      <p:sp>
        <p:nvSpPr>
          <p:cNvPr id="44" name="Cloud 43">
            <a:extLst>
              <a:ext uri="{FF2B5EF4-FFF2-40B4-BE49-F238E27FC236}">
                <a16:creationId xmlns:a16="http://schemas.microsoft.com/office/drawing/2014/main" id="{41F3899F-E273-92BA-58FA-CE44B92D9847}"/>
              </a:ext>
            </a:extLst>
          </p:cNvPr>
          <p:cNvSpPr/>
          <p:nvPr/>
        </p:nvSpPr>
        <p:spPr>
          <a:xfrm>
            <a:off x="8915400" y="3025994"/>
            <a:ext cx="1752600" cy="9144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HẾT GIỜ</a:t>
            </a:r>
          </a:p>
        </p:txBody>
      </p:sp>
      <p:pic>
        <p:nvPicPr>
          <p:cNvPr id="45" name="Picture 44" descr="sao.png">
            <a:hlinkClick r:id="rId9" action="ppaction://hlinksldjump"/>
            <a:extLst>
              <a:ext uri="{FF2B5EF4-FFF2-40B4-BE49-F238E27FC236}">
                <a16:creationId xmlns:a16="http://schemas.microsoft.com/office/drawing/2014/main" id="{F51508EA-E06E-84E4-07DD-8CA0AC924C5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314686" y="5620510"/>
            <a:ext cx="1353315" cy="1237491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DFE879F3-AA75-1AEB-A6D4-E4BF80B00B10}"/>
              </a:ext>
            </a:extLst>
          </p:cNvPr>
          <p:cNvGrpSpPr/>
          <p:nvPr/>
        </p:nvGrpSpPr>
        <p:grpSpPr>
          <a:xfrm>
            <a:off x="2624869" y="4858324"/>
            <a:ext cx="4371354" cy="685800"/>
            <a:chOff x="2133600" y="4038600"/>
            <a:chExt cx="4652732" cy="685800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8ACBB812-15B8-A820-2141-96B0CF655B34}"/>
                </a:ext>
              </a:extLst>
            </p:cNvPr>
            <p:cNvGrpSpPr/>
            <p:nvPr/>
          </p:nvGrpSpPr>
          <p:grpSpPr>
            <a:xfrm>
              <a:off x="2133600" y="4038600"/>
              <a:ext cx="685800" cy="685800"/>
              <a:chOff x="2133600" y="4038600"/>
              <a:chExt cx="685800" cy="685800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DE6FB750-1394-281D-59FB-1201D7F2F3CD}"/>
                  </a:ext>
                </a:extLst>
              </p:cNvPr>
              <p:cNvSpPr/>
              <p:nvPr/>
            </p:nvSpPr>
            <p:spPr>
              <a:xfrm>
                <a:off x="2133600" y="40386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718AEC3-5E0A-9606-FC89-98A63D51F98C}"/>
                  </a:ext>
                </a:extLst>
              </p:cNvPr>
              <p:cNvSpPr txBox="1"/>
              <p:nvPr/>
            </p:nvSpPr>
            <p:spPr>
              <a:xfrm>
                <a:off x="2286000" y="41148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B</a:t>
                </a: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6FA1D96-0D61-7640-C2DD-F8D064D0F61E}"/>
                </a:ext>
              </a:extLst>
            </p:cNvPr>
            <p:cNvGrpSpPr/>
            <p:nvPr/>
          </p:nvGrpSpPr>
          <p:grpSpPr>
            <a:xfrm>
              <a:off x="3005528" y="4104652"/>
              <a:ext cx="3780804" cy="543548"/>
              <a:chOff x="3005528" y="4191000"/>
              <a:chExt cx="3780804" cy="543548"/>
            </a:xfrm>
          </p:grpSpPr>
          <p:pic>
            <p:nvPicPr>
              <p:cNvPr id="49" name="Picture 4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FD7D23D1-ADF3-7546-2545-901FE70FD1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5528" y="4213880"/>
                <a:ext cx="3780804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2C4E527-68E0-1C88-703D-700F89DEE367}"/>
                  </a:ext>
                </a:extLst>
              </p:cNvPr>
              <p:cNvSpPr txBox="1"/>
              <p:nvPr/>
            </p:nvSpPr>
            <p:spPr>
              <a:xfrm>
                <a:off x="3124200" y="4191000"/>
                <a:ext cx="34762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Không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đồng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tình</a:t>
                </a:r>
                <a:endPara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A36F7CC-B241-DC21-7B98-0D92E14B89E1}"/>
              </a:ext>
            </a:extLst>
          </p:cNvPr>
          <p:cNvGrpSpPr/>
          <p:nvPr/>
        </p:nvGrpSpPr>
        <p:grpSpPr>
          <a:xfrm>
            <a:off x="2623895" y="3965473"/>
            <a:ext cx="6137886" cy="685800"/>
            <a:chOff x="2133600" y="3200400"/>
            <a:chExt cx="6372446" cy="68580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F55C6C5-CBBE-0F46-90E7-5177C8C64A11}"/>
                </a:ext>
              </a:extLst>
            </p:cNvPr>
            <p:cNvGrpSpPr/>
            <p:nvPr/>
          </p:nvGrpSpPr>
          <p:grpSpPr>
            <a:xfrm>
              <a:off x="2133600" y="3200400"/>
              <a:ext cx="685800" cy="685800"/>
              <a:chOff x="2133600" y="3200400"/>
              <a:chExt cx="685800" cy="6858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084C54C-4B6E-0AE1-E9E3-6E5B42A0196E}"/>
                  </a:ext>
                </a:extLst>
              </p:cNvPr>
              <p:cNvSpPr/>
              <p:nvPr/>
            </p:nvSpPr>
            <p:spPr>
              <a:xfrm>
                <a:off x="2133600" y="32004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A5E4317F-ED5D-7CA4-D2D1-95228DDDA4F0}"/>
                  </a:ext>
                </a:extLst>
              </p:cNvPr>
              <p:cNvSpPr txBox="1"/>
              <p:nvPr/>
            </p:nvSpPr>
            <p:spPr>
              <a:xfrm>
                <a:off x="2286000" y="32766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b="1" kern="1200" dirty="0">
                    <a:solidFill>
                      <a:prstClr val="black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A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F29EAF6-6C26-332E-CB69-1FAE866C328D}"/>
                </a:ext>
              </a:extLst>
            </p:cNvPr>
            <p:cNvGrpSpPr/>
            <p:nvPr/>
          </p:nvGrpSpPr>
          <p:grpSpPr>
            <a:xfrm>
              <a:off x="3003540" y="3276600"/>
              <a:ext cx="5502506" cy="546778"/>
              <a:chOff x="3003540" y="3302032"/>
              <a:chExt cx="5502506" cy="546778"/>
            </a:xfrm>
          </p:grpSpPr>
          <p:pic>
            <p:nvPicPr>
              <p:cNvPr id="70" name="Picture 69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A040A83-1834-F3BB-9A68-20DEC9C036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3540" y="3302032"/>
                <a:ext cx="3669477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E924BF3C-BCD0-7B7E-3403-3EC164347F24}"/>
                  </a:ext>
                </a:extLst>
              </p:cNvPr>
              <p:cNvSpPr txBox="1"/>
              <p:nvPr/>
            </p:nvSpPr>
            <p:spPr>
              <a:xfrm>
                <a:off x="3253391" y="3325590"/>
                <a:ext cx="52526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Đồng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tình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pic>
        <p:nvPicPr>
          <p:cNvPr id="74" name="Am-thanh-tra-loi-dung-chinh-xac-www_tiengdong_com">
            <a:hlinkClick r:id="" action="ppaction://media"/>
            <a:extLst>
              <a:ext uri="{FF2B5EF4-FFF2-40B4-BE49-F238E27FC236}">
                <a16:creationId xmlns:a16="http://schemas.microsoft.com/office/drawing/2014/main" id="{C2984BDB-2174-4BCA-8A2A-7FED409C06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539875" y="2784475"/>
            <a:ext cx="609600" cy="609600"/>
          </a:xfrm>
          <a:prstGeom prst="rect">
            <a:avLst/>
          </a:prstGeom>
        </p:spPr>
      </p:pic>
      <p:pic>
        <p:nvPicPr>
          <p:cNvPr id="75" name="Picture 74" descr="Logo, company name&#10;&#10;Description automatically generated">
            <a:extLst>
              <a:ext uri="{FF2B5EF4-FFF2-40B4-BE49-F238E27FC236}">
                <a16:creationId xmlns:a16="http://schemas.microsoft.com/office/drawing/2014/main" id="{41FA3AD1-E23F-D0B4-8BC2-FDB4B32A546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816862" cy="9115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4B31A3-D261-D549-4B2A-F00830206A1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39067" y="497050"/>
            <a:ext cx="2748629" cy="234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55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9" dur="1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72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1" grpId="0"/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375ba1682899b9444c201750c3b90c1b.png">
            <a:extLst>
              <a:ext uri="{FF2B5EF4-FFF2-40B4-BE49-F238E27FC236}">
                <a16:creationId xmlns:a16="http://schemas.microsoft.com/office/drawing/2014/main" id="{BF9FC9DD-58E4-07E6-2E93-EBF6DC5230C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8432" y="-528603"/>
            <a:ext cx="11909351" cy="435474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3FC2D17-ACE2-C876-10CC-68AF0A7467BB}"/>
              </a:ext>
            </a:extLst>
          </p:cNvPr>
          <p:cNvSpPr txBox="1"/>
          <p:nvPr/>
        </p:nvSpPr>
        <p:spPr>
          <a:xfrm>
            <a:off x="2404416" y="765212"/>
            <a:ext cx="48102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hay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với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bạn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trong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tranh?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42" name="Picture 14" descr="kim phut">
            <a:extLst>
              <a:ext uri="{FF2B5EF4-FFF2-40B4-BE49-F238E27FC236}">
                <a16:creationId xmlns:a16="http://schemas.microsoft.com/office/drawing/2014/main" id="{8E540C68-B46B-2CDF-0569-09BF3E864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280798" y="4392890"/>
            <a:ext cx="1143000" cy="107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42" descr="dongho1">
            <a:extLst>
              <a:ext uri="{FF2B5EF4-FFF2-40B4-BE49-F238E27FC236}">
                <a16:creationId xmlns:a16="http://schemas.microsoft.com/office/drawing/2014/main" id="{732B9FE7-3C18-42DB-5CD7-CBD7EA0F8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75998" y="3903897"/>
            <a:ext cx="1752600" cy="1768573"/>
          </a:xfrm>
          <a:prstGeom prst="rect">
            <a:avLst/>
          </a:prstGeom>
          <a:noFill/>
        </p:spPr>
      </p:pic>
      <p:sp>
        <p:nvSpPr>
          <p:cNvPr id="44" name="Cloud 43">
            <a:extLst>
              <a:ext uri="{FF2B5EF4-FFF2-40B4-BE49-F238E27FC236}">
                <a16:creationId xmlns:a16="http://schemas.microsoft.com/office/drawing/2014/main" id="{41F3899F-E273-92BA-58FA-CE44B92D9847}"/>
              </a:ext>
            </a:extLst>
          </p:cNvPr>
          <p:cNvSpPr/>
          <p:nvPr/>
        </p:nvSpPr>
        <p:spPr>
          <a:xfrm>
            <a:off x="8915400" y="3025994"/>
            <a:ext cx="1752600" cy="9144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HẾT GIỜ</a:t>
            </a:r>
          </a:p>
        </p:txBody>
      </p:sp>
      <p:pic>
        <p:nvPicPr>
          <p:cNvPr id="45" name="Picture 44" descr="sao.png">
            <a:hlinkClick r:id="rId9" action="ppaction://hlinksldjump"/>
            <a:extLst>
              <a:ext uri="{FF2B5EF4-FFF2-40B4-BE49-F238E27FC236}">
                <a16:creationId xmlns:a16="http://schemas.microsoft.com/office/drawing/2014/main" id="{F51508EA-E06E-84E4-07DD-8CA0AC924C5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314686" y="5620510"/>
            <a:ext cx="1353315" cy="1237491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DFE879F3-AA75-1AEB-A6D4-E4BF80B00B10}"/>
              </a:ext>
            </a:extLst>
          </p:cNvPr>
          <p:cNvGrpSpPr/>
          <p:nvPr/>
        </p:nvGrpSpPr>
        <p:grpSpPr>
          <a:xfrm>
            <a:off x="2757321" y="3707090"/>
            <a:ext cx="4371354" cy="685800"/>
            <a:chOff x="2133600" y="4038600"/>
            <a:chExt cx="4652732" cy="685800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8ACBB812-15B8-A820-2141-96B0CF655B34}"/>
                </a:ext>
              </a:extLst>
            </p:cNvPr>
            <p:cNvGrpSpPr/>
            <p:nvPr/>
          </p:nvGrpSpPr>
          <p:grpSpPr>
            <a:xfrm>
              <a:off x="2133600" y="4038600"/>
              <a:ext cx="685800" cy="685800"/>
              <a:chOff x="2133600" y="4038600"/>
              <a:chExt cx="685800" cy="685800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DE6FB750-1394-281D-59FB-1201D7F2F3CD}"/>
                  </a:ext>
                </a:extLst>
              </p:cNvPr>
              <p:cNvSpPr/>
              <p:nvPr/>
            </p:nvSpPr>
            <p:spPr>
              <a:xfrm>
                <a:off x="2133600" y="40386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718AEC3-5E0A-9606-FC89-98A63D51F98C}"/>
                  </a:ext>
                </a:extLst>
              </p:cNvPr>
              <p:cNvSpPr txBox="1"/>
              <p:nvPr/>
            </p:nvSpPr>
            <p:spPr>
              <a:xfrm>
                <a:off x="2286000" y="41148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b="1" kern="1200" dirty="0">
                    <a:solidFill>
                      <a:prstClr val="black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A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6FA1D96-0D61-7640-C2DD-F8D064D0F61E}"/>
                </a:ext>
              </a:extLst>
            </p:cNvPr>
            <p:cNvGrpSpPr/>
            <p:nvPr/>
          </p:nvGrpSpPr>
          <p:grpSpPr>
            <a:xfrm>
              <a:off x="3005528" y="4104652"/>
              <a:ext cx="3780804" cy="543548"/>
              <a:chOff x="3005528" y="4191000"/>
              <a:chExt cx="3780804" cy="543548"/>
            </a:xfrm>
          </p:grpSpPr>
          <p:pic>
            <p:nvPicPr>
              <p:cNvPr id="49" name="Picture 4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FD7D23D1-ADF3-7546-2545-901FE70FD1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5528" y="4213880"/>
                <a:ext cx="3780804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2C4E527-68E0-1C88-703D-700F89DEE367}"/>
                  </a:ext>
                </a:extLst>
              </p:cNvPr>
              <p:cNvSpPr txBox="1"/>
              <p:nvPr/>
            </p:nvSpPr>
            <p:spPr>
              <a:xfrm>
                <a:off x="3124200" y="4191000"/>
                <a:ext cx="34762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Đồng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tình</a:t>
                </a:r>
                <a:endPara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A36F7CC-B241-DC21-7B98-0D92E14B89E1}"/>
              </a:ext>
            </a:extLst>
          </p:cNvPr>
          <p:cNvGrpSpPr/>
          <p:nvPr/>
        </p:nvGrpSpPr>
        <p:grpSpPr>
          <a:xfrm>
            <a:off x="2765789" y="4547585"/>
            <a:ext cx="5990979" cy="685800"/>
            <a:chOff x="2133600" y="3200400"/>
            <a:chExt cx="6219925" cy="68580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F55C6C5-CBBE-0F46-90E7-5177C8C64A11}"/>
                </a:ext>
              </a:extLst>
            </p:cNvPr>
            <p:cNvGrpSpPr/>
            <p:nvPr/>
          </p:nvGrpSpPr>
          <p:grpSpPr>
            <a:xfrm>
              <a:off x="2133600" y="3200400"/>
              <a:ext cx="685800" cy="685800"/>
              <a:chOff x="2133600" y="3200400"/>
              <a:chExt cx="685800" cy="6858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084C54C-4B6E-0AE1-E9E3-6E5B42A0196E}"/>
                  </a:ext>
                </a:extLst>
              </p:cNvPr>
              <p:cNvSpPr/>
              <p:nvPr/>
            </p:nvSpPr>
            <p:spPr>
              <a:xfrm>
                <a:off x="2133600" y="32004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A5E4317F-ED5D-7CA4-D2D1-95228DDDA4F0}"/>
                  </a:ext>
                </a:extLst>
              </p:cNvPr>
              <p:cNvSpPr txBox="1"/>
              <p:nvPr/>
            </p:nvSpPr>
            <p:spPr>
              <a:xfrm>
                <a:off x="2286000" y="32766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B</a:t>
                </a:r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F29EAF6-6C26-332E-CB69-1FAE866C328D}"/>
                </a:ext>
              </a:extLst>
            </p:cNvPr>
            <p:cNvGrpSpPr/>
            <p:nvPr/>
          </p:nvGrpSpPr>
          <p:grpSpPr>
            <a:xfrm>
              <a:off x="3003540" y="3253990"/>
              <a:ext cx="5349985" cy="543278"/>
              <a:chOff x="3003540" y="3279422"/>
              <a:chExt cx="5349985" cy="543278"/>
            </a:xfrm>
          </p:grpSpPr>
          <p:pic>
            <p:nvPicPr>
              <p:cNvPr id="70" name="Picture 69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A040A83-1834-F3BB-9A68-20DEC9C036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3540" y="3302032"/>
                <a:ext cx="3669477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E924BF3C-BCD0-7B7E-3403-3EC164347F24}"/>
                  </a:ext>
                </a:extLst>
              </p:cNvPr>
              <p:cNvSpPr txBox="1"/>
              <p:nvPr/>
            </p:nvSpPr>
            <p:spPr>
              <a:xfrm>
                <a:off x="3100870" y="3279422"/>
                <a:ext cx="52526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Không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đồng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tình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pic>
        <p:nvPicPr>
          <p:cNvPr id="74" name="Am-thanh-tra-loi-dung-chinh-xac-www_tiengdong_com">
            <a:hlinkClick r:id="" action="ppaction://media"/>
            <a:extLst>
              <a:ext uri="{FF2B5EF4-FFF2-40B4-BE49-F238E27FC236}">
                <a16:creationId xmlns:a16="http://schemas.microsoft.com/office/drawing/2014/main" id="{C2984BDB-2174-4BCA-8A2A-7FED409C06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539875" y="2784475"/>
            <a:ext cx="609600" cy="609600"/>
          </a:xfrm>
          <a:prstGeom prst="rect">
            <a:avLst/>
          </a:prstGeom>
        </p:spPr>
      </p:pic>
      <p:pic>
        <p:nvPicPr>
          <p:cNvPr id="75" name="Picture 74" descr="Logo, company name&#10;&#10;Description automatically generated">
            <a:extLst>
              <a:ext uri="{FF2B5EF4-FFF2-40B4-BE49-F238E27FC236}">
                <a16:creationId xmlns:a16="http://schemas.microsoft.com/office/drawing/2014/main" id="{41FA3AD1-E23F-D0B4-8BC2-FDB4B32A546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816862" cy="9115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8E66126-7BCA-1973-ADFF-043121076AF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96408" y="614736"/>
            <a:ext cx="2837983" cy="227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755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9" dur="1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72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1" grpId="0"/>
      <p:bldP spid="4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CE863B1-BF32-CEA5-0226-5A398BB0DCC9}"/>
              </a:ext>
            </a:extLst>
          </p:cNvPr>
          <p:cNvSpPr/>
          <p:nvPr/>
        </p:nvSpPr>
        <p:spPr>
          <a:xfrm>
            <a:off x="749996" y="1494788"/>
            <a:ext cx="9535423" cy="1207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Đọc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tình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huống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60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SGK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biết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sẽ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gì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nếu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ở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tình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huống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2600" dirty="0">
              <a:solidFill>
                <a:schemeClr val="tx1"/>
              </a:solidFill>
              <a:effectLst/>
              <a:latin typeface="UTM Avo" panose="0204060305050602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EBFA08-3FB7-AB9F-854E-54BBFC2643E0}"/>
              </a:ext>
            </a:extLst>
          </p:cNvPr>
          <p:cNvSpPr txBox="1"/>
          <p:nvPr/>
        </p:nvSpPr>
        <p:spPr>
          <a:xfrm>
            <a:off x="1171047" y="2807503"/>
            <a:ext cx="47496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chúc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mừng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đã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khỏi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ốm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giúp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đỡ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học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theo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kịp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trên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lớp</a:t>
            </a:r>
            <a:endParaRPr lang="en-US" sz="2200" i="1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0B7330-9CDE-96B8-D078-1028A935C12A}"/>
              </a:ext>
            </a:extLst>
          </p:cNvPr>
          <p:cNvSpPr txBox="1"/>
          <p:nvPr/>
        </p:nvSpPr>
        <p:spPr>
          <a:xfrm>
            <a:off x="6401780" y="2860357"/>
            <a:ext cx="50584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quen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giúp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đỡ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quen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với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môi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trường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mới</a:t>
            </a:r>
            <a:endParaRPr lang="en-US" sz="2200" i="1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85FFDE2-AC46-CB29-0F81-F707A2361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048" y="4020511"/>
            <a:ext cx="4346660" cy="283748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C91AEDA-91CB-F89B-221B-479665499C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9009" y="3997643"/>
            <a:ext cx="4088731" cy="286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9179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FDD08E27-E66B-E8E1-3741-9CDDFC699C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74033" y="4189228"/>
            <a:ext cx="3141301" cy="25415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AA91886-073A-4E99-B78F-BF37E00D2B47}"/>
              </a:ext>
            </a:extLst>
          </p:cNvPr>
          <p:cNvSpPr txBox="1"/>
          <p:nvPr/>
        </p:nvSpPr>
        <p:spPr>
          <a:xfrm flipH="1">
            <a:off x="2089673" y="2200939"/>
            <a:ext cx="8287704" cy="1808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>
                <a:latin typeface="UTM Avo" panose="02040603050506020204" pitchFamily="18" charset="0"/>
              </a:rPr>
              <a:t>Em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đã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và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sẽ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làm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gì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để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thể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hiện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sự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yêu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quý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bạn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bè</a:t>
            </a:r>
            <a:r>
              <a:rPr lang="en-US" sz="4000" dirty="0">
                <a:latin typeface="UTM Avo" panose="0204060305050602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478625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4A8ED8A-B580-1105-F527-F038A22C1F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77586" y="-264366"/>
            <a:ext cx="12351485" cy="7547142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AB4631E-9CCB-88AE-FA6B-F6487110701F}"/>
              </a:ext>
            </a:extLst>
          </p:cNvPr>
          <p:cNvSpPr/>
          <p:nvPr/>
        </p:nvSpPr>
        <p:spPr>
          <a:xfrm>
            <a:off x="-936045" y="428722"/>
            <a:ext cx="5670614" cy="2276381"/>
          </a:xfrm>
          <a:custGeom>
            <a:avLst/>
            <a:gdLst>
              <a:gd name="connsiteX0" fmla="*/ 5484686 w 5670614"/>
              <a:gd name="connsiteY0" fmla="*/ 1792987 h 2276381"/>
              <a:gd name="connsiteX1" fmla="*/ 5355717 w 5670614"/>
              <a:gd name="connsiteY1" fmla="*/ 1679830 h 2276381"/>
              <a:gd name="connsiteX2" fmla="*/ 5145501 w 5670614"/>
              <a:gd name="connsiteY2" fmla="*/ 1558005 h 2276381"/>
              <a:gd name="connsiteX3" fmla="*/ 4989576 w 5670614"/>
              <a:gd name="connsiteY3" fmla="*/ 1612298 h 2276381"/>
              <a:gd name="connsiteX4" fmla="*/ 4901660 w 5670614"/>
              <a:gd name="connsiteY4" fmla="*/ 1597344 h 2276381"/>
              <a:gd name="connsiteX5" fmla="*/ 4818507 w 5670614"/>
              <a:gd name="connsiteY5" fmla="*/ 1611250 h 2276381"/>
              <a:gd name="connsiteX6" fmla="*/ 4612196 w 5670614"/>
              <a:gd name="connsiteY6" fmla="*/ 1497236 h 2276381"/>
              <a:gd name="connsiteX7" fmla="*/ 4539329 w 5670614"/>
              <a:gd name="connsiteY7" fmla="*/ 1507904 h 2276381"/>
              <a:gd name="connsiteX8" fmla="*/ 4349877 w 5670614"/>
              <a:gd name="connsiteY8" fmla="*/ 1420274 h 2276381"/>
              <a:gd name="connsiteX9" fmla="*/ 4166235 w 5670614"/>
              <a:gd name="connsiteY9" fmla="*/ 1502284 h 2276381"/>
              <a:gd name="connsiteX10" fmla="*/ 3979164 w 5670614"/>
              <a:gd name="connsiteY10" fmla="*/ 1405986 h 2276381"/>
              <a:gd name="connsiteX11" fmla="*/ 3988308 w 5670614"/>
              <a:gd name="connsiteY11" fmla="*/ 1351313 h 2276381"/>
              <a:gd name="connsiteX12" fmla="*/ 3761804 w 5670614"/>
              <a:gd name="connsiteY12" fmla="*/ 1158051 h 2276381"/>
              <a:gd name="connsiteX13" fmla="*/ 3760851 w 5670614"/>
              <a:gd name="connsiteY13" fmla="*/ 1158051 h 2276381"/>
              <a:gd name="connsiteX14" fmla="*/ 3552920 w 5670614"/>
              <a:gd name="connsiteY14" fmla="*/ 980981 h 2276381"/>
              <a:gd name="connsiteX15" fmla="*/ 3326892 w 5670614"/>
              <a:gd name="connsiteY15" fmla="*/ 794672 h 2276381"/>
              <a:gd name="connsiteX16" fmla="*/ 3234500 w 5670614"/>
              <a:gd name="connsiteY16" fmla="*/ 812007 h 2276381"/>
              <a:gd name="connsiteX17" fmla="*/ 3064478 w 5670614"/>
              <a:gd name="connsiteY17" fmla="*/ 686754 h 2276381"/>
              <a:gd name="connsiteX18" fmla="*/ 3036570 w 5670614"/>
              <a:gd name="connsiteY18" fmla="*/ 688944 h 2276381"/>
              <a:gd name="connsiteX19" fmla="*/ 2813399 w 5670614"/>
              <a:gd name="connsiteY19" fmla="*/ 480823 h 2276381"/>
              <a:gd name="connsiteX20" fmla="*/ 2698909 w 5670614"/>
              <a:gd name="connsiteY20" fmla="*/ 418720 h 2276381"/>
              <a:gd name="connsiteX21" fmla="*/ 2701957 w 5670614"/>
              <a:gd name="connsiteY21" fmla="*/ 385287 h 2276381"/>
              <a:gd name="connsiteX22" fmla="*/ 2439257 w 5670614"/>
              <a:gd name="connsiteY22" fmla="*/ 161069 h 2276381"/>
              <a:gd name="connsiteX23" fmla="*/ 2327624 w 5670614"/>
              <a:gd name="connsiteY23" fmla="*/ 182976 h 2276381"/>
              <a:gd name="connsiteX24" fmla="*/ 2159032 w 5670614"/>
              <a:gd name="connsiteY24" fmla="*/ 130684 h 2276381"/>
              <a:gd name="connsiteX25" fmla="*/ 1959674 w 5670614"/>
              <a:gd name="connsiteY25" fmla="*/ 210504 h 2276381"/>
              <a:gd name="connsiteX26" fmla="*/ 1697736 w 5670614"/>
              <a:gd name="connsiteY26" fmla="*/ 1 h 2276381"/>
              <a:gd name="connsiteX27" fmla="*/ 1492853 w 5670614"/>
              <a:gd name="connsiteY27" fmla="*/ 85726 h 2276381"/>
              <a:gd name="connsiteX28" fmla="*/ 1381697 w 5670614"/>
              <a:gd name="connsiteY28" fmla="*/ 55056 h 2276381"/>
              <a:gd name="connsiteX29" fmla="*/ 1194530 w 5670614"/>
              <a:gd name="connsiteY29" fmla="*/ 195359 h 2276381"/>
              <a:gd name="connsiteX30" fmla="*/ 1012222 w 5670614"/>
              <a:gd name="connsiteY30" fmla="*/ 358332 h 2276381"/>
              <a:gd name="connsiteX31" fmla="*/ 1055751 w 5670614"/>
              <a:gd name="connsiteY31" fmla="*/ 461678 h 2276381"/>
              <a:gd name="connsiteX32" fmla="*/ 1012889 w 5670614"/>
              <a:gd name="connsiteY32" fmla="*/ 583122 h 2276381"/>
              <a:gd name="connsiteX33" fmla="*/ 1025271 w 5670614"/>
              <a:gd name="connsiteY33" fmla="*/ 649511 h 2276381"/>
              <a:gd name="connsiteX34" fmla="*/ 958596 w 5670614"/>
              <a:gd name="connsiteY34" fmla="*/ 688087 h 2276381"/>
              <a:gd name="connsiteX35" fmla="*/ 796290 w 5670614"/>
              <a:gd name="connsiteY35" fmla="*/ 637986 h 2276381"/>
              <a:gd name="connsiteX36" fmla="*/ 543973 w 5670614"/>
              <a:gd name="connsiteY36" fmla="*/ 855632 h 2276381"/>
              <a:gd name="connsiteX37" fmla="*/ 555784 w 5670614"/>
              <a:gd name="connsiteY37" fmla="*/ 920688 h 2276381"/>
              <a:gd name="connsiteX38" fmla="*/ 396907 w 5670614"/>
              <a:gd name="connsiteY38" fmla="*/ 1054323 h 2276381"/>
              <a:gd name="connsiteX39" fmla="*/ 228219 w 5670614"/>
              <a:gd name="connsiteY39" fmla="*/ 1011366 h 2276381"/>
              <a:gd name="connsiteX40" fmla="*/ 0 w 5670614"/>
              <a:gd name="connsiteY40" fmla="*/ 1099853 h 2276381"/>
              <a:gd name="connsiteX41" fmla="*/ 0 w 5670614"/>
              <a:gd name="connsiteY41" fmla="*/ 2092644 h 2276381"/>
              <a:gd name="connsiteX42" fmla="*/ 141446 w 5670614"/>
              <a:gd name="connsiteY42" fmla="*/ 2128077 h 2276381"/>
              <a:gd name="connsiteX43" fmla="*/ 337376 w 5670614"/>
              <a:gd name="connsiteY43" fmla="*/ 2051496 h 2276381"/>
              <a:gd name="connsiteX44" fmla="*/ 575310 w 5670614"/>
              <a:gd name="connsiteY44" fmla="*/ 2181322 h 2276381"/>
              <a:gd name="connsiteX45" fmla="*/ 797909 w 5670614"/>
              <a:gd name="connsiteY45" fmla="*/ 2073594 h 2276381"/>
              <a:gd name="connsiteX46" fmla="*/ 1008983 w 5670614"/>
              <a:gd name="connsiteY46" fmla="*/ 2164748 h 2276381"/>
              <a:gd name="connsiteX47" fmla="*/ 1250537 w 5670614"/>
              <a:gd name="connsiteY47" fmla="*/ 2025492 h 2276381"/>
              <a:gd name="connsiteX48" fmla="*/ 1342930 w 5670614"/>
              <a:gd name="connsiteY48" fmla="*/ 2039875 h 2276381"/>
              <a:gd name="connsiteX49" fmla="*/ 1368933 w 5670614"/>
              <a:gd name="connsiteY49" fmla="*/ 2038637 h 2276381"/>
              <a:gd name="connsiteX50" fmla="*/ 1550956 w 5670614"/>
              <a:gd name="connsiteY50" fmla="*/ 2101407 h 2276381"/>
              <a:gd name="connsiteX51" fmla="*/ 1716977 w 5670614"/>
              <a:gd name="connsiteY51" fmla="*/ 2049972 h 2276381"/>
              <a:gd name="connsiteX52" fmla="*/ 1761363 w 5670614"/>
              <a:gd name="connsiteY52" fmla="*/ 2069403 h 2276381"/>
              <a:gd name="connsiteX53" fmla="*/ 2021300 w 5670614"/>
              <a:gd name="connsiteY53" fmla="*/ 2263141 h 2276381"/>
              <a:gd name="connsiteX54" fmla="*/ 2265236 w 5670614"/>
              <a:gd name="connsiteY54" fmla="*/ 2118266 h 2276381"/>
              <a:gd name="connsiteX55" fmla="*/ 2318957 w 5670614"/>
              <a:gd name="connsiteY55" fmla="*/ 2122933 h 2276381"/>
              <a:gd name="connsiteX56" fmla="*/ 2410873 w 5670614"/>
              <a:gd name="connsiteY56" fmla="*/ 2108170 h 2276381"/>
              <a:gd name="connsiteX57" fmla="*/ 2662809 w 5670614"/>
              <a:gd name="connsiteY57" fmla="*/ 2269332 h 2276381"/>
              <a:gd name="connsiteX58" fmla="*/ 2814733 w 5670614"/>
              <a:gd name="connsiteY58" fmla="*/ 2227041 h 2276381"/>
              <a:gd name="connsiteX59" fmla="*/ 2979039 w 5670614"/>
              <a:gd name="connsiteY59" fmla="*/ 2276381 h 2276381"/>
              <a:gd name="connsiteX60" fmla="*/ 3229547 w 5670614"/>
              <a:gd name="connsiteY60" fmla="*/ 2115313 h 2276381"/>
              <a:gd name="connsiteX61" fmla="*/ 3385280 w 5670614"/>
              <a:gd name="connsiteY61" fmla="*/ 2159223 h 2276381"/>
              <a:gd name="connsiteX62" fmla="*/ 3527679 w 5670614"/>
              <a:gd name="connsiteY62" fmla="*/ 2122552 h 2276381"/>
              <a:gd name="connsiteX63" fmla="*/ 3765042 w 5670614"/>
              <a:gd name="connsiteY63" fmla="*/ 2251330 h 2276381"/>
              <a:gd name="connsiteX64" fmla="*/ 3980784 w 5670614"/>
              <a:gd name="connsiteY64" fmla="*/ 2153128 h 2276381"/>
              <a:gd name="connsiteX65" fmla="*/ 4135279 w 5670614"/>
              <a:gd name="connsiteY65" fmla="*/ 2196181 h 2276381"/>
              <a:gd name="connsiteX66" fmla="*/ 4334256 w 5670614"/>
              <a:gd name="connsiteY66" fmla="*/ 2116742 h 2276381"/>
              <a:gd name="connsiteX67" fmla="*/ 4360926 w 5670614"/>
              <a:gd name="connsiteY67" fmla="*/ 2118171 h 2276381"/>
              <a:gd name="connsiteX68" fmla="*/ 4497896 w 5670614"/>
              <a:gd name="connsiteY68" fmla="*/ 2077785 h 2276381"/>
              <a:gd name="connsiteX69" fmla="*/ 4722781 w 5670614"/>
              <a:gd name="connsiteY69" fmla="*/ 2249140 h 2276381"/>
              <a:gd name="connsiteX70" fmla="*/ 4915472 w 5670614"/>
              <a:gd name="connsiteY70" fmla="*/ 2155128 h 2276381"/>
              <a:gd name="connsiteX71" fmla="*/ 5038725 w 5670614"/>
              <a:gd name="connsiteY71" fmla="*/ 2186370 h 2276381"/>
              <a:gd name="connsiteX72" fmla="*/ 5120735 w 5670614"/>
              <a:gd name="connsiteY72" fmla="*/ 2172844 h 2276381"/>
              <a:gd name="connsiteX73" fmla="*/ 5264753 w 5670614"/>
              <a:gd name="connsiteY73" fmla="*/ 2216850 h 2276381"/>
              <a:gd name="connsiteX74" fmla="*/ 5404866 w 5670614"/>
              <a:gd name="connsiteY74" fmla="*/ 2174464 h 2276381"/>
              <a:gd name="connsiteX75" fmla="*/ 5445347 w 5670614"/>
              <a:gd name="connsiteY75" fmla="*/ 2177607 h 2276381"/>
              <a:gd name="connsiteX76" fmla="*/ 5670614 w 5670614"/>
              <a:gd name="connsiteY76" fmla="*/ 1983297 h 2276381"/>
              <a:gd name="connsiteX77" fmla="*/ 5484686 w 5670614"/>
              <a:gd name="connsiteY77" fmla="*/ 1792987 h 227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5670614" h="2276381">
                <a:moveTo>
                  <a:pt x="5484686" y="1792987"/>
                </a:moveTo>
                <a:cubicBezTo>
                  <a:pt x="5462397" y="1741266"/>
                  <a:pt x="5415344" y="1699928"/>
                  <a:pt x="5355717" y="1679830"/>
                </a:cubicBezTo>
                <a:cubicBezTo>
                  <a:pt x="5322380" y="1608297"/>
                  <a:pt x="5240846" y="1557815"/>
                  <a:pt x="5145501" y="1558005"/>
                </a:cubicBezTo>
                <a:cubicBezTo>
                  <a:pt x="5084826" y="1558101"/>
                  <a:pt x="5029962" y="1578865"/>
                  <a:pt x="4989576" y="1612298"/>
                </a:cubicBezTo>
                <a:cubicBezTo>
                  <a:pt x="4962525" y="1602582"/>
                  <a:pt x="4932807" y="1597248"/>
                  <a:pt x="4901660" y="1597344"/>
                </a:cubicBezTo>
                <a:cubicBezTo>
                  <a:pt x="4872228" y="1597439"/>
                  <a:pt x="4844225" y="1602487"/>
                  <a:pt x="4818507" y="1611250"/>
                </a:cubicBezTo>
                <a:cubicBezTo>
                  <a:pt x="4782979" y="1543909"/>
                  <a:pt x="4703921" y="1496950"/>
                  <a:pt x="4612196" y="1497236"/>
                </a:cubicBezTo>
                <a:cubicBezTo>
                  <a:pt x="4586669" y="1497331"/>
                  <a:pt x="4562189" y="1501141"/>
                  <a:pt x="4539329" y="1507904"/>
                </a:cubicBezTo>
                <a:cubicBezTo>
                  <a:pt x="4498848" y="1455040"/>
                  <a:pt x="4429125" y="1420179"/>
                  <a:pt x="4349877" y="1420274"/>
                </a:cubicBezTo>
                <a:cubicBezTo>
                  <a:pt x="4273963" y="1420464"/>
                  <a:pt x="4207002" y="1452850"/>
                  <a:pt x="4166235" y="1502284"/>
                </a:cubicBezTo>
                <a:cubicBezTo>
                  <a:pt x="4128421" y="1446468"/>
                  <a:pt x="4059079" y="1408463"/>
                  <a:pt x="3979164" y="1405986"/>
                </a:cubicBezTo>
                <a:cubicBezTo>
                  <a:pt x="3985070" y="1388651"/>
                  <a:pt x="3988308" y="1370268"/>
                  <a:pt x="3988308" y="1351313"/>
                </a:cubicBezTo>
                <a:cubicBezTo>
                  <a:pt x="3987927" y="1244252"/>
                  <a:pt x="3886581" y="1157765"/>
                  <a:pt x="3761804" y="1158051"/>
                </a:cubicBezTo>
                <a:cubicBezTo>
                  <a:pt x="3761518" y="1158051"/>
                  <a:pt x="3761232" y="1158051"/>
                  <a:pt x="3760851" y="1158051"/>
                </a:cubicBezTo>
                <a:cubicBezTo>
                  <a:pt x="3751802" y="1063277"/>
                  <a:pt x="3663505" y="988029"/>
                  <a:pt x="3552920" y="980981"/>
                </a:cubicBezTo>
                <a:cubicBezTo>
                  <a:pt x="3548253" y="877158"/>
                  <a:pt x="3448907" y="794386"/>
                  <a:pt x="3326892" y="794672"/>
                </a:cubicBezTo>
                <a:cubicBezTo>
                  <a:pt x="3293936" y="794767"/>
                  <a:pt x="3262694" y="801054"/>
                  <a:pt x="3234500" y="812007"/>
                </a:cubicBezTo>
                <a:cubicBezTo>
                  <a:pt x="3222022" y="740951"/>
                  <a:pt x="3150680" y="686563"/>
                  <a:pt x="3064478" y="686754"/>
                </a:cubicBezTo>
                <a:cubicBezTo>
                  <a:pt x="3054953" y="686754"/>
                  <a:pt x="3045714" y="687611"/>
                  <a:pt x="3036570" y="688944"/>
                </a:cubicBezTo>
                <a:cubicBezTo>
                  <a:pt x="3028855" y="582264"/>
                  <a:pt x="2934748" y="495968"/>
                  <a:pt x="2813399" y="480823"/>
                </a:cubicBezTo>
                <a:cubicBezTo>
                  <a:pt x="2782538" y="452248"/>
                  <a:pt x="2743391" y="430531"/>
                  <a:pt x="2698909" y="418720"/>
                </a:cubicBezTo>
                <a:cubicBezTo>
                  <a:pt x="2700719" y="407766"/>
                  <a:pt x="2702052" y="396717"/>
                  <a:pt x="2701957" y="385287"/>
                </a:cubicBezTo>
                <a:cubicBezTo>
                  <a:pt x="2701576" y="261081"/>
                  <a:pt x="2583942" y="160783"/>
                  <a:pt x="2439257" y="161069"/>
                </a:cubicBezTo>
                <a:cubicBezTo>
                  <a:pt x="2399252" y="161164"/>
                  <a:pt x="2361533" y="169165"/>
                  <a:pt x="2327624" y="182976"/>
                </a:cubicBezTo>
                <a:cubicBezTo>
                  <a:pt x="2282000" y="150210"/>
                  <a:pt x="2223230" y="130494"/>
                  <a:pt x="2159032" y="130684"/>
                </a:cubicBezTo>
                <a:cubicBezTo>
                  <a:pt x="2079022" y="130875"/>
                  <a:pt x="2007584" y="161926"/>
                  <a:pt x="1959674" y="210504"/>
                </a:cubicBezTo>
                <a:cubicBezTo>
                  <a:pt x="1951006" y="92775"/>
                  <a:pt x="1837087" y="-380"/>
                  <a:pt x="1697736" y="1"/>
                </a:cubicBezTo>
                <a:cubicBezTo>
                  <a:pt x="1614583" y="192"/>
                  <a:pt x="1540669" y="33720"/>
                  <a:pt x="1492853" y="85726"/>
                </a:cubicBezTo>
                <a:cubicBezTo>
                  <a:pt x="1461516" y="66390"/>
                  <a:pt x="1423226" y="54960"/>
                  <a:pt x="1381697" y="55056"/>
                </a:cubicBezTo>
                <a:cubicBezTo>
                  <a:pt x="1285970" y="55246"/>
                  <a:pt x="1207294" y="116301"/>
                  <a:pt x="1194530" y="195359"/>
                </a:cubicBezTo>
                <a:cubicBezTo>
                  <a:pt x="1092994" y="198788"/>
                  <a:pt x="1011936" y="270416"/>
                  <a:pt x="1012222" y="358332"/>
                </a:cubicBezTo>
                <a:cubicBezTo>
                  <a:pt x="1012317" y="397575"/>
                  <a:pt x="1028700" y="433579"/>
                  <a:pt x="1055751" y="461678"/>
                </a:cubicBezTo>
                <a:cubicBezTo>
                  <a:pt x="1028605" y="496349"/>
                  <a:pt x="1012793" y="538164"/>
                  <a:pt x="1012889" y="583122"/>
                </a:cubicBezTo>
                <a:cubicBezTo>
                  <a:pt x="1012984" y="606267"/>
                  <a:pt x="1017365" y="628556"/>
                  <a:pt x="1025271" y="649511"/>
                </a:cubicBezTo>
                <a:cubicBezTo>
                  <a:pt x="1000601" y="659322"/>
                  <a:pt x="978218" y="672371"/>
                  <a:pt x="958596" y="688087"/>
                </a:cubicBezTo>
                <a:cubicBezTo>
                  <a:pt x="914591" y="656655"/>
                  <a:pt x="858012" y="637795"/>
                  <a:pt x="796290" y="637986"/>
                </a:cubicBezTo>
                <a:cubicBezTo>
                  <a:pt x="656558" y="638367"/>
                  <a:pt x="543592" y="735712"/>
                  <a:pt x="543973" y="855632"/>
                </a:cubicBezTo>
                <a:cubicBezTo>
                  <a:pt x="544068" y="878301"/>
                  <a:pt x="548164" y="900209"/>
                  <a:pt x="555784" y="920688"/>
                </a:cubicBezTo>
                <a:cubicBezTo>
                  <a:pt x="481584" y="941738"/>
                  <a:pt x="422910" y="991363"/>
                  <a:pt x="396907" y="1054323"/>
                </a:cubicBezTo>
                <a:cubicBezTo>
                  <a:pt x="348425" y="1027082"/>
                  <a:pt x="290513" y="1011271"/>
                  <a:pt x="228219" y="1011366"/>
                </a:cubicBezTo>
                <a:cubicBezTo>
                  <a:pt x="137351" y="1011556"/>
                  <a:pt x="56007" y="1045846"/>
                  <a:pt x="0" y="1099853"/>
                </a:cubicBezTo>
                <a:lnTo>
                  <a:pt x="0" y="2092644"/>
                </a:lnTo>
                <a:cubicBezTo>
                  <a:pt x="40862" y="2115028"/>
                  <a:pt x="89345" y="2128172"/>
                  <a:pt x="141446" y="2128077"/>
                </a:cubicBezTo>
                <a:cubicBezTo>
                  <a:pt x="219647" y="2127886"/>
                  <a:pt x="289465" y="2098168"/>
                  <a:pt x="337376" y="2051496"/>
                </a:cubicBezTo>
                <a:cubicBezTo>
                  <a:pt x="379286" y="2128363"/>
                  <a:pt x="469964" y="2181607"/>
                  <a:pt x="575310" y="2181322"/>
                </a:cubicBezTo>
                <a:cubicBezTo>
                  <a:pt x="669703" y="2181131"/>
                  <a:pt x="751999" y="2137983"/>
                  <a:pt x="797909" y="2073594"/>
                </a:cubicBezTo>
                <a:cubicBezTo>
                  <a:pt x="845820" y="2128934"/>
                  <a:pt x="922401" y="2164939"/>
                  <a:pt x="1008983" y="2164748"/>
                </a:cubicBezTo>
                <a:cubicBezTo>
                  <a:pt x="1118140" y="2164462"/>
                  <a:pt x="1211390" y="2107027"/>
                  <a:pt x="1250537" y="2025492"/>
                </a:cubicBezTo>
                <a:cubicBezTo>
                  <a:pt x="1279303" y="2034732"/>
                  <a:pt x="1310354" y="2039971"/>
                  <a:pt x="1342930" y="2039875"/>
                </a:cubicBezTo>
                <a:cubicBezTo>
                  <a:pt x="1351693" y="2039875"/>
                  <a:pt x="1360361" y="2039399"/>
                  <a:pt x="1368933" y="2038637"/>
                </a:cubicBezTo>
                <a:cubicBezTo>
                  <a:pt x="1416177" y="2077594"/>
                  <a:pt x="1480280" y="2101502"/>
                  <a:pt x="1550956" y="2101407"/>
                </a:cubicBezTo>
                <a:cubicBezTo>
                  <a:pt x="1614011" y="2101216"/>
                  <a:pt x="1671923" y="2081976"/>
                  <a:pt x="1716977" y="2049972"/>
                </a:cubicBezTo>
                <a:cubicBezTo>
                  <a:pt x="1730883" y="2057592"/>
                  <a:pt x="1745742" y="2064069"/>
                  <a:pt x="1761363" y="2069403"/>
                </a:cubicBezTo>
                <a:cubicBezTo>
                  <a:pt x="1779080" y="2179036"/>
                  <a:pt x="1888712" y="2263427"/>
                  <a:pt x="2021300" y="2263141"/>
                </a:cubicBezTo>
                <a:cubicBezTo>
                  <a:pt x="2132933" y="2262856"/>
                  <a:pt x="2227802" y="2202657"/>
                  <a:pt x="2265236" y="2118266"/>
                </a:cubicBezTo>
                <a:cubicBezTo>
                  <a:pt x="2282571" y="2121314"/>
                  <a:pt x="2300573" y="2122933"/>
                  <a:pt x="2318957" y="2122933"/>
                </a:cubicBezTo>
                <a:cubicBezTo>
                  <a:pt x="2351342" y="2122838"/>
                  <a:pt x="2382203" y="2117504"/>
                  <a:pt x="2410873" y="2108170"/>
                </a:cubicBezTo>
                <a:cubicBezTo>
                  <a:pt x="2442972" y="2201515"/>
                  <a:pt x="2543651" y="2269618"/>
                  <a:pt x="2662809" y="2269332"/>
                </a:cubicBezTo>
                <a:cubicBezTo>
                  <a:pt x="2719578" y="2269237"/>
                  <a:pt x="2771966" y="2253426"/>
                  <a:pt x="2814733" y="2227041"/>
                </a:cubicBezTo>
                <a:cubicBezTo>
                  <a:pt x="2859786" y="2257998"/>
                  <a:pt x="2916936" y="2276476"/>
                  <a:pt x="2979039" y="2276381"/>
                </a:cubicBezTo>
                <a:cubicBezTo>
                  <a:pt x="3097721" y="2276095"/>
                  <a:pt x="3197638" y="2208182"/>
                  <a:pt x="3229547" y="2115313"/>
                </a:cubicBezTo>
                <a:cubicBezTo>
                  <a:pt x="3273171" y="2142936"/>
                  <a:pt x="3326892" y="2159319"/>
                  <a:pt x="3385280" y="2159223"/>
                </a:cubicBezTo>
                <a:cubicBezTo>
                  <a:pt x="3437859" y="2159128"/>
                  <a:pt x="3486722" y="2145507"/>
                  <a:pt x="3527679" y="2122552"/>
                </a:cubicBezTo>
                <a:cubicBezTo>
                  <a:pt x="3569780" y="2198848"/>
                  <a:pt x="3660172" y="2251616"/>
                  <a:pt x="3765042" y="2251330"/>
                </a:cubicBezTo>
                <a:cubicBezTo>
                  <a:pt x="3854768" y="2251140"/>
                  <a:pt x="3933730" y="2212182"/>
                  <a:pt x="3980784" y="2153128"/>
                </a:cubicBezTo>
                <a:cubicBezTo>
                  <a:pt x="4024217" y="2180179"/>
                  <a:pt x="4077462" y="2196371"/>
                  <a:pt x="4135279" y="2196181"/>
                </a:cubicBezTo>
                <a:cubicBezTo>
                  <a:pt x="4215098" y="2195990"/>
                  <a:pt x="4286345" y="2165129"/>
                  <a:pt x="4334256" y="2116742"/>
                </a:cubicBezTo>
                <a:cubicBezTo>
                  <a:pt x="4343019" y="2117599"/>
                  <a:pt x="4351878" y="2118171"/>
                  <a:pt x="4360926" y="2118171"/>
                </a:cubicBezTo>
                <a:cubicBezTo>
                  <a:pt x="4412552" y="2118075"/>
                  <a:pt x="4459986" y="2102836"/>
                  <a:pt x="4497896" y="2077785"/>
                </a:cubicBezTo>
                <a:cubicBezTo>
                  <a:pt x="4510945" y="2174464"/>
                  <a:pt x="4606671" y="2249425"/>
                  <a:pt x="4722781" y="2249140"/>
                </a:cubicBezTo>
                <a:cubicBezTo>
                  <a:pt x="4804696" y="2248949"/>
                  <a:pt x="4876038" y="2211230"/>
                  <a:pt x="4915472" y="2155128"/>
                </a:cubicBezTo>
                <a:cubicBezTo>
                  <a:pt x="4951000" y="2174940"/>
                  <a:pt x="4993291" y="2186465"/>
                  <a:pt x="5038725" y="2186370"/>
                </a:cubicBezTo>
                <a:cubicBezTo>
                  <a:pt x="5067682" y="2186274"/>
                  <a:pt x="5095304" y="2181417"/>
                  <a:pt x="5120735" y="2172844"/>
                </a:cubicBezTo>
                <a:cubicBezTo>
                  <a:pt x="5159883" y="2200467"/>
                  <a:pt x="5210080" y="2217040"/>
                  <a:pt x="5264753" y="2216850"/>
                </a:cubicBezTo>
                <a:cubicBezTo>
                  <a:pt x="5317808" y="2216755"/>
                  <a:pt x="5366385" y="2200848"/>
                  <a:pt x="5404866" y="2174464"/>
                </a:cubicBezTo>
                <a:cubicBezTo>
                  <a:pt x="5418011" y="2176464"/>
                  <a:pt x="5431536" y="2177702"/>
                  <a:pt x="5445347" y="2177607"/>
                </a:cubicBezTo>
                <a:cubicBezTo>
                  <a:pt x="5570125" y="2177321"/>
                  <a:pt x="5670995" y="2090263"/>
                  <a:pt x="5670614" y="1983297"/>
                </a:cubicBezTo>
                <a:cubicBezTo>
                  <a:pt x="5670709" y="1887856"/>
                  <a:pt x="5590318" y="1809084"/>
                  <a:pt x="5484686" y="1792987"/>
                </a:cubicBezTo>
                <a:close/>
              </a:path>
            </a:pathLst>
          </a:custGeom>
          <a:gradFill>
            <a:gsLst>
              <a:gs pos="0">
                <a:srgbClr val="FFFFFF"/>
              </a:gs>
              <a:gs pos="37910">
                <a:srgbClr val="FAFEFE"/>
              </a:gs>
              <a:gs pos="100000">
                <a:srgbClr val="81D2E7"/>
              </a:gs>
            </a:gsLst>
            <a:lin ang="525822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6ABFA94-7C0D-4332-0411-09ED525C6E1E}"/>
              </a:ext>
            </a:extLst>
          </p:cNvPr>
          <p:cNvSpPr/>
          <p:nvPr/>
        </p:nvSpPr>
        <p:spPr>
          <a:xfrm>
            <a:off x="8256598" y="53493"/>
            <a:ext cx="3965830" cy="2269523"/>
          </a:xfrm>
          <a:custGeom>
            <a:avLst/>
            <a:gdLst>
              <a:gd name="connsiteX0" fmla="*/ 3965830 w 3965830"/>
              <a:gd name="connsiteY0" fmla="*/ 483776 h 2269523"/>
              <a:gd name="connsiteX1" fmla="*/ 3947542 w 3965830"/>
              <a:gd name="connsiteY1" fmla="*/ 480823 h 2269523"/>
              <a:gd name="connsiteX2" fmla="*/ 3833052 w 3965830"/>
              <a:gd name="connsiteY2" fmla="*/ 418720 h 2269523"/>
              <a:gd name="connsiteX3" fmla="*/ 3836100 w 3965830"/>
              <a:gd name="connsiteY3" fmla="*/ 385287 h 2269523"/>
              <a:gd name="connsiteX4" fmla="*/ 3573400 w 3965830"/>
              <a:gd name="connsiteY4" fmla="*/ 161069 h 2269523"/>
              <a:gd name="connsiteX5" fmla="*/ 3461767 w 3965830"/>
              <a:gd name="connsiteY5" fmla="*/ 182976 h 2269523"/>
              <a:gd name="connsiteX6" fmla="*/ 3293175 w 3965830"/>
              <a:gd name="connsiteY6" fmla="*/ 130684 h 2269523"/>
              <a:gd name="connsiteX7" fmla="*/ 3093816 w 3965830"/>
              <a:gd name="connsiteY7" fmla="*/ 210504 h 2269523"/>
              <a:gd name="connsiteX8" fmla="*/ 2831974 w 3965830"/>
              <a:gd name="connsiteY8" fmla="*/ 1 h 2269523"/>
              <a:gd name="connsiteX9" fmla="*/ 2626996 w 3965830"/>
              <a:gd name="connsiteY9" fmla="*/ 85726 h 2269523"/>
              <a:gd name="connsiteX10" fmla="*/ 2515839 w 3965830"/>
              <a:gd name="connsiteY10" fmla="*/ 55056 h 2269523"/>
              <a:gd name="connsiteX11" fmla="*/ 2328673 w 3965830"/>
              <a:gd name="connsiteY11" fmla="*/ 195359 h 2269523"/>
              <a:gd name="connsiteX12" fmla="*/ 2146364 w 3965830"/>
              <a:gd name="connsiteY12" fmla="*/ 358332 h 2269523"/>
              <a:gd name="connsiteX13" fmla="*/ 2189894 w 3965830"/>
              <a:gd name="connsiteY13" fmla="*/ 461678 h 2269523"/>
              <a:gd name="connsiteX14" fmla="*/ 2147031 w 3965830"/>
              <a:gd name="connsiteY14" fmla="*/ 583122 h 2269523"/>
              <a:gd name="connsiteX15" fmla="*/ 2159414 w 3965830"/>
              <a:gd name="connsiteY15" fmla="*/ 649511 h 2269523"/>
              <a:gd name="connsiteX16" fmla="*/ 2092739 w 3965830"/>
              <a:gd name="connsiteY16" fmla="*/ 688087 h 2269523"/>
              <a:gd name="connsiteX17" fmla="*/ 1930337 w 3965830"/>
              <a:gd name="connsiteY17" fmla="*/ 637986 h 2269523"/>
              <a:gd name="connsiteX18" fmla="*/ 1678020 w 3965830"/>
              <a:gd name="connsiteY18" fmla="*/ 855632 h 2269523"/>
              <a:gd name="connsiteX19" fmla="*/ 1689831 w 3965830"/>
              <a:gd name="connsiteY19" fmla="*/ 920688 h 2269523"/>
              <a:gd name="connsiteX20" fmla="*/ 1530954 w 3965830"/>
              <a:gd name="connsiteY20" fmla="*/ 1054324 h 2269523"/>
              <a:gd name="connsiteX21" fmla="*/ 1362266 w 3965830"/>
              <a:gd name="connsiteY21" fmla="*/ 1011366 h 2269523"/>
              <a:gd name="connsiteX22" fmla="*/ 1067658 w 3965830"/>
              <a:gd name="connsiteY22" fmla="*/ 1203485 h 2269523"/>
              <a:gd name="connsiteX23" fmla="*/ 983362 w 3965830"/>
              <a:gd name="connsiteY23" fmla="*/ 1190626 h 2269523"/>
              <a:gd name="connsiteX24" fmla="*/ 742951 w 3965830"/>
              <a:gd name="connsiteY24" fmla="*/ 1369791 h 2269523"/>
              <a:gd name="connsiteX25" fmla="*/ 607791 w 3965830"/>
              <a:gd name="connsiteY25" fmla="*/ 1417702 h 2269523"/>
              <a:gd name="connsiteX26" fmla="*/ 441770 w 3965830"/>
              <a:gd name="connsiteY26" fmla="*/ 1346932 h 2269523"/>
              <a:gd name="connsiteX27" fmla="*/ 234697 w 3965830"/>
              <a:gd name="connsiteY27" fmla="*/ 1522668 h 2269523"/>
              <a:gd name="connsiteX28" fmla="*/ 153163 w 3965830"/>
              <a:gd name="connsiteY28" fmla="*/ 1502665 h 2269523"/>
              <a:gd name="connsiteX29" fmla="*/ 1 w 3965830"/>
              <a:gd name="connsiteY29" fmla="*/ 1634872 h 2269523"/>
              <a:gd name="connsiteX30" fmla="*/ 154020 w 3965830"/>
              <a:gd name="connsiteY30" fmla="*/ 1766317 h 2269523"/>
              <a:gd name="connsiteX31" fmla="*/ 191358 w 3965830"/>
              <a:gd name="connsiteY31" fmla="*/ 1762126 h 2269523"/>
              <a:gd name="connsiteX32" fmla="*/ 316802 w 3965830"/>
              <a:gd name="connsiteY32" fmla="*/ 1812418 h 2269523"/>
              <a:gd name="connsiteX33" fmla="*/ 409671 w 3965830"/>
              <a:gd name="connsiteY33" fmla="*/ 1787082 h 2269523"/>
              <a:gd name="connsiteX34" fmla="*/ 551879 w 3965830"/>
              <a:gd name="connsiteY34" fmla="*/ 1858329 h 2269523"/>
              <a:gd name="connsiteX35" fmla="*/ 595218 w 3965830"/>
              <a:gd name="connsiteY35" fmla="*/ 1853090 h 2269523"/>
              <a:gd name="connsiteX36" fmla="*/ 750952 w 3965830"/>
              <a:gd name="connsiteY36" fmla="*/ 1950912 h 2269523"/>
              <a:gd name="connsiteX37" fmla="*/ 802101 w 3965830"/>
              <a:gd name="connsiteY37" fmla="*/ 1943673 h 2269523"/>
              <a:gd name="connsiteX38" fmla="*/ 913734 w 3965830"/>
              <a:gd name="connsiteY38" fmla="*/ 1981582 h 2269523"/>
              <a:gd name="connsiteX39" fmla="*/ 1018223 w 3965830"/>
              <a:gd name="connsiteY39" fmla="*/ 1948531 h 2269523"/>
              <a:gd name="connsiteX40" fmla="*/ 1275589 w 3965830"/>
              <a:gd name="connsiteY40" fmla="*/ 2127982 h 2269523"/>
              <a:gd name="connsiteX41" fmla="*/ 1471518 w 3965830"/>
              <a:gd name="connsiteY41" fmla="*/ 2051400 h 2269523"/>
              <a:gd name="connsiteX42" fmla="*/ 1709453 w 3965830"/>
              <a:gd name="connsiteY42" fmla="*/ 2181226 h 2269523"/>
              <a:gd name="connsiteX43" fmla="*/ 1932052 w 3965830"/>
              <a:gd name="connsiteY43" fmla="*/ 2073594 h 2269523"/>
              <a:gd name="connsiteX44" fmla="*/ 2143126 w 3965830"/>
              <a:gd name="connsiteY44" fmla="*/ 2164748 h 2269523"/>
              <a:gd name="connsiteX45" fmla="*/ 2384680 w 3965830"/>
              <a:gd name="connsiteY45" fmla="*/ 2025492 h 2269523"/>
              <a:gd name="connsiteX46" fmla="*/ 2477072 w 3965830"/>
              <a:gd name="connsiteY46" fmla="*/ 2039875 h 2269523"/>
              <a:gd name="connsiteX47" fmla="*/ 2502981 w 3965830"/>
              <a:gd name="connsiteY47" fmla="*/ 2038732 h 2269523"/>
              <a:gd name="connsiteX48" fmla="*/ 2685003 w 3965830"/>
              <a:gd name="connsiteY48" fmla="*/ 2101502 h 2269523"/>
              <a:gd name="connsiteX49" fmla="*/ 2851024 w 3965830"/>
              <a:gd name="connsiteY49" fmla="*/ 2050067 h 2269523"/>
              <a:gd name="connsiteX50" fmla="*/ 2895411 w 3965830"/>
              <a:gd name="connsiteY50" fmla="*/ 2069498 h 2269523"/>
              <a:gd name="connsiteX51" fmla="*/ 3155348 w 3965830"/>
              <a:gd name="connsiteY51" fmla="*/ 2263236 h 2269523"/>
              <a:gd name="connsiteX52" fmla="*/ 3399283 w 3965830"/>
              <a:gd name="connsiteY52" fmla="*/ 2118361 h 2269523"/>
              <a:gd name="connsiteX53" fmla="*/ 3453004 w 3965830"/>
              <a:gd name="connsiteY53" fmla="*/ 2123028 h 2269523"/>
              <a:gd name="connsiteX54" fmla="*/ 3544920 w 3965830"/>
              <a:gd name="connsiteY54" fmla="*/ 2108265 h 2269523"/>
              <a:gd name="connsiteX55" fmla="*/ 3796856 w 3965830"/>
              <a:gd name="connsiteY55" fmla="*/ 2269523 h 2269523"/>
              <a:gd name="connsiteX56" fmla="*/ 3948780 w 3965830"/>
              <a:gd name="connsiteY56" fmla="*/ 2227232 h 2269523"/>
              <a:gd name="connsiteX57" fmla="*/ 3965544 w 3965830"/>
              <a:gd name="connsiteY57" fmla="*/ 2237805 h 2269523"/>
              <a:gd name="connsiteX58" fmla="*/ 3965544 w 3965830"/>
              <a:gd name="connsiteY58" fmla="*/ 483776 h 2269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65830" h="2269523">
                <a:moveTo>
                  <a:pt x="3965830" y="483776"/>
                </a:moveTo>
                <a:cubicBezTo>
                  <a:pt x="3959829" y="482633"/>
                  <a:pt x="3953733" y="481585"/>
                  <a:pt x="3947542" y="480823"/>
                </a:cubicBezTo>
                <a:cubicBezTo>
                  <a:pt x="3916681" y="452248"/>
                  <a:pt x="3877533" y="430531"/>
                  <a:pt x="3833052" y="418720"/>
                </a:cubicBezTo>
                <a:cubicBezTo>
                  <a:pt x="3834956" y="407766"/>
                  <a:pt x="3836194" y="396622"/>
                  <a:pt x="3836100" y="385287"/>
                </a:cubicBezTo>
                <a:cubicBezTo>
                  <a:pt x="3835718" y="261081"/>
                  <a:pt x="3718085" y="160783"/>
                  <a:pt x="3573400" y="161069"/>
                </a:cubicBezTo>
                <a:cubicBezTo>
                  <a:pt x="3533395" y="161164"/>
                  <a:pt x="3495676" y="169165"/>
                  <a:pt x="3461767" y="182976"/>
                </a:cubicBezTo>
                <a:cubicBezTo>
                  <a:pt x="3416142" y="150210"/>
                  <a:pt x="3357373" y="130494"/>
                  <a:pt x="3293175" y="130684"/>
                </a:cubicBezTo>
                <a:cubicBezTo>
                  <a:pt x="3213164" y="130875"/>
                  <a:pt x="3141727" y="161926"/>
                  <a:pt x="3093816" y="210504"/>
                </a:cubicBezTo>
                <a:cubicBezTo>
                  <a:pt x="3085148" y="92775"/>
                  <a:pt x="2971229" y="-380"/>
                  <a:pt x="2831974" y="1"/>
                </a:cubicBezTo>
                <a:cubicBezTo>
                  <a:pt x="2748725" y="192"/>
                  <a:pt x="2674907" y="33720"/>
                  <a:pt x="2626996" y="85726"/>
                </a:cubicBezTo>
                <a:cubicBezTo>
                  <a:pt x="2595754" y="66390"/>
                  <a:pt x="2557368" y="54960"/>
                  <a:pt x="2515839" y="55056"/>
                </a:cubicBezTo>
                <a:cubicBezTo>
                  <a:pt x="2420113" y="55246"/>
                  <a:pt x="2341436" y="116301"/>
                  <a:pt x="2328673" y="195359"/>
                </a:cubicBezTo>
                <a:cubicBezTo>
                  <a:pt x="2227136" y="198788"/>
                  <a:pt x="2146078" y="270416"/>
                  <a:pt x="2146364" y="358332"/>
                </a:cubicBezTo>
                <a:cubicBezTo>
                  <a:pt x="2146460" y="397575"/>
                  <a:pt x="2162843" y="433579"/>
                  <a:pt x="2189894" y="461678"/>
                </a:cubicBezTo>
                <a:cubicBezTo>
                  <a:pt x="2162747" y="496349"/>
                  <a:pt x="2146936" y="538164"/>
                  <a:pt x="2147031" y="583122"/>
                </a:cubicBezTo>
                <a:cubicBezTo>
                  <a:pt x="2147127" y="606267"/>
                  <a:pt x="2151508" y="628556"/>
                  <a:pt x="2159414" y="649511"/>
                </a:cubicBezTo>
                <a:cubicBezTo>
                  <a:pt x="2134744" y="659322"/>
                  <a:pt x="2112265" y="672371"/>
                  <a:pt x="2092739" y="688087"/>
                </a:cubicBezTo>
                <a:cubicBezTo>
                  <a:pt x="2048733" y="656655"/>
                  <a:pt x="1992155" y="637795"/>
                  <a:pt x="1930337" y="637986"/>
                </a:cubicBezTo>
                <a:cubicBezTo>
                  <a:pt x="1790606" y="638367"/>
                  <a:pt x="1677639" y="735807"/>
                  <a:pt x="1678020" y="855632"/>
                </a:cubicBezTo>
                <a:cubicBezTo>
                  <a:pt x="1678116" y="878301"/>
                  <a:pt x="1682306" y="900209"/>
                  <a:pt x="1689831" y="920688"/>
                </a:cubicBezTo>
                <a:cubicBezTo>
                  <a:pt x="1615631" y="941738"/>
                  <a:pt x="1556957" y="991363"/>
                  <a:pt x="1530954" y="1054324"/>
                </a:cubicBezTo>
                <a:cubicBezTo>
                  <a:pt x="1482472" y="1027082"/>
                  <a:pt x="1424560" y="1011175"/>
                  <a:pt x="1362266" y="1011366"/>
                </a:cubicBezTo>
                <a:cubicBezTo>
                  <a:pt x="1221773" y="1011747"/>
                  <a:pt x="1103853" y="1092900"/>
                  <a:pt x="1067658" y="1203485"/>
                </a:cubicBezTo>
                <a:cubicBezTo>
                  <a:pt x="1041369" y="1195198"/>
                  <a:pt x="1012985" y="1190531"/>
                  <a:pt x="983362" y="1190626"/>
                </a:cubicBezTo>
                <a:cubicBezTo>
                  <a:pt x="860870" y="1190912"/>
                  <a:pt x="760001" y="1268731"/>
                  <a:pt x="742951" y="1369791"/>
                </a:cubicBezTo>
                <a:cubicBezTo>
                  <a:pt x="690658" y="1371220"/>
                  <a:pt x="643415" y="1389127"/>
                  <a:pt x="607791" y="1417702"/>
                </a:cubicBezTo>
                <a:cubicBezTo>
                  <a:pt x="569691" y="1374649"/>
                  <a:pt x="509588" y="1346741"/>
                  <a:pt x="441770" y="1346932"/>
                </a:cubicBezTo>
                <a:cubicBezTo>
                  <a:pt x="328137" y="1347217"/>
                  <a:pt x="236316" y="1425608"/>
                  <a:pt x="234697" y="1522668"/>
                </a:cubicBezTo>
                <a:cubicBezTo>
                  <a:pt x="210980" y="1509999"/>
                  <a:pt x="183071" y="1502570"/>
                  <a:pt x="153163" y="1502665"/>
                </a:cubicBezTo>
                <a:cubicBezTo>
                  <a:pt x="68295" y="1502856"/>
                  <a:pt x="-285" y="1562006"/>
                  <a:pt x="1" y="1634872"/>
                </a:cubicBezTo>
                <a:cubicBezTo>
                  <a:pt x="287" y="1707643"/>
                  <a:pt x="69248" y="1766508"/>
                  <a:pt x="154020" y="1766317"/>
                </a:cubicBezTo>
                <a:cubicBezTo>
                  <a:pt x="166879" y="1766317"/>
                  <a:pt x="179357" y="1764698"/>
                  <a:pt x="191358" y="1762126"/>
                </a:cubicBezTo>
                <a:cubicBezTo>
                  <a:pt x="221266" y="1792987"/>
                  <a:pt x="266415" y="1812514"/>
                  <a:pt x="316802" y="1812418"/>
                </a:cubicBezTo>
                <a:cubicBezTo>
                  <a:pt x="351378" y="1812323"/>
                  <a:pt x="383382" y="1802893"/>
                  <a:pt x="409671" y="1787082"/>
                </a:cubicBezTo>
                <a:cubicBezTo>
                  <a:pt x="437579" y="1829754"/>
                  <a:pt x="490824" y="1858519"/>
                  <a:pt x="551879" y="1858329"/>
                </a:cubicBezTo>
                <a:cubicBezTo>
                  <a:pt x="566929" y="1858329"/>
                  <a:pt x="581407" y="1856424"/>
                  <a:pt x="595218" y="1853090"/>
                </a:cubicBezTo>
                <a:cubicBezTo>
                  <a:pt x="615887" y="1909859"/>
                  <a:pt x="677895" y="1951102"/>
                  <a:pt x="750952" y="1950912"/>
                </a:cubicBezTo>
                <a:cubicBezTo>
                  <a:pt x="768859" y="1950912"/>
                  <a:pt x="786004" y="1948245"/>
                  <a:pt x="802101" y="1943673"/>
                </a:cubicBezTo>
                <a:cubicBezTo>
                  <a:pt x="831343" y="1967199"/>
                  <a:pt x="870491" y="1981677"/>
                  <a:pt x="913734" y="1981582"/>
                </a:cubicBezTo>
                <a:cubicBezTo>
                  <a:pt x="953549" y="1981487"/>
                  <a:pt x="990029" y="1969009"/>
                  <a:pt x="1018223" y="1948531"/>
                </a:cubicBezTo>
                <a:cubicBezTo>
                  <a:pt x="1042798" y="2051210"/>
                  <a:pt x="1148716" y="2128267"/>
                  <a:pt x="1275589" y="2127982"/>
                </a:cubicBezTo>
                <a:cubicBezTo>
                  <a:pt x="1353789" y="2127791"/>
                  <a:pt x="1423607" y="2098073"/>
                  <a:pt x="1471518" y="2051400"/>
                </a:cubicBezTo>
                <a:cubicBezTo>
                  <a:pt x="1513428" y="2128172"/>
                  <a:pt x="1604106" y="2181512"/>
                  <a:pt x="1709453" y="2181226"/>
                </a:cubicBezTo>
                <a:cubicBezTo>
                  <a:pt x="1803845" y="2181036"/>
                  <a:pt x="1886141" y="2137888"/>
                  <a:pt x="1932052" y="2073594"/>
                </a:cubicBezTo>
                <a:cubicBezTo>
                  <a:pt x="1979962" y="2128934"/>
                  <a:pt x="2056544" y="2164939"/>
                  <a:pt x="2143126" y="2164748"/>
                </a:cubicBezTo>
                <a:cubicBezTo>
                  <a:pt x="2252282" y="2164462"/>
                  <a:pt x="2345532" y="2107026"/>
                  <a:pt x="2384680" y="2025492"/>
                </a:cubicBezTo>
                <a:cubicBezTo>
                  <a:pt x="2413445" y="2034732"/>
                  <a:pt x="2444497" y="2039971"/>
                  <a:pt x="2477072" y="2039875"/>
                </a:cubicBezTo>
                <a:cubicBezTo>
                  <a:pt x="2485836" y="2039875"/>
                  <a:pt x="2494503" y="2039399"/>
                  <a:pt x="2502981" y="2038732"/>
                </a:cubicBezTo>
                <a:cubicBezTo>
                  <a:pt x="2550225" y="2077690"/>
                  <a:pt x="2614328" y="2101692"/>
                  <a:pt x="2685003" y="2101502"/>
                </a:cubicBezTo>
                <a:cubicBezTo>
                  <a:pt x="2748059" y="2101311"/>
                  <a:pt x="2805875" y="2082071"/>
                  <a:pt x="2851024" y="2050067"/>
                </a:cubicBezTo>
                <a:cubicBezTo>
                  <a:pt x="2864931" y="2057687"/>
                  <a:pt x="2879789" y="2064164"/>
                  <a:pt x="2895411" y="2069498"/>
                </a:cubicBezTo>
                <a:cubicBezTo>
                  <a:pt x="2913127" y="2179131"/>
                  <a:pt x="3022760" y="2263522"/>
                  <a:pt x="3155348" y="2263236"/>
                </a:cubicBezTo>
                <a:cubicBezTo>
                  <a:pt x="3266981" y="2262951"/>
                  <a:pt x="3361754" y="2202753"/>
                  <a:pt x="3399283" y="2118361"/>
                </a:cubicBezTo>
                <a:cubicBezTo>
                  <a:pt x="3416618" y="2121409"/>
                  <a:pt x="3434621" y="2123028"/>
                  <a:pt x="3453004" y="2123028"/>
                </a:cubicBezTo>
                <a:cubicBezTo>
                  <a:pt x="3485484" y="2122933"/>
                  <a:pt x="3516345" y="2117599"/>
                  <a:pt x="3544920" y="2108265"/>
                </a:cubicBezTo>
                <a:cubicBezTo>
                  <a:pt x="3577020" y="2201610"/>
                  <a:pt x="3677699" y="2269714"/>
                  <a:pt x="3796856" y="2269523"/>
                </a:cubicBezTo>
                <a:cubicBezTo>
                  <a:pt x="3853625" y="2269428"/>
                  <a:pt x="3906013" y="2253616"/>
                  <a:pt x="3948780" y="2227232"/>
                </a:cubicBezTo>
                <a:cubicBezTo>
                  <a:pt x="3954209" y="2230947"/>
                  <a:pt x="3959829" y="2234471"/>
                  <a:pt x="3965544" y="2237805"/>
                </a:cubicBezTo>
                <a:lnTo>
                  <a:pt x="3965544" y="483776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37910">
                <a:srgbClr val="FAFEFE"/>
              </a:gs>
              <a:gs pos="100000">
                <a:srgbClr val="81D2E7"/>
              </a:gs>
            </a:gsLst>
            <a:lin ang="5656845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E87A30B-F37D-4E24-DB6C-B78EB4596DEA}"/>
              </a:ext>
            </a:extLst>
          </p:cNvPr>
          <p:cNvSpPr/>
          <p:nvPr/>
        </p:nvSpPr>
        <p:spPr>
          <a:xfrm>
            <a:off x="-80399" y="139996"/>
            <a:ext cx="6457093" cy="2276381"/>
          </a:xfrm>
          <a:custGeom>
            <a:avLst/>
            <a:gdLst>
              <a:gd name="connsiteX0" fmla="*/ 6270974 w 6457093"/>
              <a:gd name="connsiteY0" fmla="*/ 1792891 h 2276381"/>
              <a:gd name="connsiteX1" fmla="*/ 6141911 w 6457093"/>
              <a:gd name="connsiteY1" fmla="*/ 1679639 h 2276381"/>
              <a:gd name="connsiteX2" fmla="*/ 5931694 w 6457093"/>
              <a:gd name="connsiteY2" fmla="*/ 1557814 h 2276381"/>
              <a:gd name="connsiteX3" fmla="*/ 5775674 w 6457093"/>
              <a:gd name="connsiteY3" fmla="*/ 1612202 h 2276381"/>
              <a:gd name="connsiteX4" fmla="*/ 5687854 w 6457093"/>
              <a:gd name="connsiteY4" fmla="*/ 1597248 h 2276381"/>
              <a:gd name="connsiteX5" fmla="*/ 5604701 w 6457093"/>
              <a:gd name="connsiteY5" fmla="*/ 1611154 h 2276381"/>
              <a:gd name="connsiteX6" fmla="*/ 5398389 w 6457093"/>
              <a:gd name="connsiteY6" fmla="*/ 1497140 h 2276381"/>
              <a:gd name="connsiteX7" fmla="*/ 5325523 w 6457093"/>
              <a:gd name="connsiteY7" fmla="*/ 1507808 h 2276381"/>
              <a:gd name="connsiteX8" fmla="*/ 5136070 w 6457093"/>
              <a:gd name="connsiteY8" fmla="*/ 1420178 h 2276381"/>
              <a:gd name="connsiteX9" fmla="*/ 4952429 w 6457093"/>
              <a:gd name="connsiteY9" fmla="*/ 1502189 h 2276381"/>
              <a:gd name="connsiteX10" fmla="*/ 4765358 w 6457093"/>
              <a:gd name="connsiteY10" fmla="*/ 1405891 h 2276381"/>
              <a:gd name="connsiteX11" fmla="*/ 4774502 w 6457093"/>
              <a:gd name="connsiteY11" fmla="*/ 1351217 h 2276381"/>
              <a:gd name="connsiteX12" fmla="*/ 4547997 w 6457093"/>
              <a:gd name="connsiteY12" fmla="*/ 1157955 h 2276381"/>
              <a:gd name="connsiteX13" fmla="*/ 4547045 w 6457093"/>
              <a:gd name="connsiteY13" fmla="*/ 1157955 h 2276381"/>
              <a:gd name="connsiteX14" fmla="*/ 4339114 w 6457093"/>
              <a:gd name="connsiteY14" fmla="*/ 980885 h 2276381"/>
              <a:gd name="connsiteX15" fmla="*/ 4113086 w 6457093"/>
              <a:gd name="connsiteY15" fmla="*/ 794576 h 2276381"/>
              <a:gd name="connsiteX16" fmla="*/ 4020693 w 6457093"/>
              <a:gd name="connsiteY16" fmla="*/ 811912 h 2276381"/>
              <a:gd name="connsiteX17" fmla="*/ 3850672 w 6457093"/>
              <a:gd name="connsiteY17" fmla="*/ 686658 h 2276381"/>
              <a:gd name="connsiteX18" fmla="*/ 3822764 w 6457093"/>
              <a:gd name="connsiteY18" fmla="*/ 688849 h 2276381"/>
              <a:gd name="connsiteX19" fmla="*/ 3599688 w 6457093"/>
              <a:gd name="connsiteY19" fmla="*/ 480727 h 2276381"/>
              <a:gd name="connsiteX20" fmla="*/ 3485198 w 6457093"/>
              <a:gd name="connsiteY20" fmla="*/ 418624 h 2276381"/>
              <a:gd name="connsiteX21" fmla="*/ 3488341 w 6457093"/>
              <a:gd name="connsiteY21" fmla="*/ 385192 h 2276381"/>
              <a:gd name="connsiteX22" fmla="*/ 3225641 w 6457093"/>
              <a:gd name="connsiteY22" fmla="*/ 160973 h 2276381"/>
              <a:gd name="connsiteX23" fmla="*/ 3114008 w 6457093"/>
              <a:gd name="connsiteY23" fmla="*/ 182881 h 2276381"/>
              <a:gd name="connsiteX24" fmla="*/ 2945416 w 6457093"/>
              <a:gd name="connsiteY24" fmla="*/ 130588 h 2276381"/>
              <a:gd name="connsiteX25" fmla="*/ 2746058 w 6457093"/>
              <a:gd name="connsiteY25" fmla="*/ 210408 h 2276381"/>
              <a:gd name="connsiteX26" fmla="*/ 2484120 w 6457093"/>
              <a:gd name="connsiteY26" fmla="*/ 1 h 2276381"/>
              <a:gd name="connsiteX27" fmla="*/ 2279237 w 6457093"/>
              <a:gd name="connsiteY27" fmla="*/ 85726 h 2276381"/>
              <a:gd name="connsiteX28" fmla="*/ 2168081 w 6457093"/>
              <a:gd name="connsiteY28" fmla="*/ 55055 h 2276381"/>
              <a:gd name="connsiteX29" fmla="*/ 1980819 w 6457093"/>
              <a:gd name="connsiteY29" fmla="*/ 195263 h 2276381"/>
              <a:gd name="connsiteX30" fmla="*/ 1798511 w 6457093"/>
              <a:gd name="connsiteY30" fmla="*/ 358236 h 2276381"/>
              <a:gd name="connsiteX31" fmla="*/ 1842040 w 6457093"/>
              <a:gd name="connsiteY31" fmla="*/ 461582 h 2276381"/>
              <a:gd name="connsiteX32" fmla="*/ 1799177 w 6457093"/>
              <a:gd name="connsiteY32" fmla="*/ 583026 h 2276381"/>
              <a:gd name="connsiteX33" fmla="*/ 1811560 w 6457093"/>
              <a:gd name="connsiteY33" fmla="*/ 649415 h 2276381"/>
              <a:gd name="connsiteX34" fmla="*/ 1744885 w 6457093"/>
              <a:gd name="connsiteY34" fmla="*/ 687991 h 2276381"/>
              <a:gd name="connsiteX35" fmla="*/ 1582579 w 6457093"/>
              <a:gd name="connsiteY35" fmla="*/ 637890 h 2276381"/>
              <a:gd name="connsiteX36" fmla="*/ 1330262 w 6457093"/>
              <a:gd name="connsiteY36" fmla="*/ 855536 h 2276381"/>
              <a:gd name="connsiteX37" fmla="*/ 1342073 w 6457093"/>
              <a:gd name="connsiteY37" fmla="*/ 920592 h 2276381"/>
              <a:gd name="connsiteX38" fmla="*/ 1183196 w 6457093"/>
              <a:gd name="connsiteY38" fmla="*/ 1054228 h 2276381"/>
              <a:gd name="connsiteX39" fmla="*/ 1014508 w 6457093"/>
              <a:gd name="connsiteY39" fmla="*/ 1011270 h 2276381"/>
              <a:gd name="connsiteX40" fmla="*/ 719900 w 6457093"/>
              <a:gd name="connsiteY40" fmla="*/ 1203389 h 2276381"/>
              <a:gd name="connsiteX41" fmla="*/ 635603 w 6457093"/>
              <a:gd name="connsiteY41" fmla="*/ 1190530 h 2276381"/>
              <a:gd name="connsiteX42" fmla="*/ 395192 w 6457093"/>
              <a:gd name="connsiteY42" fmla="*/ 1369696 h 2276381"/>
              <a:gd name="connsiteX43" fmla="*/ 260033 w 6457093"/>
              <a:gd name="connsiteY43" fmla="*/ 1417606 h 2276381"/>
              <a:gd name="connsiteX44" fmla="*/ 94012 w 6457093"/>
              <a:gd name="connsiteY44" fmla="*/ 1346836 h 2276381"/>
              <a:gd name="connsiteX45" fmla="*/ 0 w 6457093"/>
              <a:gd name="connsiteY45" fmla="*/ 1366552 h 2276381"/>
              <a:gd name="connsiteX46" fmla="*/ 0 w 6457093"/>
              <a:gd name="connsiteY46" fmla="*/ 1809656 h 2276381"/>
              <a:gd name="connsiteX47" fmla="*/ 61817 w 6457093"/>
              <a:gd name="connsiteY47" fmla="*/ 1787081 h 2276381"/>
              <a:gd name="connsiteX48" fmla="*/ 204026 w 6457093"/>
              <a:gd name="connsiteY48" fmla="*/ 1858328 h 2276381"/>
              <a:gd name="connsiteX49" fmla="*/ 247460 w 6457093"/>
              <a:gd name="connsiteY49" fmla="*/ 1853089 h 2276381"/>
              <a:gd name="connsiteX50" fmla="*/ 403193 w 6457093"/>
              <a:gd name="connsiteY50" fmla="*/ 1950911 h 2276381"/>
              <a:gd name="connsiteX51" fmla="*/ 454343 w 6457093"/>
              <a:gd name="connsiteY51" fmla="*/ 1943672 h 2276381"/>
              <a:gd name="connsiteX52" fmla="*/ 565976 w 6457093"/>
              <a:gd name="connsiteY52" fmla="*/ 1981582 h 2276381"/>
              <a:gd name="connsiteX53" fmla="*/ 670465 w 6457093"/>
              <a:gd name="connsiteY53" fmla="*/ 1948530 h 2276381"/>
              <a:gd name="connsiteX54" fmla="*/ 927830 w 6457093"/>
              <a:gd name="connsiteY54" fmla="*/ 2127981 h 2276381"/>
              <a:gd name="connsiteX55" fmla="*/ 1123760 w 6457093"/>
              <a:gd name="connsiteY55" fmla="*/ 2051400 h 2276381"/>
              <a:gd name="connsiteX56" fmla="*/ 1361694 w 6457093"/>
              <a:gd name="connsiteY56" fmla="*/ 2181226 h 2276381"/>
              <a:gd name="connsiteX57" fmla="*/ 1584293 w 6457093"/>
              <a:gd name="connsiteY57" fmla="*/ 2073593 h 2276381"/>
              <a:gd name="connsiteX58" fmla="*/ 1795367 w 6457093"/>
              <a:gd name="connsiteY58" fmla="*/ 2164748 h 2276381"/>
              <a:gd name="connsiteX59" fmla="*/ 2036921 w 6457093"/>
              <a:gd name="connsiteY59" fmla="*/ 2025492 h 2276381"/>
              <a:gd name="connsiteX60" fmla="*/ 2129314 w 6457093"/>
              <a:gd name="connsiteY60" fmla="*/ 2039875 h 2276381"/>
              <a:gd name="connsiteX61" fmla="*/ 2155317 w 6457093"/>
              <a:gd name="connsiteY61" fmla="*/ 2038636 h 2276381"/>
              <a:gd name="connsiteX62" fmla="*/ 2337340 w 6457093"/>
              <a:gd name="connsiteY62" fmla="*/ 2101406 h 2276381"/>
              <a:gd name="connsiteX63" fmla="*/ 2503361 w 6457093"/>
              <a:gd name="connsiteY63" fmla="*/ 2049971 h 2276381"/>
              <a:gd name="connsiteX64" fmla="*/ 2547747 w 6457093"/>
              <a:gd name="connsiteY64" fmla="*/ 2069402 h 2276381"/>
              <a:gd name="connsiteX65" fmla="*/ 2807684 w 6457093"/>
              <a:gd name="connsiteY65" fmla="*/ 2263141 h 2276381"/>
              <a:gd name="connsiteX66" fmla="*/ 3051620 w 6457093"/>
              <a:gd name="connsiteY66" fmla="*/ 2118266 h 2276381"/>
              <a:gd name="connsiteX67" fmla="*/ 3105341 w 6457093"/>
              <a:gd name="connsiteY67" fmla="*/ 2122933 h 2276381"/>
              <a:gd name="connsiteX68" fmla="*/ 3197257 w 6457093"/>
              <a:gd name="connsiteY68" fmla="*/ 2108169 h 2276381"/>
              <a:gd name="connsiteX69" fmla="*/ 3449193 w 6457093"/>
              <a:gd name="connsiteY69" fmla="*/ 2269332 h 2276381"/>
              <a:gd name="connsiteX70" fmla="*/ 3601117 w 6457093"/>
              <a:gd name="connsiteY70" fmla="*/ 2227041 h 2276381"/>
              <a:gd name="connsiteX71" fmla="*/ 3765423 w 6457093"/>
              <a:gd name="connsiteY71" fmla="*/ 2276381 h 2276381"/>
              <a:gd name="connsiteX72" fmla="*/ 4015931 w 6457093"/>
              <a:gd name="connsiteY72" fmla="*/ 2115313 h 2276381"/>
              <a:gd name="connsiteX73" fmla="*/ 4171664 w 6457093"/>
              <a:gd name="connsiteY73" fmla="*/ 2159128 h 2276381"/>
              <a:gd name="connsiteX74" fmla="*/ 4314063 w 6457093"/>
              <a:gd name="connsiteY74" fmla="*/ 2122457 h 2276381"/>
              <a:gd name="connsiteX75" fmla="*/ 4551426 w 6457093"/>
              <a:gd name="connsiteY75" fmla="*/ 2251235 h 2276381"/>
              <a:gd name="connsiteX76" fmla="*/ 4767167 w 6457093"/>
              <a:gd name="connsiteY76" fmla="*/ 2153032 h 2276381"/>
              <a:gd name="connsiteX77" fmla="*/ 4921663 w 6457093"/>
              <a:gd name="connsiteY77" fmla="*/ 2196085 h 2276381"/>
              <a:gd name="connsiteX78" fmla="*/ 5120640 w 6457093"/>
              <a:gd name="connsiteY78" fmla="*/ 2116551 h 2276381"/>
              <a:gd name="connsiteX79" fmla="*/ 5147310 w 6457093"/>
              <a:gd name="connsiteY79" fmla="*/ 2117980 h 2276381"/>
              <a:gd name="connsiteX80" fmla="*/ 5284280 w 6457093"/>
              <a:gd name="connsiteY80" fmla="*/ 2077594 h 2276381"/>
              <a:gd name="connsiteX81" fmla="*/ 5509165 w 6457093"/>
              <a:gd name="connsiteY81" fmla="*/ 2248949 h 2276381"/>
              <a:gd name="connsiteX82" fmla="*/ 5701856 w 6457093"/>
              <a:gd name="connsiteY82" fmla="*/ 2154937 h 2276381"/>
              <a:gd name="connsiteX83" fmla="*/ 5825205 w 6457093"/>
              <a:gd name="connsiteY83" fmla="*/ 2186179 h 2276381"/>
              <a:gd name="connsiteX84" fmla="*/ 5907215 w 6457093"/>
              <a:gd name="connsiteY84" fmla="*/ 2172558 h 2276381"/>
              <a:gd name="connsiteX85" fmla="*/ 6051233 w 6457093"/>
              <a:gd name="connsiteY85" fmla="*/ 2216564 h 2276381"/>
              <a:gd name="connsiteX86" fmla="*/ 6191250 w 6457093"/>
              <a:gd name="connsiteY86" fmla="*/ 2174177 h 2276381"/>
              <a:gd name="connsiteX87" fmla="*/ 6231827 w 6457093"/>
              <a:gd name="connsiteY87" fmla="*/ 2177320 h 2276381"/>
              <a:gd name="connsiteX88" fmla="*/ 6457093 w 6457093"/>
              <a:gd name="connsiteY88" fmla="*/ 1983010 h 2276381"/>
              <a:gd name="connsiteX89" fmla="*/ 6270974 w 6457093"/>
              <a:gd name="connsiteY89" fmla="*/ 1792891 h 227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6457093" h="2276381">
                <a:moveTo>
                  <a:pt x="6270974" y="1792891"/>
                </a:moveTo>
                <a:cubicBezTo>
                  <a:pt x="6248686" y="1741171"/>
                  <a:pt x="6201633" y="1699832"/>
                  <a:pt x="6141911" y="1679639"/>
                </a:cubicBezTo>
                <a:cubicBezTo>
                  <a:pt x="6108478" y="1608106"/>
                  <a:pt x="6027039" y="1557624"/>
                  <a:pt x="5931694" y="1557814"/>
                </a:cubicBezTo>
                <a:cubicBezTo>
                  <a:pt x="5871020" y="1558005"/>
                  <a:pt x="5816156" y="1578674"/>
                  <a:pt x="5775674" y="1612202"/>
                </a:cubicBezTo>
                <a:cubicBezTo>
                  <a:pt x="5748624" y="1602487"/>
                  <a:pt x="5719001" y="1597153"/>
                  <a:pt x="5687854" y="1597248"/>
                </a:cubicBezTo>
                <a:cubicBezTo>
                  <a:pt x="5658422" y="1597343"/>
                  <a:pt x="5630418" y="1602391"/>
                  <a:pt x="5604701" y="1611154"/>
                </a:cubicBezTo>
                <a:cubicBezTo>
                  <a:pt x="5569173" y="1543813"/>
                  <a:pt x="5490210" y="1496854"/>
                  <a:pt x="5398389" y="1497140"/>
                </a:cubicBezTo>
                <a:cubicBezTo>
                  <a:pt x="5372862" y="1497235"/>
                  <a:pt x="5348383" y="1501045"/>
                  <a:pt x="5325523" y="1507808"/>
                </a:cubicBezTo>
                <a:cubicBezTo>
                  <a:pt x="5285042" y="1454944"/>
                  <a:pt x="5215319" y="1419988"/>
                  <a:pt x="5136070" y="1420178"/>
                </a:cubicBezTo>
                <a:cubicBezTo>
                  <a:pt x="5060061" y="1420369"/>
                  <a:pt x="4993195" y="1452754"/>
                  <a:pt x="4952429" y="1502189"/>
                </a:cubicBezTo>
                <a:cubicBezTo>
                  <a:pt x="4914614" y="1446372"/>
                  <a:pt x="4845273" y="1408367"/>
                  <a:pt x="4765358" y="1405891"/>
                </a:cubicBezTo>
                <a:cubicBezTo>
                  <a:pt x="4771263" y="1388555"/>
                  <a:pt x="4774502" y="1370172"/>
                  <a:pt x="4774502" y="1351217"/>
                </a:cubicBezTo>
                <a:cubicBezTo>
                  <a:pt x="4774121" y="1244156"/>
                  <a:pt x="4672775" y="1157669"/>
                  <a:pt x="4547997" y="1157955"/>
                </a:cubicBezTo>
                <a:cubicBezTo>
                  <a:pt x="4547712" y="1157955"/>
                  <a:pt x="4547426" y="1157955"/>
                  <a:pt x="4547045" y="1157955"/>
                </a:cubicBezTo>
                <a:cubicBezTo>
                  <a:pt x="4537996" y="1063181"/>
                  <a:pt x="4449699" y="987934"/>
                  <a:pt x="4339114" y="980885"/>
                </a:cubicBezTo>
                <a:cubicBezTo>
                  <a:pt x="4334447" y="877063"/>
                  <a:pt x="4235101" y="794290"/>
                  <a:pt x="4113086" y="794576"/>
                </a:cubicBezTo>
                <a:cubicBezTo>
                  <a:pt x="4080129" y="794671"/>
                  <a:pt x="4048887" y="800958"/>
                  <a:pt x="4020693" y="811912"/>
                </a:cubicBezTo>
                <a:cubicBezTo>
                  <a:pt x="4008215" y="740855"/>
                  <a:pt x="3936873" y="686467"/>
                  <a:pt x="3850672" y="686658"/>
                </a:cubicBezTo>
                <a:cubicBezTo>
                  <a:pt x="3841147" y="686658"/>
                  <a:pt x="3831908" y="687515"/>
                  <a:pt x="3822764" y="688849"/>
                </a:cubicBezTo>
                <a:cubicBezTo>
                  <a:pt x="3815048" y="582169"/>
                  <a:pt x="3720941" y="495872"/>
                  <a:pt x="3599688" y="480727"/>
                </a:cubicBezTo>
                <a:cubicBezTo>
                  <a:pt x="3568827" y="452248"/>
                  <a:pt x="3529679" y="430435"/>
                  <a:pt x="3485198" y="418624"/>
                </a:cubicBezTo>
                <a:cubicBezTo>
                  <a:pt x="3487103" y="407671"/>
                  <a:pt x="3488341" y="396526"/>
                  <a:pt x="3488341" y="385192"/>
                </a:cubicBezTo>
                <a:cubicBezTo>
                  <a:pt x="3487960" y="260986"/>
                  <a:pt x="3370326" y="160687"/>
                  <a:pt x="3225641" y="160973"/>
                </a:cubicBezTo>
                <a:cubicBezTo>
                  <a:pt x="3185636" y="161068"/>
                  <a:pt x="3147917" y="169069"/>
                  <a:pt x="3114008" y="182881"/>
                </a:cubicBezTo>
                <a:cubicBezTo>
                  <a:pt x="3068384" y="150115"/>
                  <a:pt x="3009614" y="130398"/>
                  <a:pt x="2945416" y="130588"/>
                </a:cubicBezTo>
                <a:cubicBezTo>
                  <a:pt x="2865406" y="130779"/>
                  <a:pt x="2793968" y="161830"/>
                  <a:pt x="2746058" y="210408"/>
                </a:cubicBezTo>
                <a:cubicBezTo>
                  <a:pt x="2737390" y="92774"/>
                  <a:pt x="2623471" y="-285"/>
                  <a:pt x="2484120" y="1"/>
                </a:cubicBezTo>
                <a:cubicBezTo>
                  <a:pt x="2400967" y="191"/>
                  <a:pt x="2327053" y="33719"/>
                  <a:pt x="2279237" y="85726"/>
                </a:cubicBezTo>
                <a:cubicBezTo>
                  <a:pt x="2247900" y="66390"/>
                  <a:pt x="2209610" y="54960"/>
                  <a:pt x="2168081" y="55055"/>
                </a:cubicBezTo>
                <a:cubicBezTo>
                  <a:pt x="2072354" y="55246"/>
                  <a:pt x="1993583" y="116206"/>
                  <a:pt x="1980819" y="195263"/>
                </a:cubicBezTo>
                <a:cubicBezTo>
                  <a:pt x="1879283" y="198692"/>
                  <a:pt x="1798225" y="270320"/>
                  <a:pt x="1798511" y="358236"/>
                </a:cubicBezTo>
                <a:cubicBezTo>
                  <a:pt x="1798606" y="397479"/>
                  <a:pt x="1814989" y="433483"/>
                  <a:pt x="1842040" y="461582"/>
                </a:cubicBezTo>
                <a:cubicBezTo>
                  <a:pt x="1814893" y="496253"/>
                  <a:pt x="1799082" y="538068"/>
                  <a:pt x="1799177" y="583026"/>
                </a:cubicBezTo>
                <a:cubicBezTo>
                  <a:pt x="1799273" y="606172"/>
                  <a:pt x="1803654" y="628460"/>
                  <a:pt x="1811560" y="649415"/>
                </a:cubicBezTo>
                <a:cubicBezTo>
                  <a:pt x="1786890" y="659226"/>
                  <a:pt x="1764411" y="672275"/>
                  <a:pt x="1744885" y="687991"/>
                </a:cubicBezTo>
                <a:cubicBezTo>
                  <a:pt x="1700879" y="656559"/>
                  <a:pt x="1644301" y="637699"/>
                  <a:pt x="1582579" y="637890"/>
                </a:cubicBezTo>
                <a:cubicBezTo>
                  <a:pt x="1442847" y="638271"/>
                  <a:pt x="1329881" y="735712"/>
                  <a:pt x="1330262" y="855536"/>
                </a:cubicBezTo>
                <a:cubicBezTo>
                  <a:pt x="1330357" y="878206"/>
                  <a:pt x="1334453" y="900113"/>
                  <a:pt x="1342073" y="920592"/>
                </a:cubicBezTo>
                <a:cubicBezTo>
                  <a:pt x="1267968" y="941642"/>
                  <a:pt x="1209199" y="991267"/>
                  <a:pt x="1183196" y="1054228"/>
                </a:cubicBezTo>
                <a:cubicBezTo>
                  <a:pt x="1134713" y="1026986"/>
                  <a:pt x="1076801" y="1011175"/>
                  <a:pt x="1014508" y="1011270"/>
                </a:cubicBezTo>
                <a:cubicBezTo>
                  <a:pt x="874014" y="1011651"/>
                  <a:pt x="756095" y="1092804"/>
                  <a:pt x="719900" y="1203389"/>
                </a:cubicBezTo>
                <a:cubicBezTo>
                  <a:pt x="693611" y="1195102"/>
                  <a:pt x="665321" y="1190435"/>
                  <a:pt x="635603" y="1190530"/>
                </a:cubicBezTo>
                <a:cubicBezTo>
                  <a:pt x="513112" y="1190816"/>
                  <a:pt x="412147" y="1268635"/>
                  <a:pt x="395192" y="1369696"/>
                </a:cubicBezTo>
                <a:cubicBezTo>
                  <a:pt x="342900" y="1371124"/>
                  <a:pt x="295656" y="1389031"/>
                  <a:pt x="260033" y="1417606"/>
                </a:cubicBezTo>
                <a:cubicBezTo>
                  <a:pt x="221933" y="1374553"/>
                  <a:pt x="161830" y="1346645"/>
                  <a:pt x="94012" y="1346836"/>
                </a:cubicBezTo>
                <a:cubicBezTo>
                  <a:pt x="60103" y="1346931"/>
                  <a:pt x="28194" y="1354075"/>
                  <a:pt x="0" y="1366552"/>
                </a:cubicBezTo>
                <a:lnTo>
                  <a:pt x="0" y="1809656"/>
                </a:lnTo>
                <a:cubicBezTo>
                  <a:pt x="22670" y="1805845"/>
                  <a:pt x="43625" y="1798035"/>
                  <a:pt x="61817" y="1787081"/>
                </a:cubicBezTo>
                <a:cubicBezTo>
                  <a:pt x="89726" y="1829753"/>
                  <a:pt x="142970" y="1858519"/>
                  <a:pt x="204026" y="1858328"/>
                </a:cubicBezTo>
                <a:cubicBezTo>
                  <a:pt x="219075" y="1858328"/>
                  <a:pt x="233553" y="1856328"/>
                  <a:pt x="247460" y="1853089"/>
                </a:cubicBezTo>
                <a:cubicBezTo>
                  <a:pt x="268129" y="1909858"/>
                  <a:pt x="330137" y="1951102"/>
                  <a:pt x="403193" y="1950911"/>
                </a:cubicBezTo>
                <a:cubicBezTo>
                  <a:pt x="421100" y="1950911"/>
                  <a:pt x="438245" y="1948244"/>
                  <a:pt x="454343" y="1943672"/>
                </a:cubicBezTo>
                <a:cubicBezTo>
                  <a:pt x="483584" y="1967199"/>
                  <a:pt x="522732" y="1981677"/>
                  <a:pt x="565976" y="1981582"/>
                </a:cubicBezTo>
                <a:cubicBezTo>
                  <a:pt x="605885" y="1981486"/>
                  <a:pt x="642271" y="1969009"/>
                  <a:pt x="670465" y="1948530"/>
                </a:cubicBezTo>
                <a:cubicBezTo>
                  <a:pt x="694944" y="2051210"/>
                  <a:pt x="800957" y="2128267"/>
                  <a:pt x="927830" y="2127981"/>
                </a:cubicBezTo>
                <a:cubicBezTo>
                  <a:pt x="1006031" y="2127791"/>
                  <a:pt x="1075849" y="2098073"/>
                  <a:pt x="1123760" y="2051400"/>
                </a:cubicBezTo>
                <a:cubicBezTo>
                  <a:pt x="1165670" y="2128171"/>
                  <a:pt x="1256348" y="2181416"/>
                  <a:pt x="1361694" y="2181226"/>
                </a:cubicBezTo>
                <a:cubicBezTo>
                  <a:pt x="1456087" y="2181035"/>
                  <a:pt x="1538383" y="2137887"/>
                  <a:pt x="1584293" y="2073593"/>
                </a:cubicBezTo>
                <a:cubicBezTo>
                  <a:pt x="1632204" y="2128933"/>
                  <a:pt x="1708785" y="2164938"/>
                  <a:pt x="1795367" y="2164748"/>
                </a:cubicBezTo>
                <a:cubicBezTo>
                  <a:pt x="1904524" y="2164462"/>
                  <a:pt x="1997774" y="2107026"/>
                  <a:pt x="2036921" y="2025492"/>
                </a:cubicBezTo>
                <a:cubicBezTo>
                  <a:pt x="2065687" y="2034731"/>
                  <a:pt x="2096738" y="2039970"/>
                  <a:pt x="2129314" y="2039875"/>
                </a:cubicBezTo>
                <a:cubicBezTo>
                  <a:pt x="2138077" y="2039875"/>
                  <a:pt x="2146745" y="2039398"/>
                  <a:pt x="2155317" y="2038636"/>
                </a:cubicBezTo>
                <a:cubicBezTo>
                  <a:pt x="2202561" y="2077594"/>
                  <a:pt x="2266664" y="2101502"/>
                  <a:pt x="2337340" y="2101406"/>
                </a:cubicBezTo>
                <a:cubicBezTo>
                  <a:pt x="2400395" y="2101216"/>
                  <a:pt x="2458212" y="2081975"/>
                  <a:pt x="2503361" y="2049971"/>
                </a:cubicBezTo>
                <a:cubicBezTo>
                  <a:pt x="2517267" y="2057591"/>
                  <a:pt x="2532126" y="2064068"/>
                  <a:pt x="2547747" y="2069402"/>
                </a:cubicBezTo>
                <a:cubicBezTo>
                  <a:pt x="2565464" y="2179035"/>
                  <a:pt x="2675096" y="2263427"/>
                  <a:pt x="2807684" y="2263141"/>
                </a:cubicBezTo>
                <a:cubicBezTo>
                  <a:pt x="2919317" y="2262855"/>
                  <a:pt x="3014186" y="2202657"/>
                  <a:pt x="3051620" y="2118266"/>
                </a:cubicBezTo>
                <a:cubicBezTo>
                  <a:pt x="3068955" y="2121314"/>
                  <a:pt x="3086957" y="2122933"/>
                  <a:pt x="3105341" y="2122933"/>
                </a:cubicBezTo>
                <a:cubicBezTo>
                  <a:pt x="3137726" y="2122837"/>
                  <a:pt x="3168587" y="2117504"/>
                  <a:pt x="3197257" y="2108169"/>
                </a:cubicBezTo>
                <a:cubicBezTo>
                  <a:pt x="3229356" y="2201609"/>
                  <a:pt x="3330035" y="2269713"/>
                  <a:pt x="3449193" y="2269332"/>
                </a:cubicBezTo>
                <a:cubicBezTo>
                  <a:pt x="3505962" y="2269237"/>
                  <a:pt x="3558349" y="2253425"/>
                  <a:pt x="3601117" y="2227041"/>
                </a:cubicBezTo>
                <a:cubicBezTo>
                  <a:pt x="3646170" y="2257997"/>
                  <a:pt x="3703225" y="2276571"/>
                  <a:pt x="3765423" y="2276381"/>
                </a:cubicBezTo>
                <a:cubicBezTo>
                  <a:pt x="3884105" y="2276095"/>
                  <a:pt x="3983927" y="2208182"/>
                  <a:pt x="4015931" y="2115313"/>
                </a:cubicBezTo>
                <a:cubicBezTo>
                  <a:pt x="4059555" y="2142840"/>
                  <a:pt x="4113276" y="2159318"/>
                  <a:pt x="4171664" y="2159128"/>
                </a:cubicBezTo>
                <a:cubicBezTo>
                  <a:pt x="4224242" y="2159033"/>
                  <a:pt x="4273106" y="2145507"/>
                  <a:pt x="4314063" y="2122457"/>
                </a:cubicBezTo>
                <a:cubicBezTo>
                  <a:pt x="4356164" y="2198752"/>
                  <a:pt x="4446556" y="2251520"/>
                  <a:pt x="4551426" y="2251235"/>
                </a:cubicBezTo>
                <a:cubicBezTo>
                  <a:pt x="4641152" y="2251044"/>
                  <a:pt x="4720114" y="2212087"/>
                  <a:pt x="4767167" y="2153032"/>
                </a:cubicBezTo>
                <a:cubicBezTo>
                  <a:pt x="4810601" y="2180083"/>
                  <a:pt x="4863846" y="2196275"/>
                  <a:pt x="4921663" y="2196085"/>
                </a:cubicBezTo>
                <a:cubicBezTo>
                  <a:pt x="5001483" y="2195894"/>
                  <a:pt x="5072825" y="2165033"/>
                  <a:pt x="5120640" y="2116551"/>
                </a:cubicBezTo>
                <a:cubicBezTo>
                  <a:pt x="5129403" y="2117408"/>
                  <a:pt x="5138262" y="2117980"/>
                  <a:pt x="5147310" y="2117980"/>
                </a:cubicBezTo>
                <a:cubicBezTo>
                  <a:pt x="5198936" y="2117885"/>
                  <a:pt x="5246275" y="2102740"/>
                  <a:pt x="5284280" y="2077594"/>
                </a:cubicBezTo>
                <a:cubicBezTo>
                  <a:pt x="5297329" y="2174273"/>
                  <a:pt x="5393055" y="2249234"/>
                  <a:pt x="5509165" y="2248949"/>
                </a:cubicBezTo>
                <a:cubicBezTo>
                  <a:pt x="5591080" y="2248758"/>
                  <a:pt x="5662517" y="2211039"/>
                  <a:pt x="5701856" y="2154937"/>
                </a:cubicBezTo>
                <a:cubicBezTo>
                  <a:pt x="5737384" y="2174749"/>
                  <a:pt x="5779675" y="2186274"/>
                  <a:pt x="5825205" y="2186179"/>
                </a:cubicBezTo>
                <a:cubicBezTo>
                  <a:pt x="5854160" y="2186083"/>
                  <a:pt x="5881783" y="2181131"/>
                  <a:pt x="5907215" y="2172558"/>
                </a:cubicBezTo>
                <a:cubicBezTo>
                  <a:pt x="5946458" y="2200181"/>
                  <a:pt x="5996559" y="2216754"/>
                  <a:pt x="6051233" y="2216564"/>
                </a:cubicBezTo>
                <a:cubicBezTo>
                  <a:pt x="6104192" y="2216468"/>
                  <a:pt x="6152864" y="2200562"/>
                  <a:pt x="6191250" y="2174177"/>
                </a:cubicBezTo>
                <a:cubicBezTo>
                  <a:pt x="6204490" y="2176178"/>
                  <a:pt x="6217920" y="2177416"/>
                  <a:pt x="6231827" y="2177320"/>
                </a:cubicBezTo>
                <a:cubicBezTo>
                  <a:pt x="6356604" y="2177035"/>
                  <a:pt x="6457379" y="2089976"/>
                  <a:pt x="6457093" y="1983010"/>
                </a:cubicBezTo>
                <a:cubicBezTo>
                  <a:pt x="6456903" y="1887760"/>
                  <a:pt x="6376607" y="1808894"/>
                  <a:pt x="6270974" y="1792891"/>
                </a:cubicBezTo>
                <a:close/>
              </a:path>
            </a:pathLst>
          </a:custGeom>
          <a:gradFill>
            <a:gsLst>
              <a:gs pos="0">
                <a:srgbClr val="FFFFFF"/>
              </a:gs>
              <a:gs pos="37910">
                <a:srgbClr val="FAFEFE"/>
              </a:gs>
              <a:gs pos="100000">
                <a:srgbClr val="81D2E7"/>
              </a:gs>
            </a:gsLst>
            <a:lin ang="5656847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B164C49-2682-F657-9C3B-4D529B48C323}"/>
              </a:ext>
            </a:extLst>
          </p:cNvPr>
          <p:cNvSpPr/>
          <p:nvPr/>
        </p:nvSpPr>
        <p:spPr>
          <a:xfrm flipH="1">
            <a:off x="-1153732" y="5010820"/>
            <a:ext cx="6201379" cy="2249911"/>
          </a:xfrm>
          <a:custGeom>
            <a:avLst/>
            <a:gdLst>
              <a:gd name="connsiteX0" fmla="*/ 6084393 w 6201379"/>
              <a:gd name="connsiteY0" fmla="*/ 147769 h 2249911"/>
              <a:gd name="connsiteX1" fmla="*/ 0 w 6201379"/>
              <a:gd name="connsiteY1" fmla="*/ 1885591 h 2249911"/>
              <a:gd name="connsiteX2" fmla="*/ 6201379 w 6201379"/>
              <a:gd name="connsiteY2" fmla="*/ 2249912 h 2249911"/>
              <a:gd name="connsiteX3" fmla="*/ 6084393 w 6201379"/>
              <a:gd name="connsiteY3" fmla="*/ 147769 h 2249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01379" h="2249911">
                <a:moveTo>
                  <a:pt x="6084393" y="147769"/>
                </a:moveTo>
                <a:cubicBezTo>
                  <a:pt x="6084393" y="147769"/>
                  <a:pt x="3163478" y="-751228"/>
                  <a:pt x="0" y="1885591"/>
                </a:cubicBezTo>
                <a:lnTo>
                  <a:pt x="6201379" y="2249912"/>
                </a:lnTo>
                <a:lnTo>
                  <a:pt x="6084393" y="147769"/>
                </a:lnTo>
                <a:close/>
              </a:path>
            </a:pathLst>
          </a:custGeom>
          <a:gradFill>
            <a:gsLst>
              <a:gs pos="0">
                <a:srgbClr val="C0CD3B"/>
              </a:gs>
              <a:gs pos="50000">
                <a:srgbClr val="B2C138"/>
              </a:gs>
              <a:gs pos="100000">
                <a:srgbClr val="A4B535"/>
              </a:gs>
            </a:gsLst>
            <a:lin ang="5092309" scaled="1"/>
          </a:gradFill>
          <a:ln w="487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B15D320-0C12-DAB5-B108-52F0E1A54561}"/>
              </a:ext>
            </a:extLst>
          </p:cNvPr>
          <p:cNvSpPr/>
          <p:nvPr/>
        </p:nvSpPr>
        <p:spPr>
          <a:xfrm flipH="1">
            <a:off x="105989" y="5125942"/>
            <a:ext cx="1918106" cy="2060772"/>
          </a:xfrm>
          <a:custGeom>
            <a:avLst/>
            <a:gdLst>
              <a:gd name="connsiteX0" fmla="*/ 1918107 w 1918106"/>
              <a:gd name="connsiteY0" fmla="*/ 2060773 h 2060772"/>
              <a:gd name="connsiteX1" fmla="*/ 584934 w 1918106"/>
              <a:gd name="connsiteY1" fmla="*/ 0 h 2060772"/>
              <a:gd name="connsiteX2" fmla="*/ 0 w 1918106"/>
              <a:gd name="connsiteY2" fmla="*/ 136670 h 2060772"/>
              <a:gd name="connsiteX3" fmla="*/ 731693 w 1918106"/>
              <a:gd name="connsiteY3" fmla="*/ 1991078 h 2060772"/>
              <a:gd name="connsiteX4" fmla="*/ 1918107 w 1918106"/>
              <a:gd name="connsiteY4" fmla="*/ 2060773 h 2060772"/>
              <a:gd name="connsiteX5" fmla="*/ 1918107 w 1918106"/>
              <a:gd name="connsiteY5" fmla="*/ 2060773 h 2060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18106" h="2060772">
                <a:moveTo>
                  <a:pt x="1918107" y="2060773"/>
                </a:moveTo>
                <a:cubicBezTo>
                  <a:pt x="1918107" y="2060773"/>
                  <a:pt x="1460311" y="266539"/>
                  <a:pt x="584934" y="0"/>
                </a:cubicBezTo>
                <a:cubicBezTo>
                  <a:pt x="397180" y="35368"/>
                  <a:pt x="201811" y="80338"/>
                  <a:pt x="0" y="136670"/>
                </a:cubicBezTo>
                <a:cubicBezTo>
                  <a:pt x="196296" y="355278"/>
                  <a:pt x="553748" y="887715"/>
                  <a:pt x="731693" y="1991078"/>
                </a:cubicBezTo>
                <a:lnTo>
                  <a:pt x="1918107" y="2060773"/>
                </a:lnTo>
                <a:lnTo>
                  <a:pt x="1918107" y="2060773"/>
                </a:lnTo>
                <a:close/>
              </a:path>
            </a:pathLst>
          </a:custGeom>
          <a:gradFill>
            <a:gsLst>
              <a:gs pos="0">
                <a:srgbClr val="FCF783"/>
              </a:gs>
              <a:gs pos="13150">
                <a:srgbClr val="FBF582"/>
              </a:gs>
              <a:gs pos="100000">
                <a:srgbClr val="F4E47A"/>
              </a:gs>
            </a:gsLst>
            <a:lin ang="5388580" scaled="1"/>
          </a:gradFill>
          <a:ln w="487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grpSp>
        <p:nvGrpSpPr>
          <p:cNvPr id="14" name="Graphic 44">
            <a:extLst>
              <a:ext uri="{FF2B5EF4-FFF2-40B4-BE49-F238E27FC236}">
                <a16:creationId xmlns:a16="http://schemas.microsoft.com/office/drawing/2014/main" id="{E6EF79A6-DA8E-1193-7814-76FC86C3045C}"/>
              </a:ext>
            </a:extLst>
          </p:cNvPr>
          <p:cNvGrpSpPr/>
          <p:nvPr/>
        </p:nvGrpSpPr>
        <p:grpSpPr>
          <a:xfrm flipH="1">
            <a:off x="1879252" y="5723753"/>
            <a:ext cx="2440528" cy="1713736"/>
            <a:chOff x="221259" y="5723753"/>
            <a:chExt cx="2440528" cy="1713736"/>
          </a:xfrm>
        </p:grpSpPr>
        <p:grpSp>
          <p:nvGrpSpPr>
            <p:cNvPr id="15" name="Graphic 44">
              <a:extLst>
                <a:ext uri="{FF2B5EF4-FFF2-40B4-BE49-F238E27FC236}">
                  <a16:creationId xmlns:a16="http://schemas.microsoft.com/office/drawing/2014/main" id="{BC7170ED-EA89-833C-EDDF-7160023C13E5}"/>
                </a:ext>
              </a:extLst>
            </p:cNvPr>
            <p:cNvGrpSpPr/>
            <p:nvPr/>
          </p:nvGrpSpPr>
          <p:grpSpPr>
            <a:xfrm>
              <a:off x="1766638" y="5904353"/>
              <a:ext cx="895149" cy="1533136"/>
              <a:chOff x="1766638" y="5904353"/>
              <a:chExt cx="895149" cy="1533136"/>
            </a:xfrm>
          </p:grpSpPr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DAA662BB-BACA-E014-3846-D21D58FE048D}"/>
                  </a:ext>
                </a:extLst>
              </p:cNvPr>
              <p:cNvSpPr/>
              <p:nvPr/>
            </p:nvSpPr>
            <p:spPr>
              <a:xfrm>
                <a:off x="2342892" y="6243628"/>
                <a:ext cx="266819" cy="960931"/>
              </a:xfrm>
              <a:custGeom>
                <a:avLst/>
                <a:gdLst>
                  <a:gd name="connsiteX0" fmla="*/ 266820 w 266819"/>
                  <a:gd name="connsiteY0" fmla="*/ 0 h 960931"/>
                  <a:gd name="connsiteX1" fmla="*/ 261012 w 266819"/>
                  <a:gd name="connsiteY1" fmla="*/ 7041 h 960931"/>
                  <a:gd name="connsiteX2" fmla="*/ 254033 w 266819"/>
                  <a:gd name="connsiteY2" fmla="*/ 15443 h 960931"/>
                  <a:gd name="connsiteX3" fmla="*/ 244760 w 266819"/>
                  <a:gd name="connsiteY3" fmla="*/ 27206 h 960931"/>
                  <a:gd name="connsiteX4" fmla="*/ 220992 w 266819"/>
                  <a:gd name="connsiteY4" fmla="*/ 62334 h 960931"/>
                  <a:gd name="connsiteX5" fmla="*/ 207228 w 266819"/>
                  <a:gd name="connsiteY5" fmla="*/ 85459 h 960931"/>
                  <a:gd name="connsiteX6" fmla="*/ 200103 w 266819"/>
                  <a:gd name="connsiteY6" fmla="*/ 98502 h 960931"/>
                  <a:gd name="connsiteX7" fmla="*/ 192782 w 266819"/>
                  <a:gd name="connsiteY7" fmla="*/ 112425 h 960931"/>
                  <a:gd name="connsiteX8" fmla="*/ 177945 w 266819"/>
                  <a:gd name="connsiteY8" fmla="*/ 143071 h 960931"/>
                  <a:gd name="connsiteX9" fmla="*/ 163059 w 266819"/>
                  <a:gd name="connsiteY9" fmla="*/ 177079 h 960931"/>
                  <a:gd name="connsiteX10" fmla="*/ 148369 w 266819"/>
                  <a:gd name="connsiteY10" fmla="*/ 214207 h 960931"/>
                  <a:gd name="connsiteX11" fmla="*/ 134069 w 266819"/>
                  <a:gd name="connsiteY11" fmla="*/ 254056 h 960931"/>
                  <a:gd name="connsiteX12" fmla="*/ 107079 w 266819"/>
                  <a:gd name="connsiteY12" fmla="*/ 340235 h 960931"/>
                  <a:gd name="connsiteX13" fmla="*/ 100686 w 266819"/>
                  <a:gd name="connsiteY13" fmla="*/ 362800 h 960931"/>
                  <a:gd name="connsiteX14" fmla="*/ 94634 w 266819"/>
                  <a:gd name="connsiteY14" fmla="*/ 385685 h 960931"/>
                  <a:gd name="connsiteX15" fmla="*/ 82921 w 266819"/>
                  <a:gd name="connsiteY15" fmla="*/ 432095 h 960931"/>
                  <a:gd name="connsiteX16" fmla="*/ 71988 w 266819"/>
                  <a:gd name="connsiteY16" fmla="*/ 479065 h 960931"/>
                  <a:gd name="connsiteX17" fmla="*/ 61885 w 266819"/>
                  <a:gd name="connsiteY17" fmla="*/ 526116 h 960931"/>
                  <a:gd name="connsiteX18" fmla="*/ 44267 w 266819"/>
                  <a:gd name="connsiteY18" fmla="*/ 618616 h 960931"/>
                  <a:gd name="connsiteX19" fmla="*/ 29820 w 266819"/>
                  <a:gd name="connsiteY19" fmla="*/ 706155 h 960931"/>
                  <a:gd name="connsiteX20" fmla="*/ 18497 w 266819"/>
                  <a:gd name="connsiteY20" fmla="*/ 785373 h 960931"/>
                  <a:gd name="connsiteX21" fmla="*/ 4344 w 266819"/>
                  <a:gd name="connsiteY21" fmla="*/ 905319 h 960931"/>
                  <a:gd name="connsiteX22" fmla="*/ 1074 w 266819"/>
                  <a:gd name="connsiteY22" fmla="*/ 939566 h 960931"/>
                  <a:gd name="connsiteX23" fmla="*/ 0 w 266819"/>
                  <a:gd name="connsiteY23" fmla="*/ 952369 h 960931"/>
                  <a:gd name="connsiteX24" fmla="*/ 73550 w 266819"/>
                  <a:gd name="connsiteY24" fmla="*/ 960931 h 960931"/>
                  <a:gd name="connsiteX25" fmla="*/ 73696 w 266819"/>
                  <a:gd name="connsiteY25" fmla="*/ 950129 h 960931"/>
                  <a:gd name="connsiteX26" fmla="*/ 74477 w 266819"/>
                  <a:gd name="connsiteY26" fmla="*/ 917882 h 960931"/>
                  <a:gd name="connsiteX27" fmla="*/ 79895 w 266819"/>
                  <a:gd name="connsiteY27" fmla="*/ 801456 h 960931"/>
                  <a:gd name="connsiteX28" fmla="*/ 85410 w 266819"/>
                  <a:gd name="connsiteY28" fmla="*/ 723679 h 960931"/>
                  <a:gd name="connsiteX29" fmla="*/ 93365 w 266819"/>
                  <a:gd name="connsiteY29" fmla="*/ 637180 h 960931"/>
                  <a:gd name="connsiteX30" fmla="*/ 104053 w 266819"/>
                  <a:gd name="connsiteY30" fmla="*/ 545240 h 960931"/>
                  <a:gd name="connsiteX31" fmla="*/ 110545 w 266819"/>
                  <a:gd name="connsiteY31" fmla="*/ 498269 h 960931"/>
                  <a:gd name="connsiteX32" fmla="*/ 117866 w 266819"/>
                  <a:gd name="connsiteY32" fmla="*/ 451219 h 960931"/>
                  <a:gd name="connsiteX33" fmla="*/ 125967 w 266819"/>
                  <a:gd name="connsiteY33" fmla="*/ 404569 h 960931"/>
                  <a:gd name="connsiteX34" fmla="*/ 130262 w 266819"/>
                  <a:gd name="connsiteY34" fmla="*/ 381444 h 960931"/>
                  <a:gd name="connsiteX35" fmla="*/ 134899 w 266819"/>
                  <a:gd name="connsiteY35" fmla="*/ 358719 h 960931"/>
                  <a:gd name="connsiteX36" fmla="*/ 155006 w 266819"/>
                  <a:gd name="connsiteY36" fmla="*/ 271020 h 960931"/>
                  <a:gd name="connsiteX37" fmla="*/ 166085 w 266819"/>
                  <a:gd name="connsiteY37" fmla="*/ 230051 h 960931"/>
                  <a:gd name="connsiteX38" fmla="*/ 177701 w 266819"/>
                  <a:gd name="connsiteY38" fmla="*/ 191642 h 960931"/>
                  <a:gd name="connsiteX39" fmla="*/ 189756 w 266819"/>
                  <a:gd name="connsiteY39" fmla="*/ 156114 h 960931"/>
                  <a:gd name="connsiteX40" fmla="*/ 202006 w 266819"/>
                  <a:gd name="connsiteY40" fmla="*/ 123787 h 960931"/>
                  <a:gd name="connsiteX41" fmla="*/ 208156 w 266819"/>
                  <a:gd name="connsiteY41" fmla="*/ 108984 h 960931"/>
                  <a:gd name="connsiteX42" fmla="*/ 214208 w 266819"/>
                  <a:gd name="connsiteY42" fmla="*/ 95061 h 960931"/>
                  <a:gd name="connsiteX43" fmla="*/ 226018 w 266819"/>
                  <a:gd name="connsiteY43" fmla="*/ 70015 h 960931"/>
                  <a:gd name="connsiteX44" fmla="*/ 246810 w 266819"/>
                  <a:gd name="connsiteY44" fmla="*/ 31287 h 960931"/>
                  <a:gd name="connsiteX45" fmla="*/ 255204 w 266819"/>
                  <a:gd name="connsiteY45" fmla="*/ 17844 h 960931"/>
                  <a:gd name="connsiteX46" fmla="*/ 261549 w 266819"/>
                  <a:gd name="connsiteY46" fmla="*/ 8162 h 960931"/>
                  <a:gd name="connsiteX47" fmla="*/ 266820 w 266819"/>
                  <a:gd name="connsiteY47" fmla="*/ 0 h 960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66819" h="960931">
                    <a:moveTo>
                      <a:pt x="266820" y="0"/>
                    </a:moveTo>
                    <a:cubicBezTo>
                      <a:pt x="266820" y="0"/>
                      <a:pt x="264770" y="2481"/>
                      <a:pt x="261012" y="7041"/>
                    </a:cubicBezTo>
                    <a:cubicBezTo>
                      <a:pt x="259109" y="9362"/>
                      <a:pt x="256766" y="12163"/>
                      <a:pt x="254033" y="15443"/>
                    </a:cubicBezTo>
                    <a:cubicBezTo>
                      <a:pt x="251300" y="18804"/>
                      <a:pt x="248030" y="22325"/>
                      <a:pt x="244760" y="27206"/>
                    </a:cubicBezTo>
                    <a:cubicBezTo>
                      <a:pt x="238122" y="36728"/>
                      <a:pt x="229581" y="47770"/>
                      <a:pt x="220992" y="62334"/>
                    </a:cubicBezTo>
                    <a:cubicBezTo>
                      <a:pt x="216599" y="69455"/>
                      <a:pt x="211767" y="76817"/>
                      <a:pt x="207228" y="85459"/>
                    </a:cubicBezTo>
                    <a:cubicBezTo>
                      <a:pt x="204886" y="89700"/>
                      <a:pt x="202543" y="94021"/>
                      <a:pt x="200103" y="98502"/>
                    </a:cubicBezTo>
                    <a:cubicBezTo>
                      <a:pt x="197662" y="102983"/>
                      <a:pt x="195076" y="107464"/>
                      <a:pt x="192782" y="112425"/>
                    </a:cubicBezTo>
                    <a:cubicBezTo>
                      <a:pt x="188048" y="122187"/>
                      <a:pt x="182923" y="132269"/>
                      <a:pt x="177945" y="143071"/>
                    </a:cubicBezTo>
                    <a:cubicBezTo>
                      <a:pt x="173162" y="154034"/>
                      <a:pt x="168037" y="165236"/>
                      <a:pt x="163059" y="177079"/>
                    </a:cubicBezTo>
                    <a:cubicBezTo>
                      <a:pt x="158325" y="189162"/>
                      <a:pt x="153201" y="201324"/>
                      <a:pt x="148369" y="214207"/>
                    </a:cubicBezTo>
                    <a:cubicBezTo>
                      <a:pt x="143732" y="227250"/>
                      <a:pt x="138608" y="240293"/>
                      <a:pt x="134069" y="254056"/>
                    </a:cubicBezTo>
                    <a:cubicBezTo>
                      <a:pt x="124747" y="281502"/>
                      <a:pt x="115572" y="310308"/>
                      <a:pt x="107079" y="340235"/>
                    </a:cubicBezTo>
                    <a:cubicBezTo>
                      <a:pt x="104932" y="347676"/>
                      <a:pt x="102833" y="355198"/>
                      <a:pt x="100686" y="362800"/>
                    </a:cubicBezTo>
                    <a:cubicBezTo>
                      <a:pt x="98685" y="370401"/>
                      <a:pt x="96635" y="378083"/>
                      <a:pt x="94634" y="385685"/>
                    </a:cubicBezTo>
                    <a:cubicBezTo>
                      <a:pt x="90485" y="400968"/>
                      <a:pt x="86728" y="416572"/>
                      <a:pt x="82921" y="432095"/>
                    </a:cubicBezTo>
                    <a:cubicBezTo>
                      <a:pt x="79016" y="447618"/>
                      <a:pt x="75649" y="463382"/>
                      <a:pt x="71988" y="479065"/>
                    </a:cubicBezTo>
                    <a:cubicBezTo>
                      <a:pt x="68523" y="494749"/>
                      <a:pt x="65204" y="510512"/>
                      <a:pt x="61885" y="526116"/>
                    </a:cubicBezTo>
                    <a:cubicBezTo>
                      <a:pt x="55541" y="557402"/>
                      <a:pt x="49538" y="588449"/>
                      <a:pt x="44267" y="618616"/>
                    </a:cubicBezTo>
                    <a:cubicBezTo>
                      <a:pt x="38849" y="648783"/>
                      <a:pt x="34164" y="678229"/>
                      <a:pt x="29820" y="706155"/>
                    </a:cubicBezTo>
                    <a:cubicBezTo>
                      <a:pt x="25574" y="734161"/>
                      <a:pt x="21767" y="760727"/>
                      <a:pt x="18497" y="785373"/>
                    </a:cubicBezTo>
                    <a:cubicBezTo>
                      <a:pt x="11957" y="834664"/>
                      <a:pt x="7321" y="876113"/>
                      <a:pt x="4344" y="905319"/>
                    </a:cubicBezTo>
                    <a:cubicBezTo>
                      <a:pt x="2880" y="919962"/>
                      <a:pt x="1757" y="931565"/>
                      <a:pt x="1074" y="939566"/>
                    </a:cubicBezTo>
                    <a:cubicBezTo>
                      <a:pt x="391" y="947888"/>
                      <a:pt x="0" y="952369"/>
                      <a:pt x="0" y="952369"/>
                    </a:cubicBezTo>
                    <a:lnTo>
                      <a:pt x="73550" y="960931"/>
                    </a:lnTo>
                    <a:cubicBezTo>
                      <a:pt x="73550" y="960931"/>
                      <a:pt x="73599" y="957170"/>
                      <a:pt x="73696" y="950129"/>
                    </a:cubicBezTo>
                    <a:cubicBezTo>
                      <a:pt x="73794" y="942847"/>
                      <a:pt x="74087" y="931805"/>
                      <a:pt x="74477" y="917882"/>
                    </a:cubicBezTo>
                    <a:cubicBezTo>
                      <a:pt x="75307" y="889876"/>
                      <a:pt x="76966" y="849707"/>
                      <a:pt x="79895" y="801456"/>
                    </a:cubicBezTo>
                    <a:cubicBezTo>
                      <a:pt x="81359" y="777371"/>
                      <a:pt x="83213" y="751205"/>
                      <a:pt x="85410" y="723679"/>
                    </a:cubicBezTo>
                    <a:cubicBezTo>
                      <a:pt x="87704" y="696153"/>
                      <a:pt x="90193" y="667027"/>
                      <a:pt x="93365" y="637180"/>
                    </a:cubicBezTo>
                    <a:cubicBezTo>
                      <a:pt x="96391" y="607173"/>
                      <a:pt x="100051" y="576447"/>
                      <a:pt x="104053" y="545240"/>
                    </a:cubicBezTo>
                    <a:cubicBezTo>
                      <a:pt x="106152" y="529716"/>
                      <a:pt x="108300" y="514033"/>
                      <a:pt x="110545" y="498269"/>
                    </a:cubicBezTo>
                    <a:cubicBezTo>
                      <a:pt x="112985" y="482666"/>
                      <a:pt x="115181" y="466823"/>
                      <a:pt x="117866" y="451219"/>
                    </a:cubicBezTo>
                    <a:cubicBezTo>
                      <a:pt x="120501" y="435616"/>
                      <a:pt x="123039" y="419932"/>
                      <a:pt x="125967" y="404569"/>
                    </a:cubicBezTo>
                    <a:cubicBezTo>
                      <a:pt x="127382" y="396807"/>
                      <a:pt x="128798" y="389125"/>
                      <a:pt x="130262" y="381444"/>
                    </a:cubicBezTo>
                    <a:cubicBezTo>
                      <a:pt x="131824" y="373842"/>
                      <a:pt x="133337" y="366240"/>
                      <a:pt x="134899" y="358719"/>
                    </a:cubicBezTo>
                    <a:cubicBezTo>
                      <a:pt x="140999" y="328392"/>
                      <a:pt x="147881" y="299106"/>
                      <a:pt x="155006" y="271020"/>
                    </a:cubicBezTo>
                    <a:cubicBezTo>
                      <a:pt x="158472" y="256856"/>
                      <a:pt x="162474" y="243493"/>
                      <a:pt x="166085" y="230051"/>
                    </a:cubicBezTo>
                    <a:cubicBezTo>
                      <a:pt x="169843" y="216768"/>
                      <a:pt x="173943" y="204125"/>
                      <a:pt x="177701" y="191642"/>
                    </a:cubicBezTo>
                    <a:cubicBezTo>
                      <a:pt x="181654" y="179319"/>
                      <a:pt x="185852" y="167637"/>
                      <a:pt x="189756" y="156114"/>
                    </a:cubicBezTo>
                    <a:cubicBezTo>
                      <a:pt x="193807" y="144752"/>
                      <a:pt x="198102" y="134189"/>
                      <a:pt x="202006" y="123787"/>
                    </a:cubicBezTo>
                    <a:cubicBezTo>
                      <a:pt x="203910" y="118506"/>
                      <a:pt x="206106" y="113785"/>
                      <a:pt x="208156" y="108984"/>
                    </a:cubicBezTo>
                    <a:cubicBezTo>
                      <a:pt x="210206" y="104183"/>
                      <a:pt x="212255" y="99542"/>
                      <a:pt x="214208" y="95061"/>
                    </a:cubicBezTo>
                    <a:cubicBezTo>
                      <a:pt x="218014" y="85779"/>
                      <a:pt x="222212" y="77777"/>
                      <a:pt x="226018" y="70015"/>
                    </a:cubicBezTo>
                    <a:cubicBezTo>
                      <a:pt x="233437" y="54092"/>
                      <a:pt x="240904" y="42009"/>
                      <a:pt x="246810" y="31287"/>
                    </a:cubicBezTo>
                    <a:cubicBezTo>
                      <a:pt x="249689" y="25846"/>
                      <a:pt x="252715" y="21765"/>
                      <a:pt x="255204" y="17844"/>
                    </a:cubicBezTo>
                    <a:cubicBezTo>
                      <a:pt x="257693" y="14003"/>
                      <a:pt x="259841" y="10802"/>
                      <a:pt x="261549" y="8162"/>
                    </a:cubicBezTo>
                    <a:cubicBezTo>
                      <a:pt x="264965" y="2801"/>
                      <a:pt x="266820" y="0"/>
                      <a:pt x="26682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18ADCBEB-BC99-BB9B-AC4C-EF9914715BE8}"/>
                  </a:ext>
                </a:extLst>
              </p:cNvPr>
              <p:cNvSpPr/>
              <p:nvPr/>
            </p:nvSpPr>
            <p:spPr>
              <a:xfrm>
                <a:off x="2331117" y="6243868"/>
                <a:ext cx="111825" cy="1022384"/>
              </a:xfrm>
              <a:custGeom>
                <a:avLst/>
                <a:gdLst>
                  <a:gd name="connsiteX0" fmla="*/ 111826 w 111825"/>
                  <a:gd name="connsiteY0" fmla="*/ 0 h 1022384"/>
                  <a:gd name="connsiteX1" fmla="*/ 103968 w 111825"/>
                  <a:gd name="connsiteY1" fmla="*/ 42329 h 1022384"/>
                  <a:gd name="connsiteX2" fmla="*/ 94988 w 111825"/>
                  <a:gd name="connsiteY2" fmla="*/ 90900 h 1022384"/>
                  <a:gd name="connsiteX3" fmla="*/ 83958 w 111825"/>
                  <a:gd name="connsiteY3" fmla="*/ 154354 h 1022384"/>
                  <a:gd name="connsiteX4" fmla="*/ 71415 w 111825"/>
                  <a:gd name="connsiteY4" fmla="*/ 229811 h 1022384"/>
                  <a:gd name="connsiteX5" fmla="*/ 58481 w 111825"/>
                  <a:gd name="connsiteY5" fmla="*/ 314549 h 1022384"/>
                  <a:gd name="connsiteX6" fmla="*/ 45890 w 111825"/>
                  <a:gd name="connsiteY6" fmla="*/ 405769 h 1022384"/>
                  <a:gd name="connsiteX7" fmla="*/ 34176 w 111825"/>
                  <a:gd name="connsiteY7" fmla="*/ 500590 h 1022384"/>
                  <a:gd name="connsiteX8" fmla="*/ 23878 w 111825"/>
                  <a:gd name="connsiteY8" fmla="*/ 595971 h 1022384"/>
                  <a:gd name="connsiteX9" fmla="*/ 19437 w 111825"/>
                  <a:gd name="connsiteY9" fmla="*/ 643021 h 1022384"/>
                  <a:gd name="connsiteX10" fmla="*/ 17290 w 111825"/>
                  <a:gd name="connsiteY10" fmla="*/ 666146 h 1022384"/>
                  <a:gd name="connsiteX11" fmla="*/ 15435 w 111825"/>
                  <a:gd name="connsiteY11" fmla="*/ 689032 h 1022384"/>
                  <a:gd name="connsiteX12" fmla="*/ 11823 w 111825"/>
                  <a:gd name="connsiteY12" fmla="*/ 733681 h 1022384"/>
                  <a:gd name="connsiteX13" fmla="*/ 8846 w 111825"/>
                  <a:gd name="connsiteY13" fmla="*/ 776571 h 1022384"/>
                  <a:gd name="connsiteX14" fmla="*/ 4210 w 111825"/>
                  <a:gd name="connsiteY14" fmla="*/ 855468 h 1022384"/>
                  <a:gd name="connsiteX15" fmla="*/ 1525 w 111825"/>
                  <a:gd name="connsiteY15" fmla="*/ 922683 h 1022384"/>
                  <a:gd name="connsiteX16" fmla="*/ 256 w 111825"/>
                  <a:gd name="connsiteY16" fmla="*/ 974934 h 1022384"/>
                  <a:gd name="connsiteX17" fmla="*/ 12 w 111825"/>
                  <a:gd name="connsiteY17" fmla="*/ 1009262 h 1022384"/>
                  <a:gd name="connsiteX18" fmla="*/ 61 w 111825"/>
                  <a:gd name="connsiteY18" fmla="*/ 1018784 h 1022384"/>
                  <a:gd name="connsiteX19" fmla="*/ 110 w 111825"/>
                  <a:gd name="connsiteY19" fmla="*/ 1022385 h 1022384"/>
                  <a:gd name="connsiteX20" fmla="*/ 73562 w 111825"/>
                  <a:gd name="connsiteY20" fmla="*/ 1012062 h 1022384"/>
                  <a:gd name="connsiteX21" fmla="*/ 73367 w 111825"/>
                  <a:gd name="connsiteY21" fmla="*/ 1009742 h 1022384"/>
                  <a:gd name="connsiteX22" fmla="*/ 72781 w 111825"/>
                  <a:gd name="connsiteY22" fmla="*/ 1002060 h 1022384"/>
                  <a:gd name="connsiteX23" fmla="*/ 70781 w 111825"/>
                  <a:gd name="connsiteY23" fmla="*/ 971173 h 1022384"/>
                  <a:gd name="connsiteX24" fmla="*/ 68487 w 111825"/>
                  <a:gd name="connsiteY24" fmla="*/ 922043 h 1022384"/>
                  <a:gd name="connsiteX25" fmla="*/ 66486 w 111825"/>
                  <a:gd name="connsiteY25" fmla="*/ 857709 h 1022384"/>
                  <a:gd name="connsiteX26" fmla="*/ 65509 w 111825"/>
                  <a:gd name="connsiteY26" fmla="*/ 781132 h 1022384"/>
                  <a:gd name="connsiteX27" fmla="*/ 65363 w 111825"/>
                  <a:gd name="connsiteY27" fmla="*/ 739202 h 1022384"/>
                  <a:gd name="connsiteX28" fmla="*/ 65753 w 111825"/>
                  <a:gd name="connsiteY28" fmla="*/ 695353 h 1022384"/>
                  <a:gd name="connsiteX29" fmla="*/ 65949 w 111825"/>
                  <a:gd name="connsiteY29" fmla="*/ 672788 h 1022384"/>
                  <a:gd name="connsiteX30" fmla="*/ 66437 w 111825"/>
                  <a:gd name="connsiteY30" fmla="*/ 649903 h 1022384"/>
                  <a:gd name="connsiteX31" fmla="*/ 67461 w 111825"/>
                  <a:gd name="connsiteY31" fmla="*/ 603333 h 1022384"/>
                  <a:gd name="connsiteX32" fmla="*/ 70781 w 111825"/>
                  <a:gd name="connsiteY32" fmla="*/ 508272 h 1022384"/>
                  <a:gd name="connsiteX33" fmla="*/ 75612 w 111825"/>
                  <a:gd name="connsiteY33" fmla="*/ 413211 h 1022384"/>
                  <a:gd name="connsiteX34" fmla="*/ 81518 w 111825"/>
                  <a:gd name="connsiteY34" fmla="*/ 321191 h 1022384"/>
                  <a:gd name="connsiteX35" fmla="*/ 88253 w 111825"/>
                  <a:gd name="connsiteY35" fmla="*/ 235252 h 1022384"/>
                  <a:gd name="connsiteX36" fmla="*/ 95281 w 111825"/>
                  <a:gd name="connsiteY36" fmla="*/ 158435 h 1022384"/>
                  <a:gd name="connsiteX37" fmla="*/ 101674 w 111825"/>
                  <a:gd name="connsiteY37" fmla="*/ 93460 h 1022384"/>
                  <a:gd name="connsiteX38" fmla="*/ 107140 w 111825"/>
                  <a:gd name="connsiteY38" fmla="*/ 43449 h 1022384"/>
                  <a:gd name="connsiteX39" fmla="*/ 111826 w 111825"/>
                  <a:gd name="connsiteY39" fmla="*/ 0 h 1022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11825" h="1022384">
                    <a:moveTo>
                      <a:pt x="111826" y="0"/>
                    </a:moveTo>
                    <a:cubicBezTo>
                      <a:pt x="111826" y="0"/>
                      <a:pt x="108995" y="15363"/>
                      <a:pt x="103968" y="42329"/>
                    </a:cubicBezTo>
                    <a:cubicBezTo>
                      <a:pt x="101479" y="55772"/>
                      <a:pt x="98453" y="72176"/>
                      <a:pt x="94988" y="90900"/>
                    </a:cubicBezTo>
                    <a:cubicBezTo>
                      <a:pt x="91376" y="109624"/>
                      <a:pt x="87911" y="130989"/>
                      <a:pt x="83958" y="154354"/>
                    </a:cubicBezTo>
                    <a:cubicBezTo>
                      <a:pt x="80102" y="177719"/>
                      <a:pt x="75612" y="202925"/>
                      <a:pt x="71415" y="229811"/>
                    </a:cubicBezTo>
                    <a:cubicBezTo>
                      <a:pt x="67315" y="256776"/>
                      <a:pt x="62971" y="285183"/>
                      <a:pt x="58481" y="314549"/>
                    </a:cubicBezTo>
                    <a:cubicBezTo>
                      <a:pt x="54284" y="344076"/>
                      <a:pt x="50184" y="374642"/>
                      <a:pt x="45890" y="405769"/>
                    </a:cubicBezTo>
                    <a:cubicBezTo>
                      <a:pt x="41790" y="436896"/>
                      <a:pt x="38081" y="468743"/>
                      <a:pt x="34176" y="500590"/>
                    </a:cubicBezTo>
                    <a:cubicBezTo>
                      <a:pt x="30613" y="532517"/>
                      <a:pt x="27148" y="564444"/>
                      <a:pt x="23878" y="595971"/>
                    </a:cubicBezTo>
                    <a:cubicBezTo>
                      <a:pt x="22414" y="611814"/>
                      <a:pt x="20901" y="627498"/>
                      <a:pt x="19437" y="643021"/>
                    </a:cubicBezTo>
                    <a:cubicBezTo>
                      <a:pt x="18705" y="650783"/>
                      <a:pt x="17973" y="658465"/>
                      <a:pt x="17290" y="666146"/>
                    </a:cubicBezTo>
                    <a:cubicBezTo>
                      <a:pt x="16655" y="673828"/>
                      <a:pt x="16021" y="681430"/>
                      <a:pt x="15435" y="689032"/>
                    </a:cubicBezTo>
                    <a:cubicBezTo>
                      <a:pt x="14215" y="704155"/>
                      <a:pt x="12995" y="719118"/>
                      <a:pt x="11823" y="733681"/>
                    </a:cubicBezTo>
                    <a:cubicBezTo>
                      <a:pt x="10798" y="748324"/>
                      <a:pt x="9822" y="762648"/>
                      <a:pt x="8846" y="776571"/>
                    </a:cubicBezTo>
                    <a:cubicBezTo>
                      <a:pt x="6796" y="804417"/>
                      <a:pt x="5625" y="830983"/>
                      <a:pt x="4210" y="855468"/>
                    </a:cubicBezTo>
                    <a:cubicBezTo>
                      <a:pt x="3185" y="880033"/>
                      <a:pt x="2013" y="902519"/>
                      <a:pt x="1525" y="922683"/>
                    </a:cubicBezTo>
                    <a:cubicBezTo>
                      <a:pt x="842" y="942767"/>
                      <a:pt x="500" y="960371"/>
                      <a:pt x="256" y="974934"/>
                    </a:cubicBezTo>
                    <a:cubicBezTo>
                      <a:pt x="61" y="989658"/>
                      <a:pt x="-36" y="1001020"/>
                      <a:pt x="12" y="1009262"/>
                    </a:cubicBezTo>
                    <a:cubicBezTo>
                      <a:pt x="12" y="1013423"/>
                      <a:pt x="12" y="1016223"/>
                      <a:pt x="61" y="1018784"/>
                    </a:cubicBezTo>
                    <a:cubicBezTo>
                      <a:pt x="110" y="1021184"/>
                      <a:pt x="110" y="1022385"/>
                      <a:pt x="110" y="1022385"/>
                    </a:cubicBezTo>
                    <a:lnTo>
                      <a:pt x="73562" y="1012062"/>
                    </a:lnTo>
                    <a:cubicBezTo>
                      <a:pt x="73562" y="1012062"/>
                      <a:pt x="73514" y="1011262"/>
                      <a:pt x="73367" y="1009742"/>
                    </a:cubicBezTo>
                    <a:cubicBezTo>
                      <a:pt x="73221" y="1008382"/>
                      <a:pt x="73025" y="1005421"/>
                      <a:pt x="72781" y="1002060"/>
                    </a:cubicBezTo>
                    <a:cubicBezTo>
                      <a:pt x="72245" y="995259"/>
                      <a:pt x="71610" y="984616"/>
                      <a:pt x="70781" y="971173"/>
                    </a:cubicBezTo>
                    <a:cubicBezTo>
                      <a:pt x="70048" y="957650"/>
                      <a:pt x="69170" y="941167"/>
                      <a:pt x="68487" y="922043"/>
                    </a:cubicBezTo>
                    <a:cubicBezTo>
                      <a:pt x="67608" y="902999"/>
                      <a:pt x="67169" y="881314"/>
                      <a:pt x="66486" y="857709"/>
                    </a:cubicBezTo>
                    <a:cubicBezTo>
                      <a:pt x="66144" y="834023"/>
                      <a:pt x="65461" y="808338"/>
                      <a:pt x="65509" y="781132"/>
                    </a:cubicBezTo>
                    <a:cubicBezTo>
                      <a:pt x="65461" y="767529"/>
                      <a:pt x="65412" y="753526"/>
                      <a:pt x="65363" y="739202"/>
                    </a:cubicBezTo>
                    <a:cubicBezTo>
                      <a:pt x="65461" y="724879"/>
                      <a:pt x="65607" y="710236"/>
                      <a:pt x="65753" y="695353"/>
                    </a:cubicBezTo>
                    <a:cubicBezTo>
                      <a:pt x="65802" y="687911"/>
                      <a:pt x="65900" y="680390"/>
                      <a:pt x="65949" y="672788"/>
                    </a:cubicBezTo>
                    <a:cubicBezTo>
                      <a:pt x="66095" y="665186"/>
                      <a:pt x="66290" y="657585"/>
                      <a:pt x="66437" y="649903"/>
                    </a:cubicBezTo>
                    <a:cubicBezTo>
                      <a:pt x="66778" y="634539"/>
                      <a:pt x="67120" y="619016"/>
                      <a:pt x="67461" y="603333"/>
                    </a:cubicBezTo>
                    <a:cubicBezTo>
                      <a:pt x="68438" y="572046"/>
                      <a:pt x="69560" y="540119"/>
                      <a:pt x="70781" y="508272"/>
                    </a:cubicBezTo>
                    <a:cubicBezTo>
                      <a:pt x="72391" y="476505"/>
                      <a:pt x="73758" y="444578"/>
                      <a:pt x="75612" y="413211"/>
                    </a:cubicBezTo>
                    <a:cubicBezTo>
                      <a:pt x="77613" y="381924"/>
                      <a:pt x="79468" y="351037"/>
                      <a:pt x="81518" y="321191"/>
                    </a:cubicBezTo>
                    <a:cubicBezTo>
                      <a:pt x="83860" y="291344"/>
                      <a:pt x="86105" y="262538"/>
                      <a:pt x="88253" y="235252"/>
                    </a:cubicBezTo>
                    <a:cubicBezTo>
                      <a:pt x="90449" y="207886"/>
                      <a:pt x="93133" y="182280"/>
                      <a:pt x="95281" y="158435"/>
                    </a:cubicBezTo>
                    <a:cubicBezTo>
                      <a:pt x="97526" y="134670"/>
                      <a:pt x="99429" y="112745"/>
                      <a:pt x="101674" y="93460"/>
                    </a:cubicBezTo>
                    <a:cubicBezTo>
                      <a:pt x="103773" y="74176"/>
                      <a:pt x="105627" y="57293"/>
                      <a:pt x="107140" y="43449"/>
                    </a:cubicBezTo>
                    <a:cubicBezTo>
                      <a:pt x="110118" y="15843"/>
                      <a:pt x="111826" y="0"/>
                      <a:pt x="11182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385359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AAAF0DC9-D585-5EC5-7A57-08D9C25AE1B3}"/>
                  </a:ext>
                </a:extLst>
              </p:cNvPr>
              <p:cNvSpPr/>
              <p:nvPr/>
            </p:nvSpPr>
            <p:spPr>
              <a:xfrm>
                <a:off x="2504243" y="6352691"/>
                <a:ext cx="157544" cy="1020864"/>
              </a:xfrm>
              <a:custGeom>
                <a:avLst/>
                <a:gdLst>
                  <a:gd name="connsiteX0" fmla="*/ 157544 w 157544"/>
                  <a:gd name="connsiteY0" fmla="*/ 0 h 1020864"/>
                  <a:gd name="connsiteX1" fmla="*/ 152859 w 157544"/>
                  <a:gd name="connsiteY1" fmla="*/ 9042 h 1020864"/>
                  <a:gd name="connsiteX2" fmla="*/ 140170 w 157544"/>
                  <a:gd name="connsiteY2" fmla="*/ 35368 h 1020864"/>
                  <a:gd name="connsiteX3" fmla="*/ 131775 w 157544"/>
                  <a:gd name="connsiteY3" fmla="*/ 55212 h 1020864"/>
                  <a:gd name="connsiteX4" fmla="*/ 122697 w 157544"/>
                  <a:gd name="connsiteY4" fmla="*/ 79377 h 1020864"/>
                  <a:gd name="connsiteX5" fmla="*/ 113327 w 157544"/>
                  <a:gd name="connsiteY5" fmla="*/ 107784 h 1020864"/>
                  <a:gd name="connsiteX6" fmla="*/ 103809 w 157544"/>
                  <a:gd name="connsiteY6" fmla="*/ 140031 h 1020864"/>
                  <a:gd name="connsiteX7" fmla="*/ 85166 w 157544"/>
                  <a:gd name="connsiteY7" fmla="*/ 214767 h 1020864"/>
                  <a:gd name="connsiteX8" fmla="*/ 76332 w 157544"/>
                  <a:gd name="connsiteY8" fmla="*/ 256456 h 1020864"/>
                  <a:gd name="connsiteX9" fmla="*/ 67937 w 157544"/>
                  <a:gd name="connsiteY9" fmla="*/ 300386 h 1020864"/>
                  <a:gd name="connsiteX10" fmla="*/ 60080 w 157544"/>
                  <a:gd name="connsiteY10" fmla="*/ 346236 h 1020864"/>
                  <a:gd name="connsiteX11" fmla="*/ 52759 w 157544"/>
                  <a:gd name="connsiteY11" fmla="*/ 393527 h 1020864"/>
                  <a:gd name="connsiteX12" fmla="*/ 39728 w 157544"/>
                  <a:gd name="connsiteY12" fmla="*/ 490668 h 1020864"/>
                  <a:gd name="connsiteX13" fmla="*/ 34018 w 157544"/>
                  <a:gd name="connsiteY13" fmla="*/ 539719 h 1020864"/>
                  <a:gd name="connsiteX14" fmla="*/ 28795 w 157544"/>
                  <a:gd name="connsiteY14" fmla="*/ 588529 h 1020864"/>
                  <a:gd name="connsiteX15" fmla="*/ 19913 w 157544"/>
                  <a:gd name="connsiteY15" fmla="*/ 683750 h 1020864"/>
                  <a:gd name="connsiteX16" fmla="*/ 12982 w 157544"/>
                  <a:gd name="connsiteY16" fmla="*/ 773130 h 1020864"/>
                  <a:gd name="connsiteX17" fmla="*/ 7760 w 157544"/>
                  <a:gd name="connsiteY17" fmla="*/ 853468 h 1020864"/>
                  <a:gd name="connsiteX18" fmla="*/ 1660 w 157544"/>
                  <a:gd name="connsiteY18" fmla="*/ 974214 h 1020864"/>
                  <a:gd name="connsiteX19" fmla="*/ 391 w 157544"/>
                  <a:gd name="connsiteY19" fmla="*/ 1008382 h 1020864"/>
                  <a:gd name="connsiteX20" fmla="*/ 0 w 157544"/>
                  <a:gd name="connsiteY20" fmla="*/ 1020864 h 1020864"/>
                  <a:gd name="connsiteX21" fmla="*/ 73696 w 157544"/>
                  <a:gd name="connsiteY21" fmla="*/ 1019344 h 1020864"/>
                  <a:gd name="connsiteX22" fmla="*/ 73257 w 157544"/>
                  <a:gd name="connsiteY22" fmla="*/ 1008142 h 1020864"/>
                  <a:gd name="connsiteX23" fmla="*/ 72183 w 157544"/>
                  <a:gd name="connsiteY23" fmla="*/ 975415 h 1020864"/>
                  <a:gd name="connsiteX24" fmla="*/ 69841 w 157544"/>
                  <a:gd name="connsiteY24" fmla="*/ 857629 h 1020864"/>
                  <a:gd name="connsiteX25" fmla="*/ 69450 w 157544"/>
                  <a:gd name="connsiteY25" fmla="*/ 778731 h 1020864"/>
                  <a:gd name="connsiteX26" fmla="*/ 70085 w 157544"/>
                  <a:gd name="connsiteY26" fmla="*/ 690632 h 1020864"/>
                  <a:gd name="connsiteX27" fmla="*/ 72232 w 157544"/>
                  <a:gd name="connsiteY27" fmla="*/ 596451 h 1020864"/>
                  <a:gd name="connsiteX28" fmla="*/ 73941 w 157544"/>
                  <a:gd name="connsiteY28" fmla="*/ 548041 h 1020864"/>
                  <a:gd name="connsiteX29" fmla="*/ 76137 w 157544"/>
                  <a:gd name="connsiteY29" fmla="*/ 499310 h 1020864"/>
                  <a:gd name="connsiteX30" fmla="*/ 82189 w 157544"/>
                  <a:gd name="connsiteY30" fmla="*/ 402489 h 1020864"/>
                  <a:gd name="connsiteX31" fmla="*/ 86093 w 157544"/>
                  <a:gd name="connsiteY31" fmla="*/ 355198 h 1020864"/>
                  <a:gd name="connsiteX32" fmla="*/ 90632 w 157544"/>
                  <a:gd name="connsiteY32" fmla="*/ 309268 h 1020864"/>
                  <a:gd name="connsiteX33" fmla="*/ 95805 w 157544"/>
                  <a:gd name="connsiteY33" fmla="*/ 265098 h 1020864"/>
                  <a:gd name="connsiteX34" fmla="*/ 101564 w 157544"/>
                  <a:gd name="connsiteY34" fmla="*/ 223089 h 1020864"/>
                  <a:gd name="connsiteX35" fmla="*/ 114595 w 157544"/>
                  <a:gd name="connsiteY35" fmla="*/ 147152 h 1020864"/>
                  <a:gd name="connsiteX36" fmla="*/ 121672 w 157544"/>
                  <a:gd name="connsiteY36" fmla="*/ 114025 h 1020864"/>
                  <a:gd name="connsiteX37" fmla="*/ 128896 w 157544"/>
                  <a:gd name="connsiteY37" fmla="*/ 84579 h 1020864"/>
                  <a:gd name="connsiteX38" fmla="*/ 136119 w 157544"/>
                  <a:gd name="connsiteY38" fmla="*/ 59293 h 1020864"/>
                  <a:gd name="connsiteX39" fmla="*/ 142951 w 157544"/>
                  <a:gd name="connsiteY39" fmla="*/ 38488 h 1020864"/>
                  <a:gd name="connsiteX40" fmla="*/ 153640 w 157544"/>
                  <a:gd name="connsiteY40" fmla="*/ 10082 h 1020864"/>
                  <a:gd name="connsiteX41" fmla="*/ 157544 w 157544"/>
                  <a:gd name="connsiteY41" fmla="*/ 0 h 1020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544" h="1020864">
                    <a:moveTo>
                      <a:pt x="157544" y="0"/>
                    </a:moveTo>
                    <a:cubicBezTo>
                      <a:pt x="157544" y="0"/>
                      <a:pt x="155934" y="3121"/>
                      <a:pt x="152859" y="9042"/>
                    </a:cubicBezTo>
                    <a:cubicBezTo>
                      <a:pt x="149882" y="15043"/>
                      <a:pt x="145148" y="23285"/>
                      <a:pt x="140170" y="35368"/>
                    </a:cubicBezTo>
                    <a:cubicBezTo>
                      <a:pt x="137681" y="41369"/>
                      <a:pt x="134557" y="47691"/>
                      <a:pt x="131775" y="55212"/>
                    </a:cubicBezTo>
                    <a:cubicBezTo>
                      <a:pt x="128993" y="62654"/>
                      <a:pt x="125918" y="70736"/>
                      <a:pt x="122697" y="79377"/>
                    </a:cubicBezTo>
                    <a:cubicBezTo>
                      <a:pt x="119671" y="88179"/>
                      <a:pt x="116645" y="97782"/>
                      <a:pt x="113327" y="107784"/>
                    </a:cubicBezTo>
                    <a:cubicBezTo>
                      <a:pt x="110008" y="117786"/>
                      <a:pt x="107128" y="128748"/>
                      <a:pt x="103809" y="140031"/>
                    </a:cubicBezTo>
                    <a:cubicBezTo>
                      <a:pt x="97465" y="162756"/>
                      <a:pt x="91218" y="187881"/>
                      <a:pt x="85166" y="214767"/>
                    </a:cubicBezTo>
                    <a:cubicBezTo>
                      <a:pt x="82042" y="228210"/>
                      <a:pt x="79358" y="242213"/>
                      <a:pt x="76332" y="256456"/>
                    </a:cubicBezTo>
                    <a:cubicBezTo>
                      <a:pt x="73452" y="270780"/>
                      <a:pt x="70817" y="285503"/>
                      <a:pt x="67937" y="300386"/>
                    </a:cubicBezTo>
                    <a:cubicBezTo>
                      <a:pt x="65351" y="315429"/>
                      <a:pt x="62715" y="330713"/>
                      <a:pt x="60080" y="346236"/>
                    </a:cubicBezTo>
                    <a:cubicBezTo>
                      <a:pt x="57688" y="361840"/>
                      <a:pt x="55053" y="377523"/>
                      <a:pt x="52759" y="393527"/>
                    </a:cubicBezTo>
                    <a:cubicBezTo>
                      <a:pt x="48073" y="425454"/>
                      <a:pt x="43632" y="458021"/>
                      <a:pt x="39728" y="490668"/>
                    </a:cubicBezTo>
                    <a:cubicBezTo>
                      <a:pt x="37678" y="506991"/>
                      <a:pt x="35775" y="523395"/>
                      <a:pt x="34018" y="539719"/>
                    </a:cubicBezTo>
                    <a:cubicBezTo>
                      <a:pt x="32114" y="556042"/>
                      <a:pt x="30503" y="572366"/>
                      <a:pt x="28795" y="588529"/>
                    </a:cubicBezTo>
                    <a:cubicBezTo>
                      <a:pt x="25477" y="620856"/>
                      <a:pt x="22597" y="652784"/>
                      <a:pt x="19913" y="683750"/>
                    </a:cubicBezTo>
                    <a:cubicBezTo>
                      <a:pt x="17326" y="714717"/>
                      <a:pt x="14983" y="744644"/>
                      <a:pt x="12982" y="773130"/>
                    </a:cubicBezTo>
                    <a:cubicBezTo>
                      <a:pt x="10932" y="801616"/>
                      <a:pt x="9224" y="828502"/>
                      <a:pt x="7760" y="853468"/>
                    </a:cubicBezTo>
                    <a:cubicBezTo>
                      <a:pt x="4783" y="903319"/>
                      <a:pt x="2880" y="944928"/>
                      <a:pt x="1660" y="974214"/>
                    </a:cubicBezTo>
                    <a:cubicBezTo>
                      <a:pt x="1122" y="988938"/>
                      <a:pt x="683" y="1000460"/>
                      <a:pt x="391" y="1008382"/>
                    </a:cubicBezTo>
                    <a:cubicBezTo>
                      <a:pt x="147" y="1016543"/>
                      <a:pt x="0" y="1020864"/>
                      <a:pt x="0" y="1020864"/>
                    </a:cubicBezTo>
                    <a:lnTo>
                      <a:pt x="73696" y="1019344"/>
                    </a:lnTo>
                    <a:cubicBezTo>
                      <a:pt x="73696" y="1019344"/>
                      <a:pt x="73550" y="1015423"/>
                      <a:pt x="73257" y="1008142"/>
                    </a:cubicBezTo>
                    <a:cubicBezTo>
                      <a:pt x="73013" y="1000620"/>
                      <a:pt x="72623" y="989497"/>
                      <a:pt x="72183" y="975415"/>
                    </a:cubicBezTo>
                    <a:cubicBezTo>
                      <a:pt x="71354" y="947088"/>
                      <a:pt x="70378" y="906439"/>
                      <a:pt x="69841" y="857629"/>
                    </a:cubicBezTo>
                    <a:cubicBezTo>
                      <a:pt x="69548" y="833223"/>
                      <a:pt x="69402" y="806737"/>
                      <a:pt x="69450" y="778731"/>
                    </a:cubicBezTo>
                    <a:cubicBezTo>
                      <a:pt x="69450" y="750725"/>
                      <a:pt x="69694" y="721198"/>
                      <a:pt x="70085" y="690632"/>
                    </a:cubicBezTo>
                    <a:cubicBezTo>
                      <a:pt x="70573" y="660065"/>
                      <a:pt x="71207" y="628458"/>
                      <a:pt x="72232" y="596451"/>
                    </a:cubicBezTo>
                    <a:cubicBezTo>
                      <a:pt x="72769" y="580448"/>
                      <a:pt x="73257" y="564284"/>
                      <a:pt x="73941" y="548041"/>
                    </a:cubicBezTo>
                    <a:cubicBezTo>
                      <a:pt x="74575" y="531797"/>
                      <a:pt x="75307" y="515553"/>
                      <a:pt x="76137" y="499310"/>
                    </a:cubicBezTo>
                    <a:cubicBezTo>
                      <a:pt x="77747" y="466823"/>
                      <a:pt x="79846" y="434416"/>
                      <a:pt x="82189" y="402489"/>
                    </a:cubicBezTo>
                    <a:cubicBezTo>
                      <a:pt x="83360" y="386565"/>
                      <a:pt x="84824" y="370802"/>
                      <a:pt x="86093" y="355198"/>
                    </a:cubicBezTo>
                    <a:cubicBezTo>
                      <a:pt x="87606" y="339675"/>
                      <a:pt x="89119" y="324311"/>
                      <a:pt x="90632" y="309268"/>
                    </a:cubicBezTo>
                    <a:cubicBezTo>
                      <a:pt x="92389" y="294305"/>
                      <a:pt x="93951" y="279421"/>
                      <a:pt x="95805" y="265098"/>
                    </a:cubicBezTo>
                    <a:cubicBezTo>
                      <a:pt x="97758" y="250775"/>
                      <a:pt x="99417" y="236612"/>
                      <a:pt x="101564" y="223089"/>
                    </a:cubicBezTo>
                    <a:cubicBezTo>
                      <a:pt x="105615" y="195883"/>
                      <a:pt x="109959" y="170358"/>
                      <a:pt x="114595" y="147152"/>
                    </a:cubicBezTo>
                    <a:cubicBezTo>
                      <a:pt x="117084" y="135630"/>
                      <a:pt x="119135" y="124347"/>
                      <a:pt x="121672" y="114025"/>
                    </a:cubicBezTo>
                    <a:cubicBezTo>
                      <a:pt x="124210" y="103703"/>
                      <a:pt x="126504" y="93781"/>
                      <a:pt x="128896" y="84579"/>
                    </a:cubicBezTo>
                    <a:cubicBezTo>
                      <a:pt x="131482" y="75537"/>
                      <a:pt x="133874" y="67135"/>
                      <a:pt x="136119" y="59293"/>
                    </a:cubicBezTo>
                    <a:cubicBezTo>
                      <a:pt x="138315" y="51451"/>
                      <a:pt x="140902" y="44810"/>
                      <a:pt x="142951" y="38488"/>
                    </a:cubicBezTo>
                    <a:cubicBezTo>
                      <a:pt x="146953" y="25766"/>
                      <a:pt x="151102" y="16564"/>
                      <a:pt x="153640" y="10082"/>
                    </a:cubicBezTo>
                    <a:cubicBezTo>
                      <a:pt x="156178" y="3441"/>
                      <a:pt x="157544" y="0"/>
                      <a:pt x="15754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21459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27C69702-8E50-1AB0-D3DF-69FA51BFA65A}"/>
                  </a:ext>
                </a:extLst>
              </p:cNvPr>
              <p:cNvSpPr/>
              <p:nvPr/>
            </p:nvSpPr>
            <p:spPr>
              <a:xfrm>
                <a:off x="2534008" y="6171612"/>
                <a:ext cx="107769" cy="1082557"/>
              </a:xfrm>
              <a:custGeom>
                <a:avLst/>
                <a:gdLst>
                  <a:gd name="connsiteX0" fmla="*/ 29729 w 107769"/>
                  <a:gd name="connsiteY0" fmla="*/ 0 h 1082557"/>
                  <a:gd name="connsiteX1" fmla="*/ 23336 w 107769"/>
                  <a:gd name="connsiteY1" fmla="*/ 45130 h 1082557"/>
                  <a:gd name="connsiteX2" fmla="*/ 17137 w 107769"/>
                  <a:gd name="connsiteY2" fmla="*/ 97541 h 1082557"/>
                  <a:gd name="connsiteX3" fmla="*/ 13819 w 107769"/>
                  <a:gd name="connsiteY3" fmla="*/ 129948 h 1082557"/>
                  <a:gd name="connsiteX4" fmla="*/ 10744 w 107769"/>
                  <a:gd name="connsiteY4" fmla="*/ 166037 h 1082557"/>
                  <a:gd name="connsiteX5" fmla="*/ 7865 w 107769"/>
                  <a:gd name="connsiteY5" fmla="*/ 205405 h 1082557"/>
                  <a:gd name="connsiteX6" fmla="*/ 5327 w 107769"/>
                  <a:gd name="connsiteY6" fmla="*/ 247654 h 1082557"/>
                  <a:gd name="connsiteX7" fmla="*/ 4155 w 107769"/>
                  <a:gd name="connsiteY7" fmla="*/ 269739 h 1082557"/>
                  <a:gd name="connsiteX8" fmla="*/ 3228 w 107769"/>
                  <a:gd name="connsiteY8" fmla="*/ 292384 h 1082557"/>
                  <a:gd name="connsiteX9" fmla="*/ 2301 w 107769"/>
                  <a:gd name="connsiteY9" fmla="*/ 315589 h 1082557"/>
                  <a:gd name="connsiteX10" fmla="*/ 1617 w 107769"/>
                  <a:gd name="connsiteY10" fmla="*/ 339275 h 1082557"/>
                  <a:gd name="connsiteX11" fmla="*/ 544 w 107769"/>
                  <a:gd name="connsiteY11" fmla="*/ 387765 h 1082557"/>
                  <a:gd name="connsiteX12" fmla="*/ 55 w 107769"/>
                  <a:gd name="connsiteY12" fmla="*/ 437536 h 1082557"/>
                  <a:gd name="connsiteX13" fmla="*/ 739 w 107769"/>
                  <a:gd name="connsiteY13" fmla="*/ 539079 h 1082557"/>
                  <a:gd name="connsiteX14" fmla="*/ 3521 w 107769"/>
                  <a:gd name="connsiteY14" fmla="*/ 640541 h 1082557"/>
                  <a:gd name="connsiteX15" fmla="*/ 7913 w 107769"/>
                  <a:gd name="connsiteY15" fmla="*/ 738722 h 1082557"/>
                  <a:gd name="connsiteX16" fmla="*/ 19675 w 107769"/>
                  <a:gd name="connsiteY16" fmla="*/ 912520 h 1082557"/>
                  <a:gd name="connsiteX17" fmla="*/ 31096 w 107769"/>
                  <a:gd name="connsiteY17" fmla="*/ 1035268 h 1082557"/>
                  <a:gd name="connsiteX18" fmla="*/ 34903 w 107769"/>
                  <a:gd name="connsiteY18" fmla="*/ 1069835 h 1082557"/>
                  <a:gd name="connsiteX19" fmla="*/ 36416 w 107769"/>
                  <a:gd name="connsiteY19" fmla="*/ 1082558 h 1082557"/>
                  <a:gd name="connsiteX20" fmla="*/ 107769 w 107769"/>
                  <a:gd name="connsiteY20" fmla="*/ 1052071 h 1082557"/>
                  <a:gd name="connsiteX21" fmla="*/ 105720 w 107769"/>
                  <a:gd name="connsiteY21" fmla="*/ 1041269 h 1082557"/>
                  <a:gd name="connsiteX22" fmla="*/ 99912 w 107769"/>
                  <a:gd name="connsiteY22" fmla="*/ 1009342 h 1082557"/>
                  <a:gd name="connsiteX23" fmla="*/ 80829 w 107769"/>
                  <a:gd name="connsiteY23" fmla="*/ 893316 h 1082557"/>
                  <a:gd name="connsiteX24" fmla="*/ 57841 w 107769"/>
                  <a:gd name="connsiteY24" fmla="*/ 726960 h 1082557"/>
                  <a:gd name="connsiteX25" fmla="*/ 47006 w 107769"/>
                  <a:gd name="connsiteY25" fmla="*/ 632299 h 1082557"/>
                  <a:gd name="connsiteX26" fmla="*/ 37538 w 107769"/>
                  <a:gd name="connsiteY26" fmla="*/ 533957 h 1082557"/>
                  <a:gd name="connsiteX27" fmla="*/ 30120 w 107769"/>
                  <a:gd name="connsiteY27" fmla="*/ 435056 h 1082557"/>
                  <a:gd name="connsiteX28" fmla="*/ 27289 w 107769"/>
                  <a:gd name="connsiteY28" fmla="*/ 386405 h 1082557"/>
                  <a:gd name="connsiteX29" fmla="*/ 25044 w 107769"/>
                  <a:gd name="connsiteY29" fmla="*/ 338794 h 1082557"/>
                  <a:gd name="connsiteX30" fmla="*/ 24117 w 107769"/>
                  <a:gd name="connsiteY30" fmla="*/ 315509 h 1082557"/>
                  <a:gd name="connsiteX31" fmla="*/ 23482 w 107769"/>
                  <a:gd name="connsiteY31" fmla="*/ 292704 h 1082557"/>
                  <a:gd name="connsiteX32" fmla="*/ 22848 w 107769"/>
                  <a:gd name="connsiteY32" fmla="*/ 270299 h 1082557"/>
                  <a:gd name="connsiteX33" fmla="*/ 22506 w 107769"/>
                  <a:gd name="connsiteY33" fmla="*/ 248455 h 1082557"/>
                  <a:gd name="connsiteX34" fmla="*/ 22165 w 107769"/>
                  <a:gd name="connsiteY34" fmla="*/ 206525 h 1082557"/>
                  <a:gd name="connsiteX35" fmla="*/ 22360 w 107769"/>
                  <a:gd name="connsiteY35" fmla="*/ 167317 h 1082557"/>
                  <a:gd name="connsiteX36" fmla="*/ 22945 w 107769"/>
                  <a:gd name="connsiteY36" fmla="*/ 131229 h 1082557"/>
                  <a:gd name="connsiteX37" fmla="*/ 24019 w 107769"/>
                  <a:gd name="connsiteY37" fmla="*/ 98742 h 1082557"/>
                  <a:gd name="connsiteX38" fmla="*/ 26557 w 107769"/>
                  <a:gd name="connsiteY38" fmla="*/ 45930 h 1082557"/>
                  <a:gd name="connsiteX39" fmla="*/ 29729 w 107769"/>
                  <a:gd name="connsiteY39" fmla="*/ 0 h 1082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7769" h="1082557">
                    <a:moveTo>
                      <a:pt x="29729" y="0"/>
                    </a:moveTo>
                    <a:cubicBezTo>
                      <a:pt x="29729" y="0"/>
                      <a:pt x="27387" y="16404"/>
                      <a:pt x="23336" y="45130"/>
                    </a:cubicBezTo>
                    <a:cubicBezTo>
                      <a:pt x="21676" y="59613"/>
                      <a:pt x="19236" y="77217"/>
                      <a:pt x="17137" y="97541"/>
                    </a:cubicBezTo>
                    <a:cubicBezTo>
                      <a:pt x="16113" y="107704"/>
                      <a:pt x="14990" y="118506"/>
                      <a:pt x="13819" y="129948"/>
                    </a:cubicBezTo>
                    <a:cubicBezTo>
                      <a:pt x="12842" y="141391"/>
                      <a:pt x="11818" y="153474"/>
                      <a:pt x="10744" y="166037"/>
                    </a:cubicBezTo>
                    <a:cubicBezTo>
                      <a:pt x="9573" y="178599"/>
                      <a:pt x="8841" y="191802"/>
                      <a:pt x="7865" y="205405"/>
                    </a:cubicBezTo>
                    <a:cubicBezTo>
                      <a:pt x="6839" y="219008"/>
                      <a:pt x="6107" y="233171"/>
                      <a:pt x="5327" y="247654"/>
                    </a:cubicBezTo>
                    <a:cubicBezTo>
                      <a:pt x="4936" y="254936"/>
                      <a:pt x="4546" y="262298"/>
                      <a:pt x="4155" y="269739"/>
                    </a:cubicBezTo>
                    <a:cubicBezTo>
                      <a:pt x="3862" y="277181"/>
                      <a:pt x="3521" y="284783"/>
                      <a:pt x="3228" y="292384"/>
                    </a:cubicBezTo>
                    <a:cubicBezTo>
                      <a:pt x="2935" y="300066"/>
                      <a:pt x="2593" y="307748"/>
                      <a:pt x="2301" y="315589"/>
                    </a:cubicBezTo>
                    <a:cubicBezTo>
                      <a:pt x="2057" y="323431"/>
                      <a:pt x="1861" y="331273"/>
                      <a:pt x="1617" y="339275"/>
                    </a:cubicBezTo>
                    <a:cubicBezTo>
                      <a:pt x="1080" y="355198"/>
                      <a:pt x="788" y="371362"/>
                      <a:pt x="544" y="387765"/>
                    </a:cubicBezTo>
                    <a:cubicBezTo>
                      <a:pt x="202" y="404169"/>
                      <a:pt x="153" y="420732"/>
                      <a:pt x="55" y="437536"/>
                    </a:cubicBezTo>
                    <a:cubicBezTo>
                      <a:pt x="-140" y="470983"/>
                      <a:pt x="202" y="504991"/>
                      <a:pt x="739" y="539079"/>
                    </a:cubicBezTo>
                    <a:cubicBezTo>
                      <a:pt x="1373" y="573086"/>
                      <a:pt x="2252" y="607093"/>
                      <a:pt x="3521" y="640541"/>
                    </a:cubicBezTo>
                    <a:cubicBezTo>
                      <a:pt x="4741" y="673988"/>
                      <a:pt x="6205" y="706955"/>
                      <a:pt x="7913" y="738722"/>
                    </a:cubicBezTo>
                    <a:cubicBezTo>
                      <a:pt x="11281" y="802416"/>
                      <a:pt x="15527" y="861709"/>
                      <a:pt x="19675" y="912520"/>
                    </a:cubicBezTo>
                    <a:cubicBezTo>
                      <a:pt x="23824" y="963332"/>
                      <a:pt x="27972" y="1005581"/>
                      <a:pt x="31096" y="1035268"/>
                    </a:cubicBezTo>
                    <a:cubicBezTo>
                      <a:pt x="32658" y="1050151"/>
                      <a:pt x="33975" y="1061833"/>
                      <a:pt x="34903" y="1069835"/>
                    </a:cubicBezTo>
                    <a:cubicBezTo>
                      <a:pt x="35879" y="1078077"/>
                      <a:pt x="36416" y="1082558"/>
                      <a:pt x="36416" y="1082558"/>
                    </a:cubicBezTo>
                    <a:lnTo>
                      <a:pt x="107769" y="1052071"/>
                    </a:lnTo>
                    <a:cubicBezTo>
                      <a:pt x="107769" y="1052071"/>
                      <a:pt x="107037" y="1048310"/>
                      <a:pt x="105720" y="1041269"/>
                    </a:cubicBezTo>
                    <a:cubicBezTo>
                      <a:pt x="104402" y="1033907"/>
                      <a:pt x="102401" y="1023105"/>
                      <a:pt x="99912" y="1009342"/>
                    </a:cubicBezTo>
                    <a:cubicBezTo>
                      <a:pt x="95031" y="981576"/>
                      <a:pt x="88198" y="941647"/>
                      <a:pt x="80829" y="893316"/>
                    </a:cubicBezTo>
                    <a:cubicBezTo>
                      <a:pt x="73459" y="844986"/>
                      <a:pt x="65357" y="788173"/>
                      <a:pt x="57841" y="726960"/>
                    </a:cubicBezTo>
                    <a:cubicBezTo>
                      <a:pt x="54034" y="696313"/>
                      <a:pt x="50423" y="664626"/>
                      <a:pt x="47006" y="632299"/>
                    </a:cubicBezTo>
                    <a:cubicBezTo>
                      <a:pt x="43541" y="599972"/>
                      <a:pt x="40418" y="567005"/>
                      <a:pt x="37538" y="533957"/>
                    </a:cubicBezTo>
                    <a:cubicBezTo>
                      <a:pt x="34756" y="500910"/>
                      <a:pt x="32170" y="467783"/>
                      <a:pt x="30120" y="435056"/>
                    </a:cubicBezTo>
                    <a:cubicBezTo>
                      <a:pt x="29095" y="418732"/>
                      <a:pt x="28021" y="402488"/>
                      <a:pt x="27289" y="386405"/>
                    </a:cubicBezTo>
                    <a:cubicBezTo>
                      <a:pt x="26411" y="370321"/>
                      <a:pt x="25630" y="354478"/>
                      <a:pt x="25044" y="338794"/>
                    </a:cubicBezTo>
                    <a:cubicBezTo>
                      <a:pt x="24751" y="330953"/>
                      <a:pt x="24409" y="323191"/>
                      <a:pt x="24117" y="315509"/>
                    </a:cubicBezTo>
                    <a:cubicBezTo>
                      <a:pt x="23921" y="307828"/>
                      <a:pt x="23677" y="300226"/>
                      <a:pt x="23482" y="292704"/>
                    </a:cubicBezTo>
                    <a:cubicBezTo>
                      <a:pt x="23287" y="285183"/>
                      <a:pt x="23043" y="277741"/>
                      <a:pt x="22848" y="270299"/>
                    </a:cubicBezTo>
                    <a:cubicBezTo>
                      <a:pt x="22750" y="262938"/>
                      <a:pt x="22604" y="255656"/>
                      <a:pt x="22506" y="248455"/>
                    </a:cubicBezTo>
                    <a:cubicBezTo>
                      <a:pt x="22262" y="234051"/>
                      <a:pt x="22067" y="220048"/>
                      <a:pt x="22165" y="206525"/>
                    </a:cubicBezTo>
                    <a:cubicBezTo>
                      <a:pt x="22213" y="193002"/>
                      <a:pt x="22018" y="179880"/>
                      <a:pt x="22360" y="167317"/>
                    </a:cubicBezTo>
                    <a:cubicBezTo>
                      <a:pt x="22555" y="154754"/>
                      <a:pt x="22750" y="142671"/>
                      <a:pt x="22945" y="131229"/>
                    </a:cubicBezTo>
                    <a:cubicBezTo>
                      <a:pt x="23336" y="119786"/>
                      <a:pt x="23677" y="108904"/>
                      <a:pt x="24019" y="98742"/>
                    </a:cubicBezTo>
                    <a:cubicBezTo>
                      <a:pt x="24702" y="78337"/>
                      <a:pt x="25874" y="60653"/>
                      <a:pt x="26557" y="45930"/>
                    </a:cubicBezTo>
                    <a:cubicBezTo>
                      <a:pt x="28509" y="16724"/>
                      <a:pt x="29729" y="0"/>
                      <a:pt x="297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554895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FCB140CD-A293-028F-98C5-D01DAC946FF2}"/>
                  </a:ext>
                </a:extLst>
              </p:cNvPr>
              <p:cNvSpPr/>
              <p:nvPr/>
            </p:nvSpPr>
            <p:spPr>
              <a:xfrm>
                <a:off x="2381170" y="6156008"/>
                <a:ext cx="101550" cy="1080797"/>
              </a:xfrm>
              <a:custGeom>
                <a:avLst/>
                <a:gdLst>
                  <a:gd name="connsiteX0" fmla="*/ 34686 w 101550"/>
                  <a:gd name="connsiteY0" fmla="*/ 0 h 1080797"/>
                  <a:gd name="connsiteX1" fmla="*/ 27805 w 101550"/>
                  <a:gd name="connsiteY1" fmla="*/ 44890 h 1080797"/>
                  <a:gd name="connsiteX2" fmla="*/ 21118 w 101550"/>
                  <a:gd name="connsiteY2" fmla="*/ 97061 h 1080797"/>
                  <a:gd name="connsiteX3" fmla="*/ 17458 w 101550"/>
                  <a:gd name="connsiteY3" fmla="*/ 129308 h 1080797"/>
                  <a:gd name="connsiteX4" fmla="*/ 13993 w 101550"/>
                  <a:gd name="connsiteY4" fmla="*/ 165236 h 1080797"/>
                  <a:gd name="connsiteX5" fmla="*/ 10723 w 101550"/>
                  <a:gd name="connsiteY5" fmla="*/ 204445 h 1080797"/>
                  <a:gd name="connsiteX6" fmla="*/ 7746 w 101550"/>
                  <a:gd name="connsiteY6" fmla="*/ 246534 h 1080797"/>
                  <a:gd name="connsiteX7" fmla="*/ 6330 w 101550"/>
                  <a:gd name="connsiteY7" fmla="*/ 268539 h 1080797"/>
                  <a:gd name="connsiteX8" fmla="*/ 5159 w 101550"/>
                  <a:gd name="connsiteY8" fmla="*/ 291104 h 1080797"/>
                  <a:gd name="connsiteX9" fmla="*/ 3988 w 101550"/>
                  <a:gd name="connsiteY9" fmla="*/ 314229 h 1080797"/>
                  <a:gd name="connsiteX10" fmla="*/ 3060 w 101550"/>
                  <a:gd name="connsiteY10" fmla="*/ 337834 h 1080797"/>
                  <a:gd name="connsiteX11" fmla="*/ 1499 w 101550"/>
                  <a:gd name="connsiteY11" fmla="*/ 386245 h 1080797"/>
                  <a:gd name="connsiteX12" fmla="*/ 474 w 101550"/>
                  <a:gd name="connsiteY12" fmla="*/ 435856 h 1080797"/>
                  <a:gd name="connsiteX13" fmla="*/ 83 w 101550"/>
                  <a:gd name="connsiteY13" fmla="*/ 537238 h 1080797"/>
                  <a:gd name="connsiteX14" fmla="*/ 1791 w 101550"/>
                  <a:gd name="connsiteY14" fmla="*/ 638620 h 1080797"/>
                  <a:gd name="connsiteX15" fmla="*/ 5159 w 101550"/>
                  <a:gd name="connsiteY15" fmla="*/ 736802 h 1080797"/>
                  <a:gd name="connsiteX16" fmla="*/ 15115 w 101550"/>
                  <a:gd name="connsiteY16" fmla="*/ 910600 h 1080797"/>
                  <a:gd name="connsiteX17" fmla="*/ 25218 w 101550"/>
                  <a:gd name="connsiteY17" fmla="*/ 1033427 h 1080797"/>
                  <a:gd name="connsiteX18" fmla="*/ 28635 w 101550"/>
                  <a:gd name="connsiteY18" fmla="*/ 1068075 h 1080797"/>
                  <a:gd name="connsiteX19" fmla="*/ 30001 w 101550"/>
                  <a:gd name="connsiteY19" fmla="*/ 1080798 h 1080797"/>
                  <a:gd name="connsiteX20" fmla="*/ 101550 w 101550"/>
                  <a:gd name="connsiteY20" fmla="*/ 1052392 h 1080797"/>
                  <a:gd name="connsiteX21" fmla="*/ 99598 w 101550"/>
                  <a:gd name="connsiteY21" fmla="*/ 1041589 h 1080797"/>
                  <a:gd name="connsiteX22" fmla="*/ 94132 w 101550"/>
                  <a:gd name="connsiteY22" fmla="*/ 1009582 h 1080797"/>
                  <a:gd name="connsiteX23" fmla="*/ 76317 w 101550"/>
                  <a:gd name="connsiteY23" fmla="*/ 893236 h 1080797"/>
                  <a:gd name="connsiteX24" fmla="*/ 55087 w 101550"/>
                  <a:gd name="connsiteY24" fmla="*/ 726480 h 1080797"/>
                  <a:gd name="connsiteX25" fmla="*/ 45228 w 101550"/>
                  <a:gd name="connsiteY25" fmla="*/ 631659 h 1080797"/>
                  <a:gd name="connsiteX26" fmla="*/ 36785 w 101550"/>
                  <a:gd name="connsiteY26" fmla="*/ 533237 h 1080797"/>
                  <a:gd name="connsiteX27" fmla="*/ 30391 w 101550"/>
                  <a:gd name="connsiteY27" fmla="*/ 434335 h 1080797"/>
                  <a:gd name="connsiteX28" fmla="*/ 28049 w 101550"/>
                  <a:gd name="connsiteY28" fmla="*/ 385685 h 1080797"/>
                  <a:gd name="connsiteX29" fmla="*/ 26341 w 101550"/>
                  <a:gd name="connsiteY29" fmla="*/ 338154 h 1080797"/>
                  <a:gd name="connsiteX30" fmla="*/ 25657 w 101550"/>
                  <a:gd name="connsiteY30" fmla="*/ 314869 h 1080797"/>
                  <a:gd name="connsiteX31" fmla="*/ 25267 w 101550"/>
                  <a:gd name="connsiteY31" fmla="*/ 292064 h 1080797"/>
                  <a:gd name="connsiteX32" fmla="*/ 24876 w 101550"/>
                  <a:gd name="connsiteY32" fmla="*/ 269739 h 1080797"/>
                  <a:gd name="connsiteX33" fmla="*/ 24779 w 101550"/>
                  <a:gd name="connsiteY33" fmla="*/ 247895 h 1080797"/>
                  <a:gd name="connsiteX34" fmla="*/ 24876 w 101550"/>
                  <a:gd name="connsiteY34" fmla="*/ 206045 h 1080797"/>
                  <a:gd name="connsiteX35" fmla="*/ 25462 w 101550"/>
                  <a:gd name="connsiteY35" fmla="*/ 166917 h 1080797"/>
                  <a:gd name="connsiteX36" fmla="*/ 26438 w 101550"/>
                  <a:gd name="connsiteY36" fmla="*/ 130909 h 1080797"/>
                  <a:gd name="connsiteX37" fmla="*/ 27853 w 101550"/>
                  <a:gd name="connsiteY37" fmla="*/ 98502 h 1080797"/>
                  <a:gd name="connsiteX38" fmla="*/ 30928 w 101550"/>
                  <a:gd name="connsiteY38" fmla="*/ 45850 h 1080797"/>
                  <a:gd name="connsiteX39" fmla="*/ 34686 w 101550"/>
                  <a:gd name="connsiteY39" fmla="*/ 0 h 1080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1550" h="1080797">
                    <a:moveTo>
                      <a:pt x="34686" y="0"/>
                    </a:moveTo>
                    <a:cubicBezTo>
                      <a:pt x="34686" y="0"/>
                      <a:pt x="32197" y="16324"/>
                      <a:pt x="27805" y="44890"/>
                    </a:cubicBezTo>
                    <a:cubicBezTo>
                      <a:pt x="25999" y="59293"/>
                      <a:pt x="23363" y="76817"/>
                      <a:pt x="21118" y="97061"/>
                    </a:cubicBezTo>
                    <a:cubicBezTo>
                      <a:pt x="19996" y="107224"/>
                      <a:pt x="18776" y="117946"/>
                      <a:pt x="17458" y="129308"/>
                    </a:cubicBezTo>
                    <a:cubicBezTo>
                      <a:pt x="16335" y="140751"/>
                      <a:pt x="15213" y="152754"/>
                      <a:pt x="13993" y="165236"/>
                    </a:cubicBezTo>
                    <a:cubicBezTo>
                      <a:pt x="12675" y="177799"/>
                      <a:pt x="11845" y="190922"/>
                      <a:pt x="10723" y="204445"/>
                    </a:cubicBezTo>
                    <a:cubicBezTo>
                      <a:pt x="9551" y="218048"/>
                      <a:pt x="8673" y="232051"/>
                      <a:pt x="7746" y="246534"/>
                    </a:cubicBezTo>
                    <a:cubicBezTo>
                      <a:pt x="7307" y="253816"/>
                      <a:pt x="6818" y="261097"/>
                      <a:pt x="6330" y="268539"/>
                    </a:cubicBezTo>
                    <a:cubicBezTo>
                      <a:pt x="5940" y="275981"/>
                      <a:pt x="5549" y="283502"/>
                      <a:pt x="5159" y="291104"/>
                    </a:cubicBezTo>
                    <a:cubicBezTo>
                      <a:pt x="4769" y="298706"/>
                      <a:pt x="4378" y="306467"/>
                      <a:pt x="3988" y="314229"/>
                    </a:cubicBezTo>
                    <a:cubicBezTo>
                      <a:pt x="3695" y="321991"/>
                      <a:pt x="3402" y="329913"/>
                      <a:pt x="3060" y="337834"/>
                    </a:cubicBezTo>
                    <a:cubicBezTo>
                      <a:pt x="2377" y="353678"/>
                      <a:pt x="1938" y="369841"/>
                      <a:pt x="1499" y="386245"/>
                    </a:cubicBezTo>
                    <a:cubicBezTo>
                      <a:pt x="962" y="402649"/>
                      <a:pt x="766" y="419212"/>
                      <a:pt x="474" y="435856"/>
                    </a:cubicBezTo>
                    <a:cubicBezTo>
                      <a:pt x="-63" y="469303"/>
                      <a:pt x="-63" y="503231"/>
                      <a:pt x="83" y="537238"/>
                    </a:cubicBezTo>
                    <a:cubicBezTo>
                      <a:pt x="376" y="571246"/>
                      <a:pt x="913" y="605173"/>
                      <a:pt x="1791" y="638620"/>
                    </a:cubicBezTo>
                    <a:cubicBezTo>
                      <a:pt x="2670" y="672068"/>
                      <a:pt x="3792" y="704955"/>
                      <a:pt x="5159" y="736802"/>
                    </a:cubicBezTo>
                    <a:cubicBezTo>
                      <a:pt x="7843" y="800496"/>
                      <a:pt x="11504" y="859789"/>
                      <a:pt x="15115" y="910600"/>
                    </a:cubicBezTo>
                    <a:cubicBezTo>
                      <a:pt x="18727" y="961411"/>
                      <a:pt x="22436" y="1003741"/>
                      <a:pt x="25218" y="1033427"/>
                    </a:cubicBezTo>
                    <a:cubicBezTo>
                      <a:pt x="26633" y="1048311"/>
                      <a:pt x="27805" y="1059993"/>
                      <a:pt x="28635" y="1068075"/>
                    </a:cubicBezTo>
                    <a:cubicBezTo>
                      <a:pt x="29513" y="1076397"/>
                      <a:pt x="30001" y="1080798"/>
                      <a:pt x="30001" y="1080798"/>
                    </a:cubicBezTo>
                    <a:lnTo>
                      <a:pt x="101550" y="1052392"/>
                    </a:lnTo>
                    <a:cubicBezTo>
                      <a:pt x="101550" y="1052392"/>
                      <a:pt x="100867" y="1048631"/>
                      <a:pt x="99598" y="1041589"/>
                    </a:cubicBezTo>
                    <a:cubicBezTo>
                      <a:pt x="98329" y="1034227"/>
                      <a:pt x="96474" y="1023345"/>
                      <a:pt x="94132" y="1009582"/>
                    </a:cubicBezTo>
                    <a:cubicBezTo>
                      <a:pt x="89544" y="981736"/>
                      <a:pt x="83150" y="941727"/>
                      <a:pt x="76317" y="893236"/>
                    </a:cubicBezTo>
                    <a:cubicBezTo>
                      <a:pt x="69436" y="844746"/>
                      <a:pt x="61969" y="787853"/>
                      <a:pt x="55087" y="726480"/>
                    </a:cubicBezTo>
                    <a:cubicBezTo>
                      <a:pt x="51622" y="695833"/>
                      <a:pt x="48303" y="663986"/>
                      <a:pt x="45228" y="631659"/>
                    </a:cubicBezTo>
                    <a:cubicBezTo>
                      <a:pt x="42105" y="599252"/>
                      <a:pt x="39323" y="566285"/>
                      <a:pt x="36785" y="533237"/>
                    </a:cubicBezTo>
                    <a:cubicBezTo>
                      <a:pt x="34345" y="500190"/>
                      <a:pt x="32100" y="466983"/>
                      <a:pt x="30391" y="434335"/>
                    </a:cubicBezTo>
                    <a:cubicBezTo>
                      <a:pt x="29513" y="418012"/>
                      <a:pt x="28635" y="401768"/>
                      <a:pt x="28049" y="385685"/>
                    </a:cubicBezTo>
                    <a:cubicBezTo>
                      <a:pt x="27366" y="369601"/>
                      <a:pt x="26731" y="353758"/>
                      <a:pt x="26341" y="338154"/>
                    </a:cubicBezTo>
                    <a:cubicBezTo>
                      <a:pt x="26097" y="330313"/>
                      <a:pt x="25853" y="322551"/>
                      <a:pt x="25657" y="314869"/>
                    </a:cubicBezTo>
                    <a:cubicBezTo>
                      <a:pt x="25511" y="307188"/>
                      <a:pt x="25364" y="299586"/>
                      <a:pt x="25267" y="292064"/>
                    </a:cubicBezTo>
                    <a:cubicBezTo>
                      <a:pt x="25120" y="284543"/>
                      <a:pt x="25023" y="277101"/>
                      <a:pt x="24876" y="269739"/>
                    </a:cubicBezTo>
                    <a:cubicBezTo>
                      <a:pt x="24828" y="262378"/>
                      <a:pt x="24828" y="255096"/>
                      <a:pt x="24779" y="247895"/>
                    </a:cubicBezTo>
                    <a:cubicBezTo>
                      <a:pt x="24681" y="233571"/>
                      <a:pt x="24632" y="219568"/>
                      <a:pt x="24876" y="206045"/>
                    </a:cubicBezTo>
                    <a:cubicBezTo>
                      <a:pt x="25072" y="192522"/>
                      <a:pt x="25023" y="179399"/>
                      <a:pt x="25462" y="166917"/>
                    </a:cubicBezTo>
                    <a:cubicBezTo>
                      <a:pt x="25804" y="154354"/>
                      <a:pt x="26145" y="142351"/>
                      <a:pt x="26438" y="130909"/>
                    </a:cubicBezTo>
                    <a:cubicBezTo>
                      <a:pt x="26926" y="119466"/>
                      <a:pt x="27414" y="108664"/>
                      <a:pt x="27853" y="98502"/>
                    </a:cubicBezTo>
                    <a:cubicBezTo>
                      <a:pt x="28732" y="78097"/>
                      <a:pt x="30099" y="60493"/>
                      <a:pt x="30928" y="45850"/>
                    </a:cubicBezTo>
                    <a:cubicBezTo>
                      <a:pt x="33320" y="16644"/>
                      <a:pt x="34686" y="0"/>
                      <a:pt x="3468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613223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646B108F-B156-83DB-0811-EED82AB555AB}"/>
                  </a:ext>
                </a:extLst>
              </p:cNvPr>
              <p:cNvSpPr/>
              <p:nvPr/>
            </p:nvSpPr>
            <p:spPr>
              <a:xfrm>
                <a:off x="2147294" y="6095755"/>
                <a:ext cx="101549" cy="1080797"/>
              </a:xfrm>
              <a:custGeom>
                <a:avLst/>
                <a:gdLst>
                  <a:gd name="connsiteX0" fmla="*/ 34687 w 101549"/>
                  <a:gd name="connsiteY0" fmla="*/ 0 h 1080797"/>
                  <a:gd name="connsiteX1" fmla="*/ 27805 w 101549"/>
                  <a:gd name="connsiteY1" fmla="*/ 44890 h 1080797"/>
                  <a:gd name="connsiteX2" fmla="*/ 21119 w 101549"/>
                  <a:gd name="connsiteY2" fmla="*/ 97061 h 1080797"/>
                  <a:gd name="connsiteX3" fmla="*/ 17458 w 101549"/>
                  <a:gd name="connsiteY3" fmla="*/ 129308 h 1080797"/>
                  <a:gd name="connsiteX4" fmla="*/ 13993 w 101549"/>
                  <a:gd name="connsiteY4" fmla="*/ 165236 h 1080797"/>
                  <a:gd name="connsiteX5" fmla="*/ 10723 w 101549"/>
                  <a:gd name="connsiteY5" fmla="*/ 204445 h 1080797"/>
                  <a:gd name="connsiteX6" fmla="*/ 7746 w 101549"/>
                  <a:gd name="connsiteY6" fmla="*/ 246534 h 1080797"/>
                  <a:gd name="connsiteX7" fmla="*/ 6331 w 101549"/>
                  <a:gd name="connsiteY7" fmla="*/ 268539 h 1080797"/>
                  <a:gd name="connsiteX8" fmla="*/ 5159 w 101549"/>
                  <a:gd name="connsiteY8" fmla="*/ 291104 h 1080797"/>
                  <a:gd name="connsiteX9" fmla="*/ 3988 w 101549"/>
                  <a:gd name="connsiteY9" fmla="*/ 314229 h 1080797"/>
                  <a:gd name="connsiteX10" fmla="*/ 3060 w 101549"/>
                  <a:gd name="connsiteY10" fmla="*/ 337834 h 1080797"/>
                  <a:gd name="connsiteX11" fmla="*/ 1499 w 101549"/>
                  <a:gd name="connsiteY11" fmla="*/ 386245 h 1080797"/>
                  <a:gd name="connsiteX12" fmla="*/ 474 w 101549"/>
                  <a:gd name="connsiteY12" fmla="*/ 435856 h 1080797"/>
                  <a:gd name="connsiteX13" fmla="*/ 83 w 101549"/>
                  <a:gd name="connsiteY13" fmla="*/ 537238 h 1080797"/>
                  <a:gd name="connsiteX14" fmla="*/ 1791 w 101549"/>
                  <a:gd name="connsiteY14" fmla="*/ 638620 h 1080797"/>
                  <a:gd name="connsiteX15" fmla="*/ 5159 w 101549"/>
                  <a:gd name="connsiteY15" fmla="*/ 736802 h 1080797"/>
                  <a:gd name="connsiteX16" fmla="*/ 15116 w 101549"/>
                  <a:gd name="connsiteY16" fmla="*/ 910600 h 1080797"/>
                  <a:gd name="connsiteX17" fmla="*/ 25218 w 101549"/>
                  <a:gd name="connsiteY17" fmla="*/ 1033427 h 1080797"/>
                  <a:gd name="connsiteX18" fmla="*/ 28634 w 101549"/>
                  <a:gd name="connsiteY18" fmla="*/ 1068075 h 1080797"/>
                  <a:gd name="connsiteX19" fmla="*/ 30001 w 101549"/>
                  <a:gd name="connsiteY19" fmla="*/ 1080798 h 1080797"/>
                  <a:gd name="connsiteX20" fmla="*/ 101550 w 101549"/>
                  <a:gd name="connsiteY20" fmla="*/ 1052391 h 1080797"/>
                  <a:gd name="connsiteX21" fmla="*/ 99598 w 101549"/>
                  <a:gd name="connsiteY21" fmla="*/ 1041589 h 1080797"/>
                  <a:gd name="connsiteX22" fmla="*/ 94132 w 101549"/>
                  <a:gd name="connsiteY22" fmla="*/ 1009582 h 1080797"/>
                  <a:gd name="connsiteX23" fmla="*/ 76318 w 101549"/>
                  <a:gd name="connsiteY23" fmla="*/ 893236 h 1080797"/>
                  <a:gd name="connsiteX24" fmla="*/ 55087 w 101549"/>
                  <a:gd name="connsiteY24" fmla="*/ 726480 h 1080797"/>
                  <a:gd name="connsiteX25" fmla="*/ 45228 w 101549"/>
                  <a:gd name="connsiteY25" fmla="*/ 631659 h 1080797"/>
                  <a:gd name="connsiteX26" fmla="*/ 36785 w 101549"/>
                  <a:gd name="connsiteY26" fmla="*/ 533237 h 1080797"/>
                  <a:gd name="connsiteX27" fmla="*/ 30392 w 101549"/>
                  <a:gd name="connsiteY27" fmla="*/ 434335 h 1080797"/>
                  <a:gd name="connsiteX28" fmla="*/ 28049 w 101549"/>
                  <a:gd name="connsiteY28" fmla="*/ 385685 h 1080797"/>
                  <a:gd name="connsiteX29" fmla="*/ 26341 w 101549"/>
                  <a:gd name="connsiteY29" fmla="*/ 338154 h 1080797"/>
                  <a:gd name="connsiteX30" fmla="*/ 25657 w 101549"/>
                  <a:gd name="connsiteY30" fmla="*/ 314869 h 1080797"/>
                  <a:gd name="connsiteX31" fmla="*/ 25267 w 101549"/>
                  <a:gd name="connsiteY31" fmla="*/ 292064 h 1080797"/>
                  <a:gd name="connsiteX32" fmla="*/ 24877 w 101549"/>
                  <a:gd name="connsiteY32" fmla="*/ 269739 h 1080797"/>
                  <a:gd name="connsiteX33" fmla="*/ 24779 w 101549"/>
                  <a:gd name="connsiteY33" fmla="*/ 247895 h 1080797"/>
                  <a:gd name="connsiteX34" fmla="*/ 24877 w 101549"/>
                  <a:gd name="connsiteY34" fmla="*/ 206045 h 1080797"/>
                  <a:gd name="connsiteX35" fmla="*/ 25462 w 101549"/>
                  <a:gd name="connsiteY35" fmla="*/ 166917 h 1080797"/>
                  <a:gd name="connsiteX36" fmla="*/ 26438 w 101549"/>
                  <a:gd name="connsiteY36" fmla="*/ 130909 h 1080797"/>
                  <a:gd name="connsiteX37" fmla="*/ 27854 w 101549"/>
                  <a:gd name="connsiteY37" fmla="*/ 98502 h 1080797"/>
                  <a:gd name="connsiteX38" fmla="*/ 30928 w 101549"/>
                  <a:gd name="connsiteY38" fmla="*/ 45850 h 1080797"/>
                  <a:gd name="connsiteX39" fmla="*/ 34687 w 101549"/>
                  <a:gd name="connsiteY39" fmla="*/ 0 h 1080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1549" h="1080797">
                    <a:moveTo>
                      <a:pt x="34687" y="0"/>
                    </a:moveTo>
                    <a:cubicBezTo>
                      <a:pt x="34687" y="0"/>
                      <a:pt x="32197" y="16324"/>
                      <a:pt x="27805" y="44890"/>
                    </a:cubicBezTo>
                    <a:cubicBezTo>
                      <a:pt x="25999" y="59293"/>
                      <a:pt x="23364" y="76817"/>
                      <a:pt x="21119" y="97061"/>
                    </a:cubicBezTo>
                    <a:cubicBezTo>
                      <a:pt x="19996" y="107224"/>
                      <a:pt x="18776" y="117946"/>
                      <a:pt x="17458" y="129308"/>
                    </a:cubicBezTo>
                    <a:cubicBezTo>
                      <a:pt x="16336" y="140751"/>
                      <a:pt x="15213" y="152754"/>
                      <a:pt x="13993" y="165236"/>
                    </a:cubicBezTo>
                    <a:cubicBezTo>
                      <a:pt x="12675" y="177799"/>
                      <a:pt x="11845" y="190922"/>
                      <a:pt x="10723" y="204445"/>
                    </a:cubicBezTo>
                    <a:cubicBezTo>
                      <a:pt x="9552" y="218048"/>
                      <a:pt x="8673" y="232051"/>
                      <a:pt x="7746" y="246534"/>
                    </a:cubicBezTo>
                    <a:cubicBezTo>
                      <a:pt x="7306" y="253816"/>
                      <a:pt x="6819" y="261097"/>
                      <a:pt x="6331" y="268539"/>
                    </a:cubicBezTo>
                    <a:cubicBezTo>
                      <a:pt x="5940" y="275981"/>
                      <a:pt x="5550" y="283502"/>
                      <a:pt x="5159" y="291104"/>
                    </a:cubicBezTo>
                    <a:cubicBezTo>
                      <a:pt x="4769" y="298706"/>
                      <a:pt x="4378" y="306467"/>
                      <a:pt x="3988" y="314229"/>
                    </a:cubicBezTo>
                    <a:cubicBezTo>
                      <a:pt x="3695" y="321991"/>
                      <a:pt x="3402" y="329913"/>
                      <a:pt x="3060" y="337834"/>
                    </a:cubicBezTo>
                    <a:cubicBezTo>
                      <a:pt x="2377" y="353678"/>
                      <a:pt x="1938" y="369841"/>
                      <a:pt x="1499" y="386245"/>
                    </a:cubicBezTo>
                    <a:cubicBezTo>
                      <a:pt x="962" y="402649"/>
                      <a:pt x="767" y="419212"/>
                      <a:pt x="474" y="435856"/>
                    </a:cubicBezTo>
                    <a:cubicBezTo>
                      <a:pt x="-63" y="469303"/>
                      <a:pt x="-63" y="503231"/>
                      <a:pt x="83" y="537238"/>
                    </a:cubicBezTo>
                    <a:cubicBezTo>
                      <a:pt x="376" y="571246"/>
                      <a:pt x="913" y="605173"/>
                      <a:pt x="1791" y="638620"/>
                    </a:cubicBezTo>
                    <a:cubicBezTo>
                      <a:pt x="2670" y="672068"/>
                      <a:pt x="3793" y="704955"/>
                      <a:pt x="5159" y="736802"/>
                    </a:cubicBezTo>
                    <a:cubicBezTo>
                      <a:pt x="7844" y="800496"/>
                      <a:pt x="11504" y="859789"/>
                      <a:pt x="15116" y="910600"/>
                    </a:cubicBezTo>
                    <a:cubicBezTo>
                      <a:pt x="18727" y="961411"/>
                      <a:pt x="22436" y="1003741"/>
                      <a:pt x="25218" y="1033427"/>
                    </a:cubicBezTo>
                    <a:cubicBezTo>
                      <a:pt x="26634" y="1048311"/>
                      <a:pt x="27805" y="1059993"/>
                      <a:pt x="28634" y="1068075"/>
                    </a:cubicBezTo>
                    <a:cubicBezTo>
                      <a:pt x="29513" y="1076397"/>
                      <a:pt x="30001" y="1080798"/>
                      <a:pt x="30001" y="1080798"/>
                    </a:cubicBezTo>
                    <a:lnTo>
                      <a:pt x="101550" y="1052391"/>
                    </a:lnTo>
                    <a:cubicBezTo>
                      <a:pt x="101550" y="1052391"/>
                      <a:pt x="100867" y="1048631"/>
                      <a:pt x="99598" y="1041589"/>
                    </a:cubicBezTo>
                    <a:cubicBezTo>
                      <a:pt x="98329" y="1034227"/>
                      <a:pt x="96474" y="1023345"/>
                      <a:pt x="94132" y="1009582"/>
                    </a:cubicBezTo>
                    <a:cubicBezTo>
                      <a:pt x="89544" y="981736"/>
                      <a:pt x="83150" y="941727"/>
                      <a:pt x="76318" y="893236"/>
                    </a:cubicBezTo>
                    <a:cubicBezTo>
                      <a:pt x="69436" y="844746"/>
                      <a:pt x="61969" y="787853"/>
                      <a:pt x="55087" y="726480"/>
                    </a:cubicBezTo>
                    <a:cubicBezTo>
                      <a:pt x="51622" y="695833"/>
                      <a:pt x="48303" y="663986"/>
                      <a:pt x="45228" y="631659"/>
                    </a:cubicBezTo>
                    <a:cubicBezTo>
                      <a:pt x="42105" y="599252"/>
                      <a:pt x="39323" y="566285"/>
                      <a:pt x="36785" y="533237"/>
                    </a:cubicBezTo>
                    <a:cubicBezTo>
                      <a:pt x="34345" y="500190"/>
                      <a:pt x="32100" y="466983"/>
                      <a:pt x="30392" y="434335"/>
                    </a:cubicBezTo>
                    <a:cubicBezTo>
                      <a:pt x="29513" y="418012"/>
                      <a:pt x="28634" y="401768"/>
                      <a:pt x="28049" y="385685"/>
                    </a:cubicBezTo>
                    <a:cubicBezTo>
                      <a:pt x="27366" y="369601"/>
                      <a:pt x="26731" y="353758"/>
                      <a:pt x="26341" y="338154"/>
                    </a:cubicBezTo>
                    <a:cubicBezTo>
                      <a:pt x="26097" y="330313"/>
                      <a:pt x="25853" y="322551"/>
                      <a:pt x="25657" y="314869"/>
                    </a:cubicBezTo>
                    <a:cubicBezTo>
                      <a:pt x="25511" y="307188"/>
                      <a:pt x="25365" y="299586"/>
                      <a:pt x="25267" y="292064"/>
                    </a:cubicBezTo>
                    <a:cubicBezTo>
                      <a:pt x="25121" y="284543"/>
                      <a:pt x="25023" y="277101"/>
                      <a:pt x="24877" y="269739"/>
                    </a:cubicBezTo>
                    <a:cubicBezTo>
                      <a:pt x="24828" y="262378"/>
                      <a:pt x="24828" y="255096"/>
                      <a:pt x="24779" y="247895"/>
                    </a:cubicBezTo>
                    <a:cubicBezTo>
                      <a:pt x="24681" y="233571"/>
                      <a:pt x="24633" y="219568"/>
                      <a:pt x="24877" y="206045"/>
                    </a:cubicBezTo>
                    <a:cubicBezTo>
                      <a:pt x="25072" y="192522"/>
                      <a:pt x="25023" y="179399"/>
                      <a:pt x="25462" y="166917"/>
                    </a:cubicBezTo>
                    <a:cubicBezTo>
                      <a:pt x="25804" y="154354"/>
                      <a:pt x="26146" y="142351"/>
                      <a:pt x="26438" y="130909"/>
                    </a:cubicBezTo>
                    <a:cubicBezTo>
                      <a:pt x="26926" y="119466"/>
                      <a:pt x="27414" y="108664"/>
                      <a:pt x="27854" y="98502"/>
                    </a:cubicBezTo>
                    <a:cubicBezTo>
                      <a:pt x="28732" y="78097"/>
                      <a:pt x="30099" y="60493"/>
                      <a:pt x="30928" y="45850"/>
                    </a:cubicBezTo>
                    <a:cubicBezTo>
                      <a:pt x="33320" y="16644"/>
                      <a:pt x="34687" y="0"/>
                      <a:pt x="34687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613223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78733CFC-1E53-C395-43AF-435D13E27D5A}"/>
                  </a:ext>
                </a:extLst>
              </p:cNvPr>
              <p:cNvSpPr/>
              <p:nvPr/>
            </p:nvSpPr>
            <p:spPr>
              <a:xfrm>
                <a:off x="2228092" y="6140405"/>
                <a:ext cx="95960" cy="1079277"/>
              </a:xfrm>
              <a:custGeom>
                <a:avLst/>
                <a:gdLst>
                  <a:gd name="connsiteX0" fmla="*/ 40078 w 95960"/>
                  <a:gd name="connsiteY0" fmla="*/ 0 h 1079277"/>
                  <a:gd name="connsiteX1" fmla="*/ 32757 w 95960"/>
                  <a:gd name="connsiteY1" fmla="*/ 44650 h 1079277"/>
                  <a:gd name="connsiteX2" fmla="*/ 25534 w 95960"/>
                  <a:gd name="connsiteY2" fmla="*/ 96501 h 1079277"/>
                  <a:gd name="connsiteX3" fmla="*/ 21532 w 95960"/>
                  <a:gd name="connsiteY3" fmla="*/ 128588 h 1079277"/>
                  <a:gd name="connsiteX4" fmla="*/ 17725 w 95960"/>
                  <a:gd name="connsiteY4" fmla="*/ 164356 h 1079277"/>
                  <a:gd name="connsiteX5" fmla="*/ 14016 w 95960"/>
                  <a:gd name="connsiteY5" fmla="*/ 203405 h 1079277"/>
                  <a:gd name="connsiteX6" fmla="*/ 10600 w 95960"/>
                  <a:gd name="connsiteY6" fmla="*/ 245414 h 1079277"/>
                  <a:gd name="connsiteX7" fmla="*/ 8989 w 95960"/>
                  <a:gd name="connsiteY7" fmla="*/ 267339 h 1079277"/>
                  <a:gd name="connsiteX8" fmla="*/ 7622 w 95960"/>
                  <a:gd name="connsiteY8" fmla="*/ 289904 h 1079277"/>
                  <a:gd name="connsiteX9" fmla="*/ 6207 w 95960"/>
                  <a:gd name="connsiteY9" fmla="*/ 312949 h 1079277"/>
                  <a:gd name="connsiteX10" fmla="*/ 5036 w 95960"/>
                  <a:gd name="connsiteY10" fmla="*/ 336474 h 1079277"/>
                  <a:gd name="connsiteX11" fmla="*/ 2986 w 95960"/>
                  <a:gd name="connsiteY11" fmla="*/ 384725 h 1079277"/>
                  <a:gd name="connsiteX12" fmla="*/ 1473 w 95960"/>
                  <a:gd name="connsiteY12" fmla="*/ 434256 h 1079277"/>
                  <a:gd name="connsiteX13" fmla="*/ 9 w 95960"/>
                  <a:gd name="connsiteY13" fmla="*/ 535478 h 1079277"/>
                  <a:gd name="connsiteX14" fmla="*/ 643 w 95960"/>
                  <a:gd name="connsiteY14" fmla="*/ 636780 h 1079277"/>
                  <a:gd name="connsiteX15" fmla="*/ 2986 w 95960"/>
                  <a:gd name="connsiteY15" fmla="*/ 734962 h 1079277"/>
                  <a:gd name="connsiteX16" fmla="*/ 11088 w 95960"/>
                  <a:gd name="connsiteY16" fmla="*/ 908840 h 1079277"/>
                  <a:gd name="connsiteX17" fmla="*/ 19921 w 95960"/>
                  <a:gd name="connsiteY17" fmla="*/ 1031827 h 1079277"/>
                  <a:gd name="connsiteX18" fmla="*/ 22996 w 95960"/>
                  <a:gd name="connsiteY18" fmla="*/ 1066554 h 1079277"/>
                  <a:gd name="connsiteX19" fmla="*/ 24216 w 95960"/>
                  <a:gd name="connsiteY19" fmla="*/ 1079277 h 1079277"/>
                  <a:gd name="connsiteX20" fmla="*/ 95961 w 95960"/>
                  <a:gd name="connsiteY20" fmla="*/ 1052872 h 1079277"/>
                  <a:gd name="connsiteX21" fmla="*/ 94106 w 95960"/>
                  <a:gd name="connsiteY21" fmla="*/ 1041989 h 1079277"/>
                  <a:gd name="connsiteX22" fmla="*/ 88981 w 95960"/>
                  <a:gd name="connsiteY22" fmla="*/ 1009822 h 1079277"/>
                  <a:gd name="connsiteX23" fmla="*/ 72387 w 95960"/>
                  <a:gd name="connsiteY23" fmla="*/ 893076 h 1079277"/>
                  <a:gd name="connsiteX24" fmla="*/ 52914 w 95960"/>
                  <a:gd name="connsiteY24" fmla="*/ 726000 h 1079277"/>
                  <a:gd name="connsiteX25" fmla="*/ 44080 w 95960"/>
                  <a:gd name="connsiteY25" fmla="*/ 631019 h 1079277"/>
                  <a:gd name="connsiteX26" fmla="*/ 36662 w 95960"/>
                  <a:gd name="connsiteY26" fmla="*/ 532437 h 1079277"/>
                  <a:gd name="connsiteX27" fmla="*/ 31293 w 95960"/>
                  <a:gd name="connsiteY27" fmla="*/ 433455 h 1079277"/>
                  <a:gd name="connsiteX28" fmla="*/ 29439 w 95960"/>
                  <a:gd name="connsiteY28" fmla="*/ 384805 h 1079277"/>
                  <a:gd name="connsiteX29" fmla="*/ 28218 w 95960"/>
                  <a:gd name="connsiteY29" fmla="*/ 337274 h 1079277"/>
                  <a:gd name="connsiteX30" fmla="*/ 27779 w 95960"/>
                  <a:gd name="connsiteY30" fmla="*/ 314069 h 1079277"/>
                  <a:gd name="connsiteX31" fmla="*/ 27584 w 95960"/>
                  <a:gd name="connsiteY31" fmla="*/ 291264 h 1079277"/>
                  <a:gd name="connsiteX32" fmla="*/ 27437 w 95960"/>
                  <a:gd name="connsiteY32" fmla="*/ 268939 h 1079277"/>
                  <a:gd name="connsiteX33" fmla="*/ 27535 w 95960"/>
                  <a:gd name="connsiteY33" fmla="*/ 247174 h 1079277"/>
                  <a:gd name="connsiteX34" fmla="*/ 28072 w 95960"/>
                  <a:gd name="connsiteY34" fmla="*/ 205405 h 1079277"/>
                  <a:gd name="connsiteX35" fmla="*/ 29048 w 95960"/>
                  <a:gd name="connsiteY35" fmla="*/ 166357 h 1079277"/>
                  <a:gd name="connsiteX36" fmla="*/ 30415 w 95960"/>
                  <a:gd name="connsiteY36" fmla="*/ 130429 h 1079277"/>
                  <a:gd name="connsiteX37" fmla="*/ 32172 w 95960"/>
                  <a:gd name="connsiteY37" fmla="*/ 98102 h 1079277"/>
                  <a:gd name="connsiteX38" fmla="*/ 35783 w 95960"/>
                  <a:gd name="connsiteY38" fmla="*/ 45610 h 1079277"/>
                  <a:gd name="connsiteX39" fmla="*/ 40078 w 95960"/>
                  <a:gd name="connsiteY39" fmla="*/ 0 h 1079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5960" h="1079277">
                    <a:moveTo>
                      <a:pt x="40078" y="0"/>
                    </a:moveTo>
                    <a:cubicBezTo>
                      <a:pt x="40078" y="0"/>
                      <a:pt x="37394" y="16244"/>
                      <a:pt x="32757" y="44650"/>
                    </a:cubicBezTo>
                    <a:cubicBezTo>
                      <a:pt x="30805" y="58973"/>
                      <a:pt x="27975" y="76417"/>
                      <a:pt x="25534" y="96501"/>
                    </a:cubicBezTo>
                    <a:cubicBezTo>
                      <a:pt x="24265" y="106583"/>
                      <a:pt x="22947" y="117306"/>
                      <a:pt x="21532" y="128588"/>
                    </a:cubicBezTo>
                    <a:cubicBezTo>
                      <a:pt x="20312" y="139951"/>
                      <a:pt x="19043" y="151953"/>
                      <a:pt x="17725" y="164356"/>
                    </a:cubicBezTo>
                    <a:cubicBezTo>
                      <a:pt x="16310" y="176839"/>
                      <a:pt x="15285" y="189882"/>
                      <a:pt x="14016" y="203405"/>
                    </a:cubicBezTo>
                    <a:cubicBezTo>
                      <a:pt x="12698" y="216928"/>
                      <a:pt x="11673" y="230931"/>
                      <a:pt x="10600" y="245414"/>
                    </a:cubicBezTo>
                    <a:cubicBezTo>
                      <a:pt x="10063" y="252616"/>
                      <a:pt x="9526" y="259977"/>
                      <a:pt x="8989" y="267339"/>
                    </a:cubicBezTo>
                    <a:cubicBezTo>
                      <a:pt x="8550" y="274780"/>
                      <a:pt x="8062" y="282302"/>
                      <a:pt x="7622" y="289904"/>
                    </a:cubicBezTo>
                    <a:cubicBezTo>
                      <a:pt x="7183" y="297505"/>
                      <a:pt x="6695" y="305187"/>
                      <a:pt x="6207" y="312949"/>
                    </a:cubicBezTo>
                    <a:cubicBezTo>
                      <a:pt x="5817" y="320711"/>
                      <a:pt x="5426" y="328552"/>
                      <a:pt x="5036" y="336474"/>
                    </a:cubicBezTo>
                    <a:cubicBezTo>
                      <a:pt x="4206" y="352317"/>
                      <a:pt x="3572" y="368401"/>
                      <a:pt x="2986" y="384725"/>
                    </a:cubicBezTo>
                    <a:cubicBezTo>
                      <a:pt x="2303" y="401048"/>
                      <a:pt x="1912" y="417612"/>
                      <a:pt x="1473" y="434256"/>
                    </a:cubicBezTo>
                    <a:cubicBezTo>
                      <a:pt x="594" y="467623"/>
                      <a:pt x="204" y="501550"/>
                      <a:pt x="9" y="535478"/>
                    </a:cubicBezTo>
                    <a:cubicBezTo>
                      <a:pt x="-40" y="569405"/>
                      <a:pt x="106" y="603413"/>
                      <a:pt x="643" y="636780"/>
                    </a:cubicBezTo>
                    <a:cubicBezTo>
                      <a:pt x="1131" y="670227"/>
                      <a:pt x="1961" y="703115"/>
                      <a:pt x="2986" y="734962"/>
                    </a:cubicBezTo>
                    <a:cubicBezTo>
                      <a:pt x="4987" y="798656"/>
                      <a:pt x="8013" y="857949"/>
                      <a:pt x="11088" y="908840"/>
                    </a:cubicBezTo>
                    <a:cubicBezTo>
                      <a:pt x="14162" y="959731"/>
                      <a:pt x="17432" y="1002060"/>
                      <a:pt x="19921" y="1031827"/>
                    </a:cubicBezTo>
                    <a:cubicBezTo>
                      <a:pt x="21190" y="1046710"/>
                      <a:pt x="22215" y="1058393"/>
                      <a:pt x="22996" y="1066554"/>
                    </a:cubicBezTo>
                    <a:cubicBezTo>
                      <a:pt x="23826" y="1074876"/>
                      <a:pt x="24216" y="1079277"/>
                      <a:pt x="24216" y="1079277"/>
                    </a:cubicBezTo>
                    <a:lnTo>
                      <a:pt x="95961" y="1052872"/>
                    </a:lnTo>
                    <a:cubicBezTo>
                      <a:pt x="95961" y="1052872"/>
                      <a:pt x="95326" y="1049111"/>
                      <a:pt x="94106" y="1041989"/>
                    </a:cubicBezTo>
                    <a:cubicBezTo>
                      <a:pt x="92935" y="1034547"/>
                      <a:pt x="91177" y="1023665"/>
                      <a:pt x="88981" y="1009822"/>
                    </a:cubicBezTo>
                    <a:cubicBezTo>
                      <a:pt x="84687" y="981896"/>
                      <a:pt x="78732" y="941727"/>
                      <a:pt x="72387" y="893076"/>
                    </a:cubicBezTo>
                    <a:cubicBezTo>
                      <a:pt x="66043" y="844426"/>
                      <a:pt x="59161" y="787453"/>
                      <a:pt x="52914" y="726000"/>
                    </a:cubicBezTo>
                    <a:cubicBezTo>
                      <a:pt x="49790" y="695273"/>
                      <a:pt x="46813" y="663426"/>
                      <a:pt x="44080" y="631019"/>
                    </a:cubicBezTo>
                    <a:cubicBezTo>
                      <a:pt x="41298" y="598612"/>
                      <a:pt x="38858" y="565564"/>
                      <a:pt x="36662" y="532437"/>
                    </a:cubicBezTo>
                    <a:cubicBezTo>
                      <a:pt x="34563" y="499310"/>
                      <a:pt x="32660" y="466182"/>
                      <a:pt x="31293" y="433455"/>
                    </a:cubicBezTo>
                    <a:cubicBezTo>
                      <a:pt x="30610" y="417132"/>
                      <a:pt x="29878" y="400888"/>
                      <a:pt x="29439" y="384805"/>
                    </a:cubicBezTo>
                    <a:cubicBezTo>
                      <a:pt x="28902" y="368721"/>
                      <a:pt x="28462" y="352878"/>
                      <a:pt x="28218" y="337274"/>
                    </a:cubicBezTo>
                    <a:cubicBezTo>
                      <a:pt x="28072" y="329432"/>
                      <a:pt x="27926" y="321751"/>
                      <a:pt x="27779" y="314069"/>
                    </a:cubicBezTo>
                    <a:cubicBezTo>
                      <a:pt x="27730" y="306387"/>
                      <a:pt x="27682" y="298786"/>
                      <a:pt x="27584" y="291264"/>
                    </a:cubicBezTo>
                    <a:cubicBezTo>
                      <a:pt x="27535" y="283742"/>
                      <a:pt x="27486" y="276301"/>
                      <a:pt x="27437" y="268939"/>
                    </a:cubicBezTo>
                    <a:cubicBezTo>
                      <a:pt x="27486" y="261578"/>
                      <a:pt x="27535" y="254296"/>
                      <a:pt x="27535" y="247174"/>
                    </a:cubicBezTo>
                    <a:cubicBezTo>
                      <a:pt x="27633" y="232851"/>
                      <a:pt x="27682" y="218848"/>
                      <a:pt x="28072" y="205405"/>
                    </a:cubicBezTo>
                    <a:cubicBezTo>
                      <a:pt x="28414" y="191882"/>
                      <a:pt x="28511" y="178839"/>
                      <a:pt x="29048" y="166357"/>
                    </a:cubicBezTo>
                    <a:cubicBezTo>
                      <a:pt x="29536" y="153874"/>
                      <a:pt x="29975" y="141871"/>
                      <a:pt x="30415" y="130429"/>
                    </a:cubicBezTo>
                    <a:cubicBezTo>
                      <a:pt x="31049" y="119066"/>
                      <a:pt x="31635" y="108264"/>
                      <a:pt x="32172" y="98102"/>
                    </a:cubicBezTo>
                    <a:cubicBezTo>
                      <a:pt x="33245" y="77777"/>
                      <a:pt x="34807" y="60173"/>
                      <a:pt x="35783" y="45610"/>
                    </a:cubicBezTo>
                    <a:cubicBezTo>
                      <a:pt x="38565" y="16644"/>
                      <a:pt x="40078" y="0"/>
                      <a:pt x="4007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671804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1DA1E2E6-D4DC-4295-EDBB-0B86051548BE}"/>
                  </a:ext>
                </a:extLst>
              </p:cNvPr>
              <p:cNvSpPr/>
              <p:nvPr/>
            </p:nvSpPr>
            <p:spPr>
              <a:xfrm>
                <a:off x="2074629" y="6124801"/>
                <a:ext cx="90952" cy="1077837"/>
              </a:xfrm>
              <a:custGeom>
                <a:avLst/>
                <a:gdLst>
                  <a:gd name="connsiteX0" fmla="*/ 46100 w 90952"/>
                  <a:gd name="connsiteY0" fmla="*/ 0 h 1077837"/>
                  <a:gd name="connsiteX1" fmla="*/ 38291 w 90952"/>
                  <a:gd name="connsiteY1" fmla="*/ 44410 h 1077837"/>
                  <a:gd name="connsiteX2" fmla="*/ 30531 w 90952"/>
                  <a:gd name="connsiteY2" fmla="*/ 96021 h 1077837"/>
                  <a:gd name="connsiteX3" fmla="*/ 26236 w 90952"/>
                  <a:gd name="connsiteY3" fmla="*/ 128028 h 1077837"/>
                  <a:gd name="connsiteX4" fmla="*/ 22039 w 90952"/>
                  <a:gd name="connsiteY4" fmla="*/ 163716 h 1077837"/>
                  <a:gd name="connsiteX5" fmla="*/ 17940 w 90952"/>
                  <a:gd name="connsiteY5" fmla="*/ 202685 h 1077837"/>
                  <a:gd name="connsiteX6" fmla="*/ 14084 w 90952"/>
                  <a:gd name="connsiteY6" fmla="*/ 244534 h 1077837"/>
                  <a:gd name="connsiteX7" fmla="*/ 12229 w 90952"/>
                  <a:gd name="connsiteY7" fmla="*/ 266459 h 1077837"/>
                  <a:gd name="connsiteX8" fmla="*/ 10619 w 90952"/>
                  <a:gd name="connsiteY8" fmla="*/ 288944 h 1077837"/>
                  <a:gd name="connsiteX9" fmla="*/ 8959 w 90952"/>
                  <a:gd name="connsiteY9" fmla="*/ 311909 h 1077837"/>
                  <a:gd name="connsiteX10" fmla="*/ 7544 w 90952"/>
                  <a:gd name="connsiteY10" fmla="*/ 335354 h 1077837"/>
                  <a:gd name="connsiteX11" fmla="*/ 5006 w 90952"/>
                  <a:gd name="connsiteY11" fmla="*/ 383524 h 1077837"/>
                  <a:gd name="connsiteX12" fmla="*/ 2956 w 90952"/>
                  <a:gd name="connsiteY12" fmla="*/ 432975 h 1077837"/>
                  <a:gd name="connsiteX13" fmla="*/ 467 w 90952"/>
                  <a:gd name="connsiteY13" fmla="*/ 534037 h 1077837"/>
                  <a:gd name="connsiteX14" fmla="*/ 77 w 90952"/>
                  <a:gd name="connsiteY14" fmla="*/ 635260 h 1077837"/>
                  <a:gd name="connsiteX15" fmla="*/ 1394 w 90952"/>
                  <a:gd name="connsiteY15" fmla="*/ 733361 h 1077837"/>
                  <a:gd name="connsiteX16" fmla="*/ 7690 w 90952"/>
                  <a:gd name="connsiteY16" fmla="*/ 907319 h 1077837"/>
                  <a:gd name="connsiteX17" fmla="*/ 15206 w 90952"/>
                  <a:gd name="connsiteY17" fmla="*/ 1030386 h 1077837"/>
                  <a:gd name="connsiteX18" fmla="*/ 17891 w 90952"/>
                  <a:gd name="connsiteY18" fmla="*/ 1065114 h 1077837"/>
                  <a:gd name="connsiteX19" fmla="*/ 19013 w 90952"/>
                  <a:gd name="connsiteY19" fmla="*/ 1077837 h 1077837"/>
                  <a:gd name="connsiteX20" fmla="*/ 90952 w 90952"/>
                  <a:gd name="connsiteY20" fmla="*/ 1053512 h 1077837"/>
                  <a:gd name="connsiteX21" fmla="*/ 89244 w 90952"/>
                  <a:gd name="connsiteY21" fmla="*/ 1042629 h 1077837"/>
                  <a:gd name="connsiteX22" fmla="*/ 84462 w 90952"/>
                  <a:gd name="connsiteY22" fmla="*/ 1010382 h 1077837"/>
                  <a:gd name="connsiteX23" fmla="*/ 69088 w 90952"/>
                  <a:gd name="connsiteY23" fmla="*/ 893316 h 1077837"/>
                  <a:gd name="connsiteX24" fmla="*/ 51420 w 90952"/>
                  <a:gd name="connsiteY24" fmla="*/ 725840 h 1077837"/>
                  <a:gd name="connsiteX25" fmla="*/ 43562 w 90952"/>
                  <a:gd name="connsiteY25" fmla="*/ 630699 h 1077837"/>
                  <a:gd name="connsiteX26" fmla="*/ 37169 w 90952"/>
                  <a:gd name="connsiteY26" fmla="*/ 532037 h 1077837"/>
                  <a:gd name="connsiteX27" fmla="*/ 32825 w 90952"/>
                  <a:gd name="connsiteY27" fmla="*/ 433055 h 1077837"/>
                  <a:gd name="connsiteX28" fmla="*/ 31507 w 90952"/>
                  <a:gd name="connsiteY28" fmla="*/ 384404 h 1077837"/>
                  <a:gd name="connsiteX29" fmla="*/ 30775 w 90952"/>
                  <a:gd name="connsiteY29" fmla="*/ 336874 h 1077837"/>
                  <a:gd name="connsiteX30" fmla="*/ 30580 w 90952"/>
                  <a:gd name="connsiteY30" fmla="*/ 313669 h 1077837"/>
                  <a:gd name="connsiteX31" fmla="*/ 30629 w 90952"/>
                  <a:gd name="connsiteY31" fmla="*/ 290864 h 1077837"/>
                  <a:gd name="connsiteX32" fmla="*/ 30727 w 90952"/>
                  <a:gd name="connsiteY32" fmla="*/ 268539 h 1077837"/>
                  <a:gd name="connsiteX33" fmla="*/ 31068 w 90952"/>
                  <a:gd name="connsiteY33" fmla="*/ 246774 h 1077837"/>
                  <a:gd name="connsiteX34" fmla="*/ 31996 w 90952"/>
                  <a:gd name="connsiteY34" fmla="*/ 205005 h 1077837"/>
                  <a:gd name="connsiteX35" fmla="*/ 33411 w 90952"/>
                  <a:gd name="connsiteY35" fmla="*/ 166037 h 1077837"/>
                  <a:gd name="connsiteX36" fmla="*/ 35119 w 90952"/>
                  <a:gd name="connsiteY36" fmla="*/ 130189 h 1077837"/>
                  <a:gd name="connsiteX37" fmla="*/ 37217 w 90952"/>
                  <a:gd name="connsiteY37" fmla="*/ 97942 h 1077837"/>
                  <a:gd name="connsiteX38" fmla="*/ 41366 w 90952"/>
                  <a:gd name="connsiteY38" fmla="*/ 45610 h 1077837"/>
                  <a:gd name="connsiteX39" fmla="*/ 46100 w 90952"/>
                  <a:gd name="connsiteY39" fmla="*/ 0 h 1077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0952" h="1077837">
                    <a:moveTo>
                      <a:pt x="46100" y="0"/>
                    </a:moveTo>
                    <a:cubicBezTo>
                      <a:pt x="46100" y="0"/>
                      <a:pt x="43270" y="16164"/>
                      <a:pt x="38291" y="44410"/>
                    </a:cubicBezTo>
                    <a:cubicBezTo>
                      <a:pt x="36193" y="58653"/>
                      <a:pt x="33216" y="76017"/>
                      <a:pt x="30531" y="96021"/>
                    </a:cubicBezTo>
                    <a:cubicBezTo>
                      <a:pt x="29165" y="106023"/>
                      <a:pt x="27749" y="116746"/>
                      <a:pt x="26236" y="128028"/>
                    </a:cubicBezTo>
                    <a:cubicBezTo>
                      <a:pt x="24919" y="139391"/>
                      <a:pt x="23503" y="151233"/>
                      <a:pt x="22039" y="163716"/>
                    </a:cubicBezTo>
                    <a:cubicBezTo>
                      <a:pt x="20477" y="176119"/>
                      <a:pt x="19355" y="189162"/>
                      <a:pt x="17940" y="202685"/>
                    </a:cubicBezTo>
                    <a:cubicBezTo>
                      <a:pt x="16524" y="216127"/>
                      <a:pt x="15304" y="230131"/>
                      <a:pt x="14084" y="244534"/>
                    </a:cubicBezTo>
                    <a:cubicBezTo>
                      <a:pt x="13449" y="251735"/>
                      <a:pt x="12864" y="259017"/>
                      <a:pt x="12229" y="266459"/>
                    </a:cubicBezTo>
                    <a:cubicBezTo>
                      <a:pt x="11692" y="273900"/>
                      <a:pt x="11155" y="281342"/>
                      <a:pt x="10619" y="288944"/>
                    </a:cubicBezTo>
                    <a:cubicBezTo>
                      <a:pt x="10082" y="296545"/>
                      <a:pt x="9545" y="304227"/>
                      <a:pt x="8959" y="311909"/>
                    </a:cubicBezTo>
                    <a:cubicBezTo>
                      <a:pt x="8520" y="319670"/>
                      <a:pt x="8032" y="327512"/>
                      <a:pt x="7544" y="335354"/>
                    </a:cubicBezTo>
                    <a:cubicBezTo>
                      <a:pt x="6519" y="351117"/>
                      <a:pt x="5738" y="367201"/>
                      <a:pt x="5006" y="383524"/>
                    </a:cubicBezTo>
                    <a:cubicBezTo>
                      <a:pt x="4176" y="399848"/>
                      <a:pt x="3591" y="416332"/>
                      <a:pt x="2956" y="432975"/>
                    </a:cubicBezTo>
                    <a:cubicBezTo>
                      <a:pt x="1736" y="466263"/>
                      <a:pt x="1004" y="500190"/>
                      <a:pt x="467" y="534037"/>
                    </a:cubicBezTo>
                    <a:cubicBezTo>
                      <a:pt x="77" y="567965"/>
                      <a:pt x="-119" y="601892"/>
                      <a:pt x="77" y="635260"/>
                    </a:cubicBezTo>
                    <a:cubicBezTo>
                      <a:pt x="223" y="668707"/>
                      <a:pt x="711" y="701594"/>
                      <a:pt x="1394" y="733361"/>
                    </a:cubicBezTo>
                    <a:cubicBezTo>
                      <a:pt x="2761" y="797055"/>
                      <a:pt x="5153" y="856348"/>
                      <a:pt x="7690" y="907319"/>
                    </a:cubicBezTo>
                    <a:cubicBezTo>
                      <a:pt x="10228" y="958211"/>
                      <a:pt x="13059" y="1000620"/>
                      <a:pt x="15206" y="1030386"/>
                    </a:cubicBezTo>
                    <a:cubicBezTo>
                      <a:pt x="16280" y="1045270"/>
                      <a:pt x="17207" y="1057032"/>
                      <a:pt x="17891" y="1065114"/>
                    </a:cubicBezTo>
                    <a:cubicBezTo>
                      <a:pt x="18623" y="1073436"/>
                      <a:pt x="19013" y="1077837"/>
                      <a:pt x="19013" y="1077837"/>
                    </a:cubicBezTo>
                    <a:lnTo>
                      <a:pt x="90952" y="1053512"/>
                    </a:lnTo>
                    <a:cubicBezTo>
                      <a:pt x="90952" y="1053512"/>
                      <a:pt x="90367" y="1049751"/>
                      <a:pt x="89244" y="1042629"/>
                    </a:cubicBezTo>
                    <a:cubicBezTo>
                      <a:pt x="88122" y="1035188"/>
                      <a:pt x="86511" y="1024305"/>
                      <a:pt x="84462" y="1010382"/>
                    </a:cubicBezTo>
                    <a:cubicBezTo>
                      <a:pt x="80459" y="982376"/>
                      <a:pt x="74944" y="942047"/>
                      <a:pt x="69088" y="893316"/>
                    </a:cubicBezTo>
                    <a:cubicBezTo>
                      <a:pt x="63231" y="844586"/>
                      <a:pt x="56935" y="787373"/>
                      <a:pt x="51420" y="725840"/>
                    </a:cubicBezTo>
                    <a:cubicBezTo>
                      <a:pt x="48589" y="695033"/>
                      <a:pt x="45954" y="663186"/>
                      <a:pt x="43562" y="630699"/>
                    </a:cubicBezTo>
                    <a:cubicBezTo>
                      <a:pt x="41122" y="598211"/>
                      <a:pt x="39072" y="565164"/>
                      <a:pt x="37169" y="532037"/>
                    </a:cubicBezTo>
                    <a:cubicBezTo>
                      <a:pt x="35412" y="498910"/>
                      <a:pt x="33850" y="465702"/>
                      <a:pt x="32825" y="433055"/>
                    </a:cubicBezTo>
                    <a:cubicBezTo>
                      <a:pt x="32288" y="416732"/>
                      <a:pt x="31751" y="400488"/>
                      <a:pt x="31507" y="384404"/>
                    </a:cubicBezTo>
                    <a:cubicBezTo>
                      <a:pt x="31166" y="368321"/>
                      <a:pt x="30824" y="352478"/>
                      <a:pt x="30775" y="336874"/>
                    </a:cubicBezTo>
                    <a:cubicBezTo>
                      <a:pt x="30727" y="329032"/>
                      <a:pt x="30629" y="321351"/>
                      <a:pt x="30580" y="313669"/>
                    </a:cubicBezTo>
                    <a:cubicBezTo>
                      <a:pt x="30580" y="305987"/>
                      <a:pt x="30629" y="298386"/>
                      <a:pt x="30629" y="290864"/>
                    </a:cubicBezTo>
                    <a:cubicBezTo>
                      <a:pt x="30678" y="283342"/>
                      <a:pt x="30678" y="275901"/>
                      <a:pt x="30727" y="268539"/>
                    </a:cubicBezTo>
                    <a:cubicBezTo>
                      <a:pt x="30824" y="261177"/>
                      <a:pt x="30971" y="253976"/>
                      <a:pt x="31068" y="246774"/>
                    </a:cubicBezTo>
                    <a:cubicBezTo>
                      <a:pt x="31312" y="232451"/>
                      <a:pt x="31507" y="218528"/>
                      <a:pt x="31996" y="205005"/>
                    </a:cubicBezTo>
                    <a:cubicBezTo>
                      <a:pt x="32483" y="191562"/>
                      <a:pt x="32679" y="178439"/>
                      <a:pt x="33411" y="166037"/>
                    </a:cubicBezTo>
                    <a:cubicBezTo>
                      <a:pt x="33996" y="153554"/>
                      <a:pt x="34582" y="141551"/>
                      <a:pt x="35119" y="130189"/>
                    </a:cubicBezTo>
                    <a:cubicBezTo>
                      <a:pt x="35851" y="118826"/>
                      <a:pt x="36534" y="108024"/>
                      <a:pt x="37217" y="97942"/>
                    </a:cubicBezTo>
                    <a:cubicBezTo>
                      <a:pt x="38486" y="77617"/>
                      <a:pt x="40244" y="60173"/>
                      <a:pt x="41366" y="45610"/>
                    </a:cubicBezTo>
                    <a:cubicBezTo>
                      <a:pt x="44392" y="16564"/>
                      <a:pt x="46100" y="0"/>
                      <a:pt x="4610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730801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555CD01A-AE11-F584-B983-8A6EC2D8D682}"/>
                  </a:ext>
                </a:extLst>
              </p:cNvPr>
              <p:cNvSpPr/>
              <p:nvPr/>
            </p:nvSpPr>
            <p:spPr>
              <a:xfrm>
                <a:off x="1920735" y="6109278"/>
                <a:ext cx="86618" cy="1076476"/>
              </a:xfrm>
              <a:custGeom>
                <a:avLst/>
                <a:gdLst>
                  <a:gd name="connsiteX0" fmla="*/ 52796 w 86618"/>
                  <a:gd name="connsiteY0" fmla="*/ 0 h 1076476"/>
                  <a:gd name="connsiteX1" fmla="*/ 44548 w 86618"/>
                  <a:gd name="connsiteY1" fmla="*/ 44090 h 1076476"/>
                  <a:gd name="connsiteX2" fmla="*/ 36251 w 86618"/>
                  <a:gd name="connsiteY2" fmla="*/ 95461 h 1076476"/>
                  <a:gd name="connsiteX3" fmla="*/ 31614 w 86618"/>
                  <a:gd name="connsiteY3" fmla="*/ 127308 h 1076476"/>
                  <a:gd name="connsiteX4" fmla="*/ 27027 w 86618"/>
                  <a:gd name="connsiteY4" fmla="*/ 162836 h 1076476"/>
                  <a:gd name="connsiteX5" fmla="*/ 22537 w 86618"/>
                  <a:gd name="connsiteY5" fmla="*/ 201644 h 1076476"/>
                  <a:gd name="connsiteX6" fmla="*/ 18242 w 86618"/>
                  <a:gd name="connsiteY6" fmla="*/ 243334 h 1076476"/>
                  <a:gd name="connsiteX7" fmla="*/ 16143 w 86618"/>
                  <a:gd name="connsiteY7" fmla="*/ 265178 h 1076476"/>
                  <a:gd name="connsiteX8" fmla="*/ 14288 w 86618"/>
                  <a:gd name="connsiteY8" fmla="*/ 287583 h 1076476"/>
                  <a:gd name="connsiteX9" fmla="*/ 12385 w 86618"/>
                  <a:gd name="connsiteY9" fmla="*/ 310548 h 1076476"/>
                  <a:gd name="connsiteX10" fmla="*/ 10726 w 86618"/>
                  <a:gd name="connsiteY10" fmla="*/ 333993 h 1076476"/>
                  <a:gd name="connsiteX11" fmla="*/ 7651 w 86618"/>
                  <a:gd name="connsiteY11" fmla="*/ 382084 h 1076476"/>
                  <a:gd name="connsiteX12" fmla="*/ 5113 w 86618"/>
                  <a:gd name="connsiteY12" fmla="*/ 431455 h 1076476"/>
                  <a:gd name="connsiteX13" fmla="*/ 1550 w 86618"/>
                  <a:gd name="connsiteY13" fmla="*/ 532437 h 1076476"/>
                  <a:gd name="connsiteX14" fmla="*/ 86 w 86618"/>
                  <a:gd name="connsiteY14" fmla="*/ 633579 h 1076476"/>
                  <a:gd name="connsiteX15" fmla="*/ 428 w 86618"/>
                  <a:gd name="connsiteY15" fmla="*/ 731681 h 1076476"/>
                  <a:gd name="connsiteX16" fmla="*/ 4918 w 86618"/>
                  <a:gd name="connsiteY16" fmla="*/ 905639 h 1076476"/>
                  <a:gd name="connsiteX17" fmla="*/ 11165 w 86618"/>
                  <a:gd name="connsiteY17" fmla="*/ 1028866 h 1076476"/>
                  <a:gd name="connsiteX18" fmla="*/ 13508 w 86618"/>
                  <a:gd name="connsiteY18" fmla="*/ 1063674 h 1076476"/>
                  <a:gd name="connsiteX19" fmla="*/ 14484 w 86618"/>
                  <a:gd name="connsiteY19" fmla="*/ 1076477 h 1076476"/>
                  <a:gd name="connsiteX20" fmla="*/ 86618 w 86618"/>
                  <a:gd name="connsiteY20" fmla="*/ 1054152 h 1076476"/>
                  <a:gd name="connsiteX21" fmla="*/ 85008 w 86618"/>
                  <a:gd name="connsiteY21" fmla="*/ 1043189 h 1076476"/>
                  <a:gd name="connsiteX22" fmla="*/ 80566 w 86618"/>
                  <a:gd name="connsiteY22" fmla="*/ 1010862 h 1076476"/>
                  <a:gd name="connsiteX23" fmla="*/ 66413 w 86618"/>
                  <a:gd name="connsiteY23" fmla="*/ 893476 h 1076476"/>
                  <a:gd name="connsiteX24" fmla="*/ 50502 w 86618"/>
                  <a:gd name="connsiteY24" fmla="*/ 725600 h 1076476"/>
                  <a:gd name="connsiteX25" fmla="*/ 43621 w 86618"/>
                  <a:gd name="connsiteY25" fmla="*/ 630299 h 1076476"/>
                  <a:gd name="connsiteX26" fmla="*/ 38252 w 86618"/>
                  <a:gd name="connsiteY26" fmla="*/ 531557 h 1076476"/>
                  <a:gd name="connsiteX27" fmla="*/ 34933 w 86618"/>
                  <a:gd name="connsiteY27" fmla="*/ 432495 h 1076476"/>
                  <a:gd name="connsiteX28" fmla="*/ 34104 w 86618"/>
                  <a:gd name="connsiteY28" fmla="*/ 383844 h 1076476"/>
                  <a:gd name="connsiteX29" fmla="*/ 33860 w 86618"/>
                  <a:gd name="connsiteY29" fmla="*/ 336314 h 1076476"/>
                  <a:gd name="connsiteX30" fmla="*/ 33908 w 86618"/>
                  <a:gd name="connsiteY30" fmla="*/ 313109 h 1076476"/>
                  <a:gd name="connsiteX31" fmla="*/ 34201 w 86618"/>
                  <a:gd name="connsiteY31" fmla="*/ 290384 h 1076476"/>
                  <a:gd name="connsiteX32" fmla="*/ 34494 w 86618"/>
                  <a:gd name="connsiteY32" fmla="*/ 268059 h 1076476"/>
                  <a:gd name="connsiteX33" fmla="*/ 35080 w 86618"/>
                  <a:gd name="connsiteY33" fmla="*/ 246294 h 1076476"/>
                  <a:gd name="connsiteX34" fmla="*/ 36446 w 86618"/>
                  <a:gd name="connsiteY34" fmla="*/ 204605 h 1076476"/>
                  <a:gd name="connsiteX35" fmla="*/ 38252 w 86618"/>
                  <a:gd name="connsiteY35" fmla="*/ 165716 h 1076476"/>
                  <a:gd name="connsiteX36" fmla="*/ 40351 w 86618"/>
                  <a:gd name="connsiteY36" fmla="*/ 129949 h 1076476"/>
                  <a:gd name="connsiteX37" fmla="*/ 42791 w 86618"/>
                  <a:gd name="connsiteY37" fmla="*/ 97782 h 1076476"/>
                  <a:gd name="connsiteX38" fmla="*/ 47525 w 86618"/>
                  <a:gd name="connsiteY38" fmla="*/ 45610 h 1076476"/>
                  <a:gd name="connsiteX39" fmla="*/ 52796 w 86618"/>
                  <a:gd name="connsiteY39" fmla="*/ 0 h 1076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6618" h="1076476">
                    <a:moveTo>
                      <a:pt x="52796" y="0"/>
                    </a:moveTo>
                    <a:cubicBezTo>
                      <a:pt x="52796" y="0"/>
                      <a:pt x="49819" y="16083"/>
                      <a:pt x="44548" y="44090"/>
                    </a:cubicBezTo>
                    <a:cubicBezTo>
                      <a:pt x="42303" y="58253"/>
                      <a:pt x="39131" y="75537"/>
                      <a:pt x="36251" y="95461"/>
                    </a:cubicBezTo>
                    <a:cubicBezTo>
                      <a:pt x="34787" y="105463"/>
                      <a:pt x="33225" y="116105"/>
                      <a:pt x="31614" y="127308"/>
                    </a:cubicBezTo>
                    <a:cubicBezTo>
                      <a:pt x="30150" y="138591"/>
                      <a:pt x="28637" y="150433"/>
                      <a:pt x="27027" y="162836"/>
                    </a:cubicBezTo>
                    <a:cubicBezTo>
                      <a:pt x="25367" y="175238"/>
                      <a:pt x="24098" y="188201"/>
                      <a:pt x="22537" y="201644"/>
                    </a:cubicBezTo>
                    <a:cubicBezTo>
                      <a:pt x="20975" y="215087"/>
                      <a:pt x="19608" y="229010"/>
                      <a:pt x="18242" y="243334"/>
                    </a:cubicBezTo>
                    <a:cubicBezTo>
                      <a:pt x="17558" y="250535"/>
                      <a:pt x="16875" y="257817"/>
                      <a:pt x="16143" y="265178"/>
                    </a:cubicBezTo>
                    <a:cubicBezTo>
                      <a:pt x="15509" y="272540"/>
                      <a:pt x="14923" y="280062"/>
                      <a:pt x="14288" y="287583"/>
                    </a:cubicBezTo>
                    <a:cubicBezTo>
                      <a:pt x="13654" y="295185"/>
                      <a:pt x="13019" y="302787"/>
                      <a:pt x="12385" y="310548"/>
                    </a:cubicBezTo>
                    <a:cubicBezTo>
                      <a:pt x="11848" y="318310"/>
                      <a:pt x="11311" y="326072"/>
                      <a:pt x="10726" y="333993"/>
                    </a:cubicBezTo>
                    <a:cubicBezTo>
                      <a:pt x="9554" y="349757"/>
                      <a:pt x="8578" y="365760"/>
                      <a:pt x="7651" y="382084"/>
                    </a:cubicBezTo>
                    <a:cubicBezTo>
                      <a:pt x="6626" y="398328"/>
                      <a:pt x="5894" y="414811"/>
                      <a:pt x="5113" y="431455"/>
                    </a:cubicBezTo>
                    <a:cubicBezTo>
                      <a:pt x="3551" y="464742"/>
                      <a:pt x="2478" y="498510"/>
                      <a:pt x="1550" y="532437"/>
                    </a:cubicBezTo>
                    <a:cubicBezTo>
                      <a:pt x="769" y="566285"/>
                      <a:pt x="232" y="600212"/>
                      <a:pt x="86" y="633579"/>
                    </a:cubicBezTo>
                    <a:cubicBezTo>
                      <a:pt x="-109" y="666947"/>
                      <a:pt x="37" y="699834"/>
                      <a:pt x="428" y="731681"/>
                    </a:cubicBezTo>
                    <a:cubicBezTo>
                      <a:pt x="1111" y="795295"/>
                      <a:pt x="2917" y="854748"/>
                      <a:pt x="4918" y="905639"/>
                    </a:cubicBezTo>
                    <a:cubicBezTo>
                      <a:pt x="6919" y="956610"/>
                      <a:pt x="9310" y="999020"/>
                      <a:pt x="11165" y="1028866"/>
                    </a:cubicBezTo>
                    <a:cubicBezTo>
                      <a:pt x="12092" y="1043830"/>
                      <a:pt x="12922" y="1055512"/>
                      <a:pt x="13508" y="1063674"/>
                    </a:cubicBezTo>
                    <a:cubicBezTo>
                      <a:pt x="14142" y="1071996"/>
                      <a:pt x="14484" y="1076477"/>
                      <a:pt x="14484" y="1076477"/>
                    </a:cubicBezTo>
                    <a:lnTo>
                      <a:pt x="86618" y="1054152"/>
                    </a:lnTo>
                    <a:cubicBezTo>
                      <a:pt x="86618" y="1054152"/>
                      <a:pt x="86082" y="1050311"/>
                      <a:pt x="85008" y="1043189"/>
                    </a:cubicBezTo>
                    <a:cubicBezTo>
                      <a:pt x="83983" y="1035748"/>
                      <a:pt x="82470" y="1024785"/>
                      <a:pt x="80566" y="1010862"/>
                    </a:cubicBezTo>
                    <a:cubicBezTo>
                      <a:pt x="76857" y="982776"/>
                      <a:pt x="71733" y="942367"/>
                      <a:pt x="66413" y="893476"/>
                    </a:cubicBezTo>
                    <a:cubicBezTo>
                      <a:pt x="61093" y="844586"/>
                      <a:pt x="55383" y="787293"/>
                      <a:pt x="50502" y="725600"/>
                    </a:cubicBezTo>
                    <a:cubicBezTo>
                      <a:pt x="48013" y="694793"/>
                      <a:pt x="45670" y="662786"/>
                      <a:pt x="43621" y="630299"/>
                    </a:cubicBezTo>
                    <a:cubicBezTo>
                      <a:pt x="41522" y="597812"/>
                      <a:pt x="39814" y="564684"/>
                      <a:pt x="38252" y="531557"/>
                    </a:cubicBezTo>
                    <a:cubicBezTo>
                      <a:pt x="36837" y="498430"/>
                      <a:pt x="35665" y="465222"/>
                      <a:pt x="34933" y="432495"/>
                    </a:cubicBezTo>
                    <a:cubicBezTo>
                      <a:pt x="34592" y="416171"/>
                      <a:pt x="34201" y="399928"/>
                      <a:pt x="34104" y="383844"/>
                    </a:cubicBezTo>
                    <a:cubicBezTo>
                      <a:pt x="33908" y="367761"/>
                      <a:pt x="33762" y="351917"/>
                      <a:pt x="33860" y="336314"/>
                    </a:cubicBezTo>
                    <a:cubicBezTo>
                      <a:pt x="33860" y="328472"/>
                      <a:pt x="33860" y="320791"/>
                      <a:pt x="33908" y="313109"/>
                    </a:cubicBezTo>
                    <a:cubicBezTo>
                      <a:pt x="34006" y="305427"/>
                      <a:pt x="34104" y="297825"/>
                      <a:pt x="34201" y="290384"/>
                    </a:cubicBezTo>
                    <a:cubicBezTo>
                      <a:pt x="34299" y="282862"/>
                      <a:pt x="34396" y="275421"/>
                      <a:pt x="34494" y="268059"/>
                    </a:cubicBezTo>
                    <a:cubicBezTo>
                      <a:pt x="34689" y="260697"/>
                      <a:pt x="34885" y="253496"/>
                      <a:pt x="35080" y="246294"/>
                    </a:cubicBezTo>
                    <a:cubicBezTo>
                      <a:pt x="35470" y="231971"/>
                      <a:pt x="35812" y="218048"/>
                      <a:pt x="36446" y="204605"/>
                    </a:cubicBezTo>
                    <a:cubicBezTo>
                      <a:pt x="37081" y="191162"/>
                      <a:pt x="37422" y="178119"/>
                      <a:pt x="38252" y="165716"/>
                    </a:cubicBezTo>
                    <a:cubicBezTo>
                      <a:pt x="38984" y="153234"/>
                      <a:pt x="39667" y="141311"/>
                      <a:pt x="40351" y="129949"/>
                    </a:cubicBezTo>
                    <a:cubicBezTo>
                      <a:pt x="41180" y="118586"/>
                      <a:pt x="42010" y="107864"/>
                      <a:pt x="42791" y="97782"/>
                    </a:cubicBezTo>
                    <a:cubicBezTo>
                      <a:pt x="44304" y="77537"/>
                      <a:pt x="46207" y="60093"/>
                      <a:pt x="47525" y="45610"/>
                    </a:cubicBezTo>
                    <a:cubicBezTo>
                      <a:pt x="50893" y="16484"/>
                      <a:pt x="52796" y="0"/>
                      <a:pt x="5279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789537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62740D48-4A01-8B00-A941-7B60B8AA37F5}"/>
                  </a:ext>
                </a:extLst>
              </p:cNvPr>
              <p:cNvSpPr/>
              <p:nvPr/>
            </p:nvSpPr>
            <p:spPr>
              <a:xfrm>
                <a:off x="1766638" y="6093755"/>
                <a:ext cx="82781" cy="1074716"/>
              </a:xfrm>
              <a:custGeom>
                <a:avLst/>
                <a:gdLst>
                  <a:gd name="connsiteX0" fmla="*/ 59892 w 82781"/>
                  <a:gd name="connsiteY0" fmla="*/ 0 h 1074716"/>
                  <a:gd name="connsiteX1" fmla="*/ 51204 w 82781"/>
                  <a:gd name="connsiteY1" fmla="*/ 43850 h 1074716"/>
                  <a:gd name="connsiteX2" fmla="*/ 42370 w 82781"/>
                  <a:gd name="connsiteY2" fmla="*/ 94981 h 1074716"/>
                  <a:gd name="connsiteX3" fmla="*/ 37392 w 82781"/>
                  <a:gd name="connsiteY3" fmla="*/ 126668 h 1074716"/>
                  <a:gd name="connsiteX4" fmla="*/ 32463 w 82781"/>
                  <a:gd name="connsiteY4" fmla="*/ 162036 h 1074716"/>
                  <a:gd name="connsiteX5" fmla="*/ 27582 w 82781"/>
                  <a:gd name="connsiteY5" fmla="*/ 200684 h 1074716"/>
                  <a:gd name="connsiteX6" fmla="*/ 22848 w 82781"/>
                  <a:gd name="connsiteY6" fmla="*/ 242293 h 1074716"/>
                  <a:gd name="connsiteX7" fmla="*/ 20554 w 82781"/>
                  <a:gd name="connsiteY7" fmla="*/ 264058 h 1074716"/>
                  <a:gd name="connsiteX8" fmla="*/ 18456 w 82781"/>
                  <a:gd name="connsiteY8" fmla="*/ 286383 h 1074716"/>
                  <a:gd name="connsiteX9" fmla="*/ 16357 w 82781"/>
                  <a:gd name="connsiteY9" fmla="*/ 309268 h 1074716"/>
                  <a:gd name="connsiteX10" fmla="*/ 14454 w 82781"/>
                  <a:gd name="connsiteY10" fmla="*/ 332633 h 1074716"/>
                  <a:gd name="connsiteX11" fmla="*/ 10891 w 82781"/>
                  <a:gd name="connsiteY11" fmla="*/ 380564 h 1074716"/>
                  <a:gd name="connsiteX12" fmla="*/ 7816 w 82781"/>
                  <a:gd name="connsiteY12" fmla="*/ 429855 h 1074716"/>
                  <a:gd name="connsiteX13" fmla="*/ 3229 w 82781"/>
                  <a:gd name="connsiteY13" fmla="*/ 530677 h 1074716"/>
                  <a:gd name="connsiteX14" fmla="*/ 691 w 82781"/>
                  <a:gd name="connsiteY14" fmla="*/ 631739 h 1074716"/>
                  <a:gd name="connsiteX15" fmla="*/ 7 w 82781"/>
                  <a:gd name="connsiteY15" fmla="*/ 729760 h 1074716"/>
                  <a:gd name="connsiteX16" fmla="*/ 2691 w 82781"/>
                  <a:gd name="connsiteY16" fmla="*/ 903799 h 1074716"/>
                  <a:gd name="connsiteX17" fmla="*/ 7621 w 82781"/>
                  <a:gd name="connsiteY17" fmla="*/ 1027106 h 1074716"/>
                  <a:gd name="connsiteX18" fmla="*/ 9573 w 82781"/>
                  <a:gd name="connsiteY18" fmla="*/ 1061913 h 1074716"/>
                  <a:gd name="connsiteX19" fmla="*/ 10403 w 82781"/>
                  <a:gd name="connsiteY19" fmla="*/ 1074716 h 1074716"/>
                  <a:gd name="connsiteX20" fmla="*/ 82782 w 82781"/>
                  <a:gd name="connsiteY20" fmla="*/ 1054472 h 1074716"/>
                  <a:gd name="connsiteX21" fmla="*/ 81269 w 82781"/>
                  <a:gd name="connsiteY21" fmla="*/ 1043509 h 1074716"/>
                  <a:gd name="connsiteX22" fmla="*/ 77169 w 82781"/>
                  <a:gd name="connsiteY22" fmla="*/ 1011022 h 1074716"/>
                  <a:gd name="connsiteX23" fmla="*/ 64284 w 82781"/>
                  <a:gd name="connsiteY23" fmla="*/ 893236 h 1074716"/>
                  <a:gd name="connsiteX24" fmla="*/ 50131 w 82781"/>
                  <a:gd name="connsiteY24" fmla="*/ 725039 h 1074716"/>
                  <a:gd name="connsiteX25" fmla="*/ 44274 w 82781"/>
                  <a:gd name="connsiteY25" fmla="*/ 629578 h 1074716"/>
                  <a:gd name="connsiteX26" fmla="*/ 39979 w 82781"/>
                  <a:gd name="connsiteY26" fmla="*/ 530677 h 1074716"/>
                  <a:gd name="connsiteX27" fmla="*/ 37734 w 82781"/>
                  <a:gd name="connsiteY27" fmla="*/ 431535 h 1074716"/>
                  <a:gd name="connsiteX28" fmla="*/ 37441 w 82781"/>
                  <a:gd name="connsiteY28" fmla="*/ 382884 h 1074716"/>
                  <a:gd name="connsiteX29" fmla="*/ 37685 w 82781"/>
                  <a:gd name="connsiteY29" fmla="*/ 335354 h 1074716"/>
                  <a:gd name="connsiteX30" fmla="*/ 37978 w 82781"/>
                  <a:gd name="connsiteY30" fmla="*/ 312149 h 1074716"/>
                  <a:gd name="connsiteX31" fmla="*/ 38515 w 82781"/>
                  <a:gd name="connsiteY31" fmla="*/ 289424 h 1074716"/>
                  <a:gd name="connsiteX32" fmla="*/ 39052 w 82781"/>
                  <a:gd name="connsiteY32" fmla="*/ 267179 h 1074716"/>
                  <a:gd name="connsiteX33" fmla="*/ 39833 w 82781"/>
                  <a:gd name="connsiteY33" fmla="*/ 245494 h 1074716"/>
                  <a:gd name="connsiteX34" fmla="*/ 41639 w 82781"/>
                  <a:gd name="connsiteY34" fmla="*/ 203885 h 1074716"/>
                  <a:gd name="connsiteX35" fmla="*/ 43835 w 82781"/>
                  <a:gd name="connsiteY35" fmla="*/ 164996 h 1074716"/>
                  <a:gd name="connsiteX36" fmla="*/ 46324 w 82781"/>
                  <a:gd name="connsiteY36" fmla="*/ 129308 h 1074716"/>
                  <a:gd name="connsiteX37" fmla="*/ 49057 w 82781"/>
                  <a:gd name="connsiteY37" fmla="*/ 97221 h 1074716"/>
                  <a:gd name="connsiteX38" fmla="*/ 54328 w 82781"/>
                  <a:gd name="connsiteY38" fmla="*/ 45130 h 1074716"/>
                  <a:gd name="connsiteX39" fmla="*/ 59892 w 82781"/>
                  <a:gd name="connsiteY39" fmla="*/ 0 h 10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2781" h="1074716">
                    <a:moveTo>
                      <a:pt x="59892" y="0"/>
                    </a:moveTo>
                    <a:cubicBezTo>
                      <a:pt x="59892" y="0"/>
                      <a:pt x="56719" y="15924"/>
                      <a:pt x="51204" y="43850"/>
                    </a:cubicBezTo>
                    <a:cubicBezTo>
                      <a:pt x="48813" y="58013"/>
                      <a:pt x="45445" y="75137"/>
                      <a:pt x="42370" y="94981"/>
                    </a:cubicBezTo>
                    <a:cubicBezTo>
                      <a:pt x="40809" y="104903"/>
                      <a:pt x="39149" y="115545"/>
                      <a:pt x="37392" y="126668"/>
                    </a:cubicBezTo>
                    <a:cubicBezTo>
                      <a:pt x="35831" y="137870"/>
                      <a:pt x="34171" y="149713"/>
                      <a:pt x="32463" y="162036"/>
                    </a:cubicBezTo>
                    <a:cubicBezTo>
                      <a:pt x="30657" y="174358"/>
                      <a:pt x="29242" y="187321"/>
                      <a:pt x="27582" y="200684"/>
                    </a:cubicBezTo>
                    <a:cubicBezTo>
                      <a:pt x="25874" y="214047"/>
                      <a:pt x="24410" y="227970"/>
                      <a:pt x="22848" y="242293"/>
                    </a:cubicBezTo>
                    <a:cubicBezTo>
                      <a:pt x="22067" y="249415"/>
                      <a:pt x="21335" y="256696"/>
                      <a:pt x="20554" y="264058"/>
                    </a:cubicBezTo>
                    <a:cubicBezTo>
                      <a:pt x="19871" y="271420"/>
                      <a:pt x="19188" y="278861"/>
                      <a:pt x="18456" y="286383"/>
                    </a:cubicBezTo>
                    <a:cubicBezTo>
                      <a:pt x="17773" y="293905"/>
                      <a:pt x="17040" y="301586"/>
                      <a:pt x="16357" y="309268"/>
                    </a:cubicBezTo>
                    <a:cubicBezTo>
                      <a:pt x="15723" y="316950"/>
                      <a:pt x="15088" y="324791"/>
                      <a:pt x="14454" y="332633"/>
                    </a:cubicBezTo>
                    <a:cubicBezTo>
                      <a:pt x="13136" y="348317"/>
                      <a:pt x="11965" y="364400"/>
                      <a:pt x="10891" y="380564"/>
                    </a:cubicBezTo>
                    <a:cubicBezTo>
                      <a:pt x="9719" y="396807"/>
                      <a:pt x="8792" y="413211"/>
                      <a:pt x="7816" y="429855"/>
                    </a:cubicBezTo>
                    <a:cubicBezTo>
                      <a:pt x="5913" y="463062"/>
                      <a:pt x="4449" y="496829"/>
                      <a:pt x="3229" y="530677"/>
                    </a:cubicBezTo>
                    <a:cubicBezTo>
                      <a:pt x="2106" y="564524"/>
                      <a:pt x="1227" y="598372"/>
                      <a:pt x="691" y="631739"/>
                    </a:cubicBezTo>
                    <a:cubicBezTo>
                      <a:pt x="154" y="665106"/>
                      <a:pt x="-42" y="697994"/>
                      <a:pt x="7" y="729760"/>
                    </a:cubicBezTo>
                    <a:cubicBezTo>
                      <a:pt x="7" y="793375"/>
                      <a:pt x="1179" y="852828"/>
                      <a:pt x="2691" y="903799"/>
                    </a:cubicBezTo>
                    <a:cubicBezTo>
                      <a:pt x="4156" y="954770"/>
                      <a:pt x="6108" y="997259"/>
                      <a:pt x="7621" y="1027106"/>
                    </a:cubicBezTo>
                    <a:cubicBezTo>
                      <a:pt x="8402" y="1042069"/>
                      <a:pt x="9085" y="1053832"/>
                      <a:pt x="9573" y="1061913"/>
                    </a:cubicBezTo>
                    <a:cubicBezTo>
                      <a:pt x="10110" y="1070235"/>
                      <a:pt x="10403" y="1074716"/>
                      <a:pt x="10403" y="1074716"/>
                    </a:cubicBezTo>
                    <a:lnTo>
                      <a:pt x="82782" y="1054472"/>
                    </a:lnTo>
                    <a:cubicBezTo>
                      <a:pt x="82782" y="1054472"/>
                      <a:pt x="82245" y="1050631"/>
                      <a:pt x="81269" y="1043509"/>
                    </a:cubicBezTo>
                    <a:cubicBezTo>
                      <a:pt x="80341" y="1035988"/>
                      <a:pt x="78926" y="1025025"/>
                      <a:pt x="77169" y="1011022"/>
                    </a:cubicBezTo>
                    <a:cubicBezTo>
                      <a:pt x="73752" y="982856"/>
                      <a:pt x="69067" y="942287"/>
                      <a:pt x="64284" y="893236"/>
                    </a:cubicBezTo>
                    <a:cubicBezTo>
                      <a:pt x="59452" y="844266"/>
                      <a:pt x="54377" y="786813"/>
                      <a:pt x="50131" y="725039"/>
                    </a:cubicBezTo>
                    <a:cubicBezTo>
                      <a:pt x="47983" y="694153"/>
                      <a:pt x="45982" y="662146"/>
                      <a:pt x="44274" y="629578"/>
                    </a:cubicBezTo>
                    <a:cubicBezTo>
                      <a:pt x="42517" y="597011"/>
                      <a:pt x="41150" y="563884"/>
                      <a:pt x="39979" y="530677"/>
                    </a:cubicBezTo>
                    <a:cubicBezTo>
                      <a:pt x="38954" y="497469"/>
                      <a:pt x="38076" y="464262"/>
                      <a:pt x="37734" y="431535"/>
                    </a:cubicBezTo>
                    <a:cubicBezTo>
                      <a:pt x="37539" y="415211"/>
                      <a:pt x="37344" y="398888"/>
                      <a:pt x="37441" y="382884"/>
                    </a:cubicBezTo>
                    <a:cubicBezTo>
                      <a:pt x="37392" y="366801"/>
                      <a:pt x="37441" y="350957"/>
                      <a:pt x="37685" y="335354"/>
                    </a:cubicBezTo>
                    <a:cubicBezTo>
                      <a:pt x="37783" y="327512"/>
                      <a:pt x="37880" y="319830"/>
                      <a:pt x="37978" y="312149"/>
                    </a:cubicBezTo>
                    <a:cubicBezTo>
                      <a:pt x="38173" y="304467"/>
                      <a:pt x="38320" y="296945"/>
                      <a:pt x="38515" y="289424"/>
                    </a:cubicBezTo>
                    <a:cubicBezTo>
                      <a:pt x="38710" y="281902"/>
                      <a:pt x="38857" y="274460"/>
                      <a:pt x="39052" y="267179"/>
                    </a:cubicBezTo>
                    <a:cubicBezTo>
                      <a:pt x="39344" y="259817"/>
                      <a:pt x="39588" y="252616"/>
                      <a:pt x="39833" y="245494"/>
                    </a:cubicBezTo>
                    <a:cubicBezTo>
                      <a:pt x="40370" y="231171"/>
                      <a:pt x="40857" y="217248"/>
                      <a:pt x="41639" y="203885"/>
                    </a:cubicBezTo>
                    <a:cubicBezTo>
                      <a:pt x="42370" y="190442"/>
                      <a:pt x="42908" y="177399"/>
                      <a:pt x="43835" y="164996"/>
                    </a:cubicBezTo>
                    <a:cubicBezTo>
                      <a:pt x="44713" y="152594"/>
                      <a:pt x="45543" y="140591"/>
                      <a:pt x="46324" y="129308"/>
                    </a:cubicBezTo>
                    <a:cubicBezTo>
                      <a:pt x="47300" y="118026"/>
                      <a:pt x="48227" y="107304"/>
                      <a:pt x="49057" y="97221"/>
                    </a:cubicBezTo>
                    <a:cubicBezTo>
                      <a:pt x="50765" y="77057"/>
                      <a:pt x="52864" y="59693"/>
                      <a:pt x="54328" y="45130"/>
                    </a:cubicBezTo>
                    <a:cubicBezTo>
                      <a:pt x="57842" y="16484"/>
                      <a:pt x="59892" y="0"/>
                      <a:pt x="5989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848369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04B331D2-E9E0-DB61-96DC-495147D88AA4}"/>
                  </a:ext>
                </a:extLst>
              </p:cNvPr>
              <p:cNvSpPr/>
              <p:nvPr/>
            </p:nvSpPr>
            <p:spPr>
              <a:xfrm>
                <a:off x="2192222" y="6219302"/>
                <a:ext cx="82781" cy="1074716"/>
              </a:xfrm>
              <a:custGeom>
                <a:avLst/>
                <a:gdLst>
                  <a:gd name="connsiteX0" fmla="*/ 59843 w 82781"/>
                  <a:gd name="connsiteY0" fmla="*/ 0 h 1074716"/>
                  <a:gd name="connsiteX1" fmla="*/ 51155 w 82781"/>
                  <a:gd name="connsiteY1" fmla="*/ 43850 h 1074716"/>
                  <a:gd name="connsiteX2" fmla="*/ 42322 w 82781"/>
                  <a:gd name="connsiteY2" fmla="*/ 94981 h 1074716"/>
                  <a:gd name="connsiteX3" fmla="*/ 37344 w 82781"/>
                  <a:gd name="connsiteY3" fmla="*/ 126668 h 1074716"/>
                  <a:gd name="connsiteX4" fmla="*/ 32414 w 82781"/>
                  <a:gd name="connsiteY4" fmla="*/ 162036 h 1074716"/>
                  <a:gd name="connsiteX5" fmla="*/ 27534 w 82781"/>
                  <a:gd name="connsiteY5" fmla="*/ 200684 h 1074716"/>
                  <a:gd name="connsiteX6" fmla="*/ 22848 w 82781"/>
                  <a:gd name="connsiteY6" fmla="*/ 242293 h 1074716"/>
                  <a:gd name="connsiteX7" fmla="*/ 20554 w 82781"/>
                  <a:gd name="connsiteY7" fmla="*/ 264058 h 1074716"/>
                  <a:gd name="connsiteX8" fmla="*/ 18456 w 82781"/>
                  <a:gd name="connsiteY8" fmla="*/ 286383 h 1074716"/>
                  <a:gd name="connsiteX9" fmla="*/ 16357 w 82781"/>
                  <a:gd name="connsiteY9" fmla="*/ 309268 h 1074716"/>
                  <a:gd name="connsiteX10" fmla="*/ 14454 w 82781"/>
                  <a:gd name="connsiteY10" fmla="*/ 332633 h 1074716"/>
                  <a:gd name="connsiteX11" fmla="*/ 10891 w 82781"/>
                  <a:gd name="connsiteY11" fmla="*/ 380564 h 1074716"/>
                  <a:gd name="connsiteX12" fmla="*/ 7816 w 82781"/>
                  <a:gd name="connsiteY12" fmla="*/ 429855 h 1074716"/>
                  <a:gd name="connsiteX13" fmla="*/ 3228 w 82781"/>
                  <a:gd name="connsiteY13" fmla="*/ 530677 h 1074716"/>
                  <a:gd name="connsiteX14" fmla="*/ 691 w 82781"/>
                  <a:gd name="connsiteY14" fmla="*/ 631739 h 1074716"/>
                  <a:gd name="connsiteX15" fmla="*/ 7 w 82781"/>
                  <a:gd name="connsiteY15" fmla="*/ 729760 h 1074716"/>
                  <a:gd name="connsiteX16" fmla="*/ 2691 w 82781"/>
                  <a:gd name="connsiteY16" fmla="*/ 903799 h 1074716"/>
                  <a:gd name="connsiteX17" fmla="*/ 7621 w 82781"/>
                  <a:gd name="connsiteY17" fmla="*/ 1027106 h 1074716"/>
                  <a:gd name="connsiteX18" fmla="*/ 9573 w 82781"/>
                  <a:gd name="connsiteY18" fmla="*/ 1061913 h 1074716"/>
                  <a:gd name="connsiteX19" fmla="*/ 10403 w 82781"/>
                  <a:gd name="connsiteY19" fmla="*/ 1074716 h 1074716"/>
                  <a:gd name="connsiteX20" fmla="*/ 82782 w 82781"/>
                  <a:gd name="connsiteY20" fmla="*/ 1054472 h 1074716"/>
                  <a:gd name="connsiteX21" fmla="*/ 81269 w 82781"/>
                  <a:gd name="connsiteY21" fmla="*/ 1043509 h 1074716"/>
                  <a:gd name="connsiteX22" fmla="*/ 77169 w 82781"/>
                  <a:gd name="connsiteY22" fmla="*/ 1011022 h 1074716"/>
                  <a:gd name="connsiteX23" fmla="*/ 64284 w 82781"/>
                  <a:gd name="connsiteY23" fmla="*/ 893236 h 1074716"/>
                  <a:gd name="connsiteX24" fmla="*/ 50131 w 82781"/>
                  <a:gd name="connsiteY24" fmla="*/ 724959 h 1074716"/>
                  <a:gd name="connsiteX25" fmla="*/ 44274 w 82781"/>
                  <a:gd name="connsiteY25" fmla="*/ 629498 h 1074716"/>
                  <a:gd name="connsiteX26" fmla="*/ 39979 w 82781"/>
                  <a:gd name="connsiteY26" fmla="*/ 530597 h 1074716"/>
                  <a:gd name="connsiteX27" fmla="*/ 37734 w 82781"/>
                  <a:gd name="connsiteY27" fmla="*/ 431455 h 1074716"/>
                  <a:gd name="connsiteX28" fmla="*/ 37441 w 82781"/>
                  <a:gd name="connsiteY28" fmla="*/ 382804 h 1074716"/>
                  <a:gd name="connsiteX29" fmla="*/ 37685 w 82781"/>
                  <a:gd name="connsiteY29" fmla="*/ 335274 h 1074716"/>
                  <a:gd name="connsiteX30" fmla="*/ 37978 w 82781"/>
                  <a:gd name="connsiteY30" fmla="*/ 312069 h 1074716"/>
                  <a:gd name="connsiteX31" fmla="*/ 38515 w 82781"/>
                  <a:gd name="connsiteY31" fmla="*/ 289344 h 1074716"/>
                  <a:gd name="connsiteX32" fmla="*/ 39052 w 82781"/>
                  <a:gd name="connsiteY32" fmla="*/ 267099 h 1074716"/>
                  <a:gd name="connsiteX33" fmla="*/ 39832 w 82781"/>
                  <a:gd name="connsiteY33" fmla="*/ 245414 h 1074716"/>
                  <a:gd name="connsiteX34" fmla="*/ 41638 w 82781"/>
                  <a:gd name="connsiteY34" fmla="*/ 203805 h 1074716"/>
                  <a:gd name="connsiteX35" fmla="*/ 43835 w 82781"/>
                  <a:gd name="connsiteY35" fmla="*/ 164916 h 1074716"/>
                  <a:gd name="connsiteX36" fmla="*/ 46324 w 82781"/>
                  <a:gd name="connsiteY36" fmla="*/ 129228 h 1074716"/>
                  <a:gd name="connsiteX37" fmla="*/ 49057 w 82781"/>
                  <a:gd name="connsiteY37" fmla="*/ 97141 h 1074716"/>
                  <a:gd name="connsiteX38" fmla="*/ 54328 w 82781"/>
                  <a:gd name="connsiteY38" fmla="*/ 45050 h 1074716"/>
                  <a:gd name="connsiteX39" fmla="*/ 59843 w 82781"/>
                  <a:gd name="connsiteY39" fmla="*/ 0 h 10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2781" h="1074716">
                    <a:moveTo>
                      <a:pt x="59843" y="0"/>
                    </a:moveTo>
                    <a:cubicBezTo>
                      <a:pt x="59843" y="0"/>
                      <a:pt x="56670" y="15924"/>
                      <a:pt x="51155" y="43850"/>
                    </a:cubicBezTo>
                    <a:cubicBezTo>
                      <a:pt x="48764" y="58013"/>
                      <a:pt x="45396" y="75137"/>
                      <a:pt x="42322" y="94981"/>
                    </a:cubicBezTo>
                    <a:cubicBezTo>
                      <a:pt x="40760" y="104903"/>
                      <a:pt x="39101" y="115545"/>
                      <a:pt x="37344" y="126668"/>
                    </a:cubicBezTo>
                    <a:cubicBezTo>
                      <a:pt x="35782" y="137870"/>
                      <a:pt x="34122" y="149713"/>
                      <a:pt x="32414" y="162036"/>
                    </a:cubicBezTo>
                    <a:cubicBezTo>
                      <a:pt x="30608" y="174358"/>
                      <a:pt x="29193" y="187321"/>
                      <a:pt x="27534" y="200684"/>
                    </a:cubicBezTo>
                    <a:cubicBezTo>
                      <a:pt x="25825" y="214047"/>
                      <a:pt x="24361" y="227970"/>
                      <a:pt x="22848" y="242293"/>
                    </a:cubicBezTo>
                    <a:cubicBezTo>
                      <a:pt x="22067" y="249415"/>
                      <a:pt x="21335" y="256696"/>
                      <a:pt x="20554" y="264058"/>
                    </a:cubicBezTo>
                    <a:cubicBezTo>
                      <a:pt x="19871" y="271420"/>
                      <a:pt x="19188" y="278861"/>
                      <a:pt x="18456" y="286383"/>
                    </a:cubicBezTo>
                    <a:cubicBezTo>
                      <a:pt x="17773" y="293905"/>
                      <a:pt x="17040" y="301586"/>
                      <a:pt x="16357" y="309268"/>
                    </a:cubicBezTo>
                    <a:cubicBezTo>
                      <a:pt x="15722" y="316950"/>
                      <a:pt x="15088" y="324791"/>
                      <a:pt x="14454" y="332633"/>
                    </a:cubicBezTo>
                    <a:cubicBezTo>
                      <a:pt x="13136" y="348317"/>
                      <a:pt x="11965" y="364400"/>
                      <a:pt x="10891" y="380564"/>
                    </a:cubicBezTo>
                    <a:cubicBezTo>
                      <a:pt x="9719" y="396807"/>
                      <a:pt x="8792" y="413211"/>
                      <a:pt x="7816" y="429855"/>
                    </a:cubicBezTo>
                    <a:cubicBezTo>
                      <a:pt x="5913" y="463062"/>
                      <a:pt x="4448" y="496829"/>
                      <a:pt x="3228" y="530677"/>
                    </a:cubicBezTo>
                    <a:cubicBezTo>
                      <a:pt x="2106" y="564524"/>
                      <a:pt x="1227" y="598372"/>
                      <a:pt x="691" y="631739"/>
                    </a:cubicBezTo>
                    <a:cubicBezTo>
                      <a:pt x="154" y="665106"/>
                      <a:pt x="-42" y="697993"/>
                      <a:pt x="7" y="729760"/>
                    </a:cubicBezTo>
                    <a:cubicBezTo>
                      <a:pt x="7" y="793374"/>
                      <a:pt x="1179" y="852827"/>
                      <a:pt x="2691" y="903799"/>
                    </a:cubicBezTo>
                    <a:cubicBezTo>
                      <a:pt x="4156" y="954770"/>
                      <a:pt x="6108" y="997259"/>
                      <a:pt x="7621" y="1027106"/>
                    </a:cubicBezTo>
                    <a:cubicBezTo>
                      <a:pt x="8402" y="1042069"/>
                      <a:pt x="9085" y="1053832"/>
                      <a:pt x="9573" y="1061913"/>
                    </a:cubicBezTo>
                    <a:cubicBezTo>
                      <a:pt x="10110" y="1070235"/>
                      <a:pt x="10403" y="1074716"/>
                      <a:pt x="10403" y="1074716"/>
                    </a:cubicBezTo>
                    <a:lnTo>
                      <a:pt x="82782" y="1054472"/>
                    </a:lnTo>
                    <a:cubicBezTo>
                      <a:pt x="82782" y="1054472"/>
                      <a:pt x="82244" y="1050631"/>
                      <a:pt x="81269" y="1043509"/>
                    </a:cubicBezTo>
                    <a:cubicBezTo>
                      <a:pt x="80341" y="1035988"/>
                      <a:pt x="78926" y="1025025"/>
                      <a:pt x="77169" y="1011022"/>
                    </a:cubicBezTo>
                    <a:cubicBezTo>
                      <a:pt x="73752" y="982856"/>
                      <a:pt x="69067" y="942287"/>
                      <a:pt x="64284" y="893236"/>
                    </a:cubicBezTo>
                    <a:cubicBezTo>
                      <a:pt x="59452" y="844266"/>
                      <a:pt x="54377" y="786813"/>
                      <a:pt x="50131" y="724959"/>
                    </a:cubicBezTo>
                    <a:cubicBezTo>
                      <a:pt x="47983" y="694073"/>
                      <a:pt x="45982" y="662066"/>
                      <a:pt x="44274" y="629498"/>
                    </a:cubicBezTo>
                    <a:cubicBezTo>
                      <a:pt x="42517" y="596931"/>
                      <a:pt x="41150" y="563804"/>
                      <a:pt x="39979" y="530597"/>
                    </a:cubicBezTo>
                    <a:cubicBezTo>
                      <a:pt x="38954" y="497389"/>
                      <a:pt x="38076" y="464182"/>
                      <a:pt x="37734" y="431455"/>
                    </a:cubicBezTo>
                    <a:cubicBezTo>
                      <a:pt x="37539" y="415131"/>
                      <a:pt x="37344" y="398808"/>
                      <a:pt x="37441" y="382804"/>
                    </a:cubicBezTo>
                    <a:cubicBezTo>
                      <a:pt x="37392" y="366721"/>
                      <a:pt x="37441" y="350877"/>
                      <a:pt x="37685" y="335274"/>
                    </a:cubicBezTo>
                    <a:cubicBezTo>
                      <a:pt x="37783" y="327432"/>
                      <a:pt x="37880" y="319750"/>
                      <a:pt x="37978" y="312069"/>
                    </a:cubicBezTo>
                    <a:cubicBezTo>
                      <a:pt x="38173" y="304387"/>
                      <a:pt x="38319" y="296865"/>
                      <a:pt x="38515" y="289344"/>
                    </a:cubicBezTo>
                    <a:cubicBezTo>
                      <a:pt x="38710" y="281822"/>
                      <a:pt x="38857" y="274380"/>
                      <a:pt x="39052" y="267099"/>
                    </a:cubicBezTo>
                    <a:cubicBezTo>
                      <a:pt x="39345" y="259737"/>
                      <a:pt x="39588" y="252536"/>
                      <a:pt x="39832" y="245414"/>
                    </a:cubicBezTo>
                    <a:cubicBezTo>
                      <a:pt x="40370" y="231091"/>
                      <a:pt x="40857" y="217168"/>
                      <a:pt x="41638" y="203805"/>
                    </a:cubicBezTo>
                    <a:cubicBezTo>
                      <a:pt x="42370" y="190362"/>
                      <a:pt x="42907" y="177319"/>
                      <a:pt x="43835" y="164916"/>
                    </a:cubicBezTo>
                    <a:cubicBezTo>
                      <a:pt x="44713" y="152514"/>
                      <a:pt x="45543" y="140511"/>
                      <a:pt x="46324" y="129228"/>
                    </a:cubicBezTo>
                    <a:cubicBezTo>
                      <a:pt x="47300" y="117946"/>
                      <a:pt x="48227" y="107224"/>
                      <a:pt x="49057" y="97141"/>
                    </a:cubicBezTo>
                    <a:cubicBezTo>
                      <a:pt x="50765" y="76977"/>
                      <a:pt x="52864" y="59613"/>
                      <a:pt x="54328" y="45050"/>
                    </a:cubicBezTo>
                    <a:cubicBezTo>
                      <a:pt x="57793" y="16404"/>
                      <a:pt x="59843" y="0"/>
                      <a:pt x="5984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848369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9F1B7398-3182-6DD4-CA62-1155FBDFF887}"/>
                  </a:ext>
                </a:extLst>
              </p:cNvPr>
              <p:cNvSpPr/>
              <p:nvPr/>
            </p:nvSpPr>
            <p:spPr>
              <a:xfrm>
                <a:off x="2443134" y="6200498"/>
                <a:ext cx="82534" cy="1039188"/>
              </a:xfrm>
              <a:custGeom>
                <a:avLst/>
                <a:gdLst>
                  <a:gd name="connsiteX0" fmla="*/ 61450 w 82534"/>
                  <a:gd name="connsiteY0" fmla="*/ 0 h 1039188"/>
                  <a:gd name="connsiteX1" fmla="*/ 53739 w 82534"/>
                  <a:gd name="connsiteY1" fmla="*/ 42729 h 1039188"/>
                  <a:gd name="connsiteX2" fmla="*/ 44954 w 82534"/>
                  <a:gd name="connsiteY2" fmla="*/ 91780 h 1039188"/>
                  <a:gd name="connsiteX3" fmla="*/ 35486 w 82534"/>
                  <a:gd name="connsiteY3" fmla="*/ 156594 h 1039188"/>
                  <a:gd name="connsiteX4" fmla="*/ 25774 w 82534"/>
                  <a:gd name="connsiteY4" fmla="*/ 233971 h 1039188"/>
                  <a:gd name="connsiteX5" fmla="*/ 20991 w 82534"/>
                  <a:gd name="connsiteY5" fmla="*/ 276461 h 1039188"/>
                  <a:gd name="connsiteX6" fmla="*/ 16989 w 82534"/>
                  <a:gd name="connsiteY6" fmla="*/ 321031 h 1039188"/>
                  <a:gd name="connsiteX7" fmla="*/ 12938 w 82534"/>
                  <a:gd name="connsiteY7" fmla="*/ 367281 h 1039188"/>
                  <a:gd name="connsiteX8" fmla="*/ 9765 w 82534"/>
                  <a:gd name="connsiteY8" fmla="*/ 414811 h 1039188"/>
                  <a:gd name="connsiteX9" fmla="*/ 4494 w 82534"/>
                  <a:gd name="connsiteY9" fmla="*/ 512113 h 1039188"/>
                  <a:gd name="connsiteX10" fmla="*/ 3372 w 82534"/>
                  <a:gd name="connsiteY10" fmla="*/ 536598 h 1039188"/>
                  <a:gd name="connsiteX11" fmla="*/ 2640 w 82534"/>
                  <a:gd name="connsiteY11" fmla="*/ 561083 h 1039188"/>
                  <a:gd name="connsiteX12" fmla="*/ 1224 w 82534"/>
                  <a:gd name="connsiteY12" fmla="*/ 609814 h 1039188"/>
                  <a:gd name="connsiteX13" fmla="*/ 492 w 82534"/>
                  <a:gd name="connsiteY13" fmla="*/ 657825 h 1039188"/>
                  <a:gd name="connsiteX14" fmla="*/ 4 w 82534"/>
                  <a:gd name="connsiteY14" fmla="*/ 704715 h 1039188"/>
                  <a:gd name="connsiteX15" fmla="*/ 492 w 82534"/>
                  <a:gd name="connsiteY15" fmla="*/ 793535 h 1039188"/>
                  <a:gd name="connsiteX16" fmla="*/ 1127 w 82534"/>
                  <a:gd name="connsiteY16" fmla="*/ 834744 h 1039188"/>
                  <a:gd name="connsiteX17" fmla="*/ 2152 w 82534"/>
                  <a:gd name="connsiteY17" fmla="*/ 873232 h 1039188"/>
                  <a:gd name="connsiteX18" fmla="*/ 4494 w 82534"/>
                  <a:gd name="connsiteY18" fmla="*/ 940687 h 1039188"/>
                  <a:gd name="connsiteX19" fmla="*/ 7081 w 82534"/>
                  <a:gd name="connsiteY19" fmla="*/ 992858 h 1039188"/>
                  <a:gd name="connsiteX20" fmla="*/ 9180 w 82534"/>
                  <a:gd name="connsiteY20" fmla="*/ 1026706 h 1039188"/>
                  <a:gd name="connsiteX21" fmla="*/ 9814 w 82534"/>
                  <a:gd name="connsiteY21" fmla="*/ 1035908 h 1039188"/>
                  <a:gd name="connsiteX22" fmla="*/ 10058 w 82534"/>
                  <a:gd name="connsiteY22" fmla="*/ 1039188 h 1039188"/>
                  <a:gd name="connsiteX23" fmla="*/ 82535 w 82534"/>
                  <a:gd name="connsiteY23" fmla="*/ 1017024 h 1039188"/>
                  <a:gd name="connsiteX24" fmla="*/ 82144 w 82534"/>
                  <a:gd name="connsiteY24" fmla="*/ 1014463 h 1039188"/>
                  <a:gd name="connsiteX25" fmla="*/ 81022 w 82534"/>
                  <a:gd name="connsiteY25" fmla="*/ 1006621 h 1039188"/>
                  <a:gd name="connsiteX26" fmla="*/ 76873 w 82534"/>
                  <a:gd name="connsiteY26" fmla="*/ 975575 h 1039188"/>
                  <a:gd name="connsiteX27" fmla="*/ 70870 w 82534"/>
                  <a:gd name="connsiteY27" fmla="*/ 926604 h 1039188"/>
                  <a:gd name="connsiteX28" fmla="*/ 63988 w 82534"/>
                  <a:gd name="connsiteY28" fmla="*/ 862430 h 1039188"/>
                  <a:gd name="connsiteX29" fmla="*/ 60328 w 82534"/>
                  <a:gd name="connsiteY29" fmla="*/ 825622 h 1039188"/>
                  <a:gd name="connsiteX30" fmla="*/ 56912 w 82534"/>
                  <a:gd name="connsiteY30" fmla="*/ 786093 h 1039188"/>
                  <a:gd name="connsiteX31" fmla="*/ 50323 w 82534"/>
                  <a:gd name="connsiteY31" fmla="*/ 700394 h 1039188"/>
                  <a:gd name="connsiteX32" fmla="*/ 47541 w 82534"/>
                  <a:gd name="connsiteY32" fmla="*/ 654944 h 1039188"/>
                  <a:gd name="connsiteX33" fmla="*/ 44954 w 82534"/>
                  <a:gd name="connsiteY33" fmla="*/ 608294 h 1039188"/>
                  <a:gd name="connsiteX34" fmla="*/ 42953 w 82534"/>
                  <a:gd name="connsiteY34" fmla="*/ 560763 h 1039188"/>
                  <a:gd name="connsiteX35" fmla="*/ 41928 w 82534"/>
                  <a:gd name="connsiteY35" fmla="*/ 536838 h 1039188"/>
                  <a:gd name="connsiteX36" fmla="*/ 41343 w 82534"/>
                  <a:gd name="connsiteY36" fmla="*/ 512833 h 1039188"/>
                  <a:gd name="connsiteX37" fmla="*/ 39732 w 82534"/>
                  <a:gd name="connsiteY37" fmla="*/ 417132 h 1039188"/>
                  <a:gd name="connsiteX38" fmla="*/ 39537 w 82534"/>
                  <a:gd name="connsiteY38" fmla="*/ 370161 h 1039188"/>
                  <a:gd name="connsiteX39" fmla="*/ 40269 w 82534"/>
                  <a:gd name="connsiteY39" fmla="*/ 324311 h 1039188"/>
                  <a:gd name="connsiteX40" fmla="*/ 41099 w 82534"/>
                  <a:gd name="connsiteY40" fmla="*/ 279902 h 1039188"/>
                  <a:gd name="connsiteX41" fmla="*/ 42807 w 82534"/>
                  <a:gd name="connsiteY41" fmla="*/ 237492 h 1039188"/>
                  <a:gd name="connsiteX42" fmla="*/ 46858 w 82534"/>
                  <a:gd name="connsiteY42" fmla="*/ 159795 h 1039188"/>
                  <a:gd name="connsiteX43" fmla="*/ 51592 w 82534"/>
                  <a:gd name="connsiteY43" fmla="*/ 94261 h 1039188"/>
                  <a:gd name="connsiteX44" fmla="*/ 56863 w 82534"/>
                  <a:gd name="connsiteY44" fmla="*/ 43850 h 1039188"/>
                  <a:gd name="connsiteX45" fmla="*/ 61450 w 82534"/>
                  <a:gd name="connsiteY45" fmla="*/ 0 h 1039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82534" h="1039188">
                    <a:moveTo>
                      <a:pt x="61450" y="0"/>
                    </a:moveTo>
                    <a:cubicBezTo>
                      <a:pt x="61450" y="0"/>
                      <a:pt x="58620" y="15523"/>
                      <a:pt x="53739" y="42729"/>
                    </a:cubicBezTo>
                    <a:cubicBezTo>
                      <a:pt x="51299" y="56332"/>
                      <a:pt x="48224" y="72816"/>
                      <a:pt x="44954" y="91780"/>
                    </a:cubicBezTo>
                    <a:cubicBezTo>
                      <a:pt x="42123" y="111064"/>
                      <a:pt x="38951" y="132829"/>
                      <a:pt x="35486" y="156594"/>
                    </a:cubicBezTo>
                    <a:cubicBezTo>
                      <a:pt x="31679" y="180360"/>
                      <a:pt x="29092" y="206445"/>
                      <a:pt x="25774" y="233971"/>
                    </a:cubicBezTo>
                    <a:cubicBezTo>
                      <a:pt x="24212" y="247735"/>
                      <a:pt x="22406" y="261898"/>
                      <a:pt x="20991" y="276461"/>
                    </a:cubicBezTo>
                    <a:cubicBezTo>
                      <a:pt x="19673" y="291024"/>
                      <a:pt x="18355" y="305907"/>
                      <a:pt x="16989" y="321031"/>
                    </a:cubicBezTo>
                    <a:cubicBezTo>
                      <a:pt x="15671" y="336154"/>
                      <a:pt x="14109" y="351597"/>
                      <a:pt x="12938" y="367281"/>
                    </a:cubicBezTo>
                    <a:cubicBezTo>
                      <a:pt x="11864" y="382964"/>
                      <a:pt x="10839" y="398808"/>
                      <a:pt x="9765" y="414811"/>
                    </a:cubicBezTo>
                    <a:cubicBezTo>
                      <a:pt x="7325" y="446818"/>
                      <a:pt x="6007" y="479466"/>
                      <a:pt x="4494" y="512113"/>
                    </a:cubicBezTo>
                    <a:lnTo>
                      <a:pt x="3372" y="536598"/>
                    </a:lnTo>
                    <a:cubicBezTo>
                      <a:pt x="3128" y="544760"/>
                      <a:pt x="2884" y="552922"/>
                      <a:pt x="2640" y="561083"/>
                    </a:cubicBezTo>
                    <a:cubicBezTo>
                      <a:pt x="2152" y="577407"/>
                      <a:pt x="1713" y="593651"/>
                      <a:pt x="1224" y="609814"/>
                    </a:cubicBezTo>
                    <a:cubicBezTo>
                      <a:pt x="736" y="625978"/>
                      <a:pt x="736" y="641981"/>
                      <a:pt x="492" y="657825"/>
                    </a:cubicBezTo>
                    <a:cubicBezTo>
                      <a:pt x="346" y="673668"/>
                      <a:pt x="-44" y="689352"/>
                      <a:pt x="4" y="704715"/>
                    </a:cubicBezTo>
                    <a:cubicBezTo>
                      <a:pt x="151" y="735442"/>
                      <a:pt x="-93" y="765288"/>
                      <a:pt x="492" y="793535"/>
                    </a:cubicBezTo>
                    <a:cubicBezTo>
                      <a:pt x="688" y="807698"/>
                      <a:pt x="931" y="821461"/>
                      <a:pt x="1127" y="834744"/>
                    </a:cubicBezTo>
                    <a:cubicBezTo>
                      <a:pt x="1469" y="848027"/>
                      <a:pt x="1810" y="860909"/>
                      <a:pt x="2152" y="873232"/>
                    </a:cubicBezTo>
                    <a:cubicBezTo>
                      <a:pt x="2689" y="897957"/>
                      <a:pt x="3811" y="920603"/>
                      <a:pt x="4494" y="940687"/>
                    </a:cubicBezTo>
                    <a:cubicBezTo>
                      <a:pt x="5470" y="960771"/>
                      <a:pt x="6203" y="978295"/>
                      <a:pt x="7081" y="992858"/>
                    </a:cubicBezTo>
                    <a:cubicBezTo>
                      <a:pt x="7862" y="1007342"/>
                      <a:pt x="8594" y="1018784"/>
                      <a:pt x="9180" y="1026706"/>
                    </a:cubicBezTo>
                    <a:cubicBezTo>
                      <a:pt x="9472" y="1030787"/>
                      <a:pt x="9668" y="1033827"/>
                      <a:pt x="9814" y="1035908"/>
                    </a:cubicBezTo>
                    <a:cubicBezTo>
                      <a:pt x="9961" y="1038068"/>
                      <a:pt x="10058" y="1039188"/>
                      <a:pt x="10058" y="1039188"/>
                    </a:cubicBezTo>
                    <a:lnTo>
                      <a:pt x="82535" y="1017024"/>
                    </a:lnTo>
                    <a:cubicBezTo>
                      <a:pt x="82535" y="1017024"/>
                      <a:pt x="82388" y="1016144"/>
                      <a:pt x="82144" y="1014463"/>
                    </a:cubicBezTo>
                    <a:cubicBezTo>
                      <a:pt x="81900" y="1012703"/>
                      <a:pt x="81509" y="1010062"/>
                      <a:pt x="81022" y="1006621"/>
                    </a:cubicBezTo>
                    <a:cubicBezTo>
                      <a:pt x="79997" y="999580"/>
                      <a:pt x="78581" y="989098"/>
                      <a:pt x="76873" y="975575"/>
                    </a:cubicBezTo>
                    <a:cubicBezTo>
                      <a:pt x="75067" y="962132"/>
                      <a:pt x="73164" y="945568"/>
                      <a:pt x="70870" y="926604"/>
                    </a:cubicBezTo>
                    <a:cubicBezTo>
                      <a:pt x="68869" y="907560"/>
                      <a:pt x="66233" y="886115"/>
                      <a:pt x="63988" y="862430"/>
                    </a:cubicBezTo>
                    <a:cubicBezTo>
                      <a:pt x="62817" y="850587"/>
                      <a:pt x="61597" y="838344"/>
                      <a:pt x="60328" y="825622"/>
                    </a:cubicBezTo>
                    <a:cubicBezTo>
                      <a:pt x="59205" y="812819"/>
                      <a:pt x="58083" y="799616"/>
                      <a:pt x="56912" y="786093"/>
                    </a:cubicBezTo>
                    <a:cubicBezTo>
                      <a:pt x="54374" y="758967"/>
                      <a:pt x="52568" y="730161"/>
                      <a:pt x="50323" y="700394"/>
                    </a:cubicBezTo>
                    <a:cubicBezTo>
                      <a:pt x="49200" y="685511"/>
                      <a:pt x="48517" y="670307"/>
                      <a:pt x="47541" y="654944"/>
                    </a:cubicBezTo>
                    <a:cubicBezTo>
                      <a:pt x="46711" y="639581"/>
                      <a:pt x="45589" y="623977"/>
                      <a:pt x="44954" y="608294"/>
                    </a:cubicBezTo>
                    <a:cubicBezTo>
                      <a:pt x="44271" y="592530"/>
                      <a:pt x="43636" y="576687"/>
                      <a:pt x="42953" y="560763"/>
                    </a:cubicBezTo>
                    <a:cubicBezTo>
                      <a:pt x="42612" y="552762"/>
                      <a:pt x="42270" y="544840"/>
                      <a:pt x="41928" y="536838"/>
                    </a:cubicBezTo>
                    <a:lnTo>
                      <a:pt x="41343" y="512833"/>
                    </a:lnTo>
                    <a:cubicBezTo>
                      <a:pt x="40562" y="480826"/>
                      <a:pt x="39586" y="448739"/>
                      <a:pt x="39732" y="417132"/>
                    </a:cubicBezTo>
                    <a:cubicBezTo>
                      <a:pt x="39683" y="401288"/>
                      <a:pt x="39586" y="385605"/>
                      <a:pt x="39537" y="370161"/>
                    </a:cubicBezTo>
                    <a:cubicBezTo>
                      <a:pt x="39586" y="354638"/>
                      <a:pt x="40025" y="339355"/>
                      <a:pt x="40269" y="324311"/>
                    </a:cubicBezTo>
                    <a:cubicBezTo>
                      <a:pt x="40562" y="309268"/>
                      <a:pt x="40806" y="294385"/>
                      <a:pt x="41099" y="279902"/>
                    </a:cubicBezTo>
                    <a:cubicBezTo>
                      <a:pt x="41489" y="265418"/>
                      <a:pt x="42270" y="251255"/>
                      <a:pt x="42807" y="237492"/>
                    </a:cubicBezTo>
                    <a:cubicBezTo>
                      <a:pt x="44125" y="209966"/>
                      <a:pt x="44808" y="183640"/>
                      <a:pt x="46858" y="159795"/>
                    </a:cubicBezTo>
                    <a:cubicBezTo>
                      <a:pt x="48615" y="135790"/>
                      <a:pt x="50176" y="113785"/>
                      <a:pt x="51592" y="94261"/>
                    </a:cubicBezTo>
                    <a:cubicBezTo>
                      <a:pt x="53495" y="74737"/>
                      <a:pt x="55399" y="57853"/>
                      <a:pt x="56863" y="43850"/>
                    </a:cubicBezTo>
                    <a:cubicBezTo>
                      <a:pt x="59742" y="15924"/>
                      <a:pt x="61450" y="0"/>
                      <a:pt x="6145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486501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F5A1131E-7B94-FECF-3F27-74E2B4495F02}"/>
                  </a:ext>
                </a:extLst>
              </p:cNvPr>
              <p:cNvSpPr/>
              <p:nvPr/>
            </p:nvSpPr>
            <p:spPr>
              <a:xfrm>
                <a:off x="2461489" y="6262672"/>
                <a:ext cx="121379" cy="1016223"/>
              </a:xfrm>
              <a:custGeom>
                <a:avLst/>
                <a:gdLst>
                  <a:gd name="connsiteX0" fmla="*/ 121379 w 121379"/>
                  <a:gd name="connsiteY0" fmla="*/ 0 h 1016223"/>
                  <a:gd name="connsiteX1" fmla="*/ 118256 w 121379"/>
                  <a:gd name="connsiteY1" fmla="*/ 10402 h 1016223"/>
                  <a:gd name="connsiteX2" fmla="*/ 109666 w 121379"/>
                  <a:gd name="connsiteY2" fmla="*/ 40009 h 1016223"/>
                  <a:gd name="connsiteX3" fmla="*/ 103907 w 121379"/>
                  <a:gd name="connsiteY3" fmla="*/ 61534 h 1016223"/>
                  <a:gd name="connsiteX4" fmla="*/ 97709 w 121379"/>
                  <a:gd name="connsiteY4" fmla="*/ 87299 h 1016223"/>
                  <a:gd name="connsiteX5" fmla="*/ 91120 w 121379"/>
                  <a:gd name="connsiteY5" fmla="*/ 116906 h 1016223"/>
                  <a:gd name="connsiteX6" fmla="*/ 84336 w 121379"/>
                  <a:gd name="connsiteY6" fmla="*/ 150033 h 1016223"/>
                  <a:gd name="connsiteX7" fmla="*/ 80871 w 121379"/>
                  <a:gd name="connsiteY7" fmla="*/ 167797 h 1016223"/>
                  <a:gd name="connsiteX8" fmla="*/ 77552 w 121379"/>
                  <a:gd name="connsiteY8" fmla="*/ 186361 h 1016223"/>
                  <a:gd name="connsiteX9" fmla="*/ 74087 w 121379"/>
                  <a:gd name="connsiteY9" fmla="*/ 205565 h 1016223"/>
                  <a:gd name="connsiteX10" fmla="*/ 70817 w 121379"/>
                  <a:gd name="connsiteY10" fmla="*/ 225490 h 1016223"/>
                  <a:gd name="connsiteX11" fmla="*/ 67449 w 121379"/>
                  <a:gd name="connsiteY11" fmla="*/ 245974 h 1016223"/>
                  <a:gd name="connsiteX12" fmla="*/ 64228 w 121379"/>
                  <a:gd name="connsiteY12" fmla="*/ 267099 h 1016223"/>
                  <a:gd name="connsiteX13" fmla="*/ 57883 w 121379"/>
                  <a:gd name="connsiteY13" fmla="*/ 310788 h 1016223"/>
                  <a:gd name="connsiteX14" fmla="*/ 46024 w 121379"/>
                  <a:gd name="connsiteY14" fmla="*/ 402729 h 1016223"/>
                  <a:gd name="connsiteX15" fmla="*/ 35531 w 121379"/>
                  <a:gd name="connsiteY15" fmla="*/ 498270 h 1016223"/>
                  <a:gd name="connsiteX16" fmla="*/ 7809 w 121379"/>
                  <a:gd name="connsiteY16" fmla="*/ 853148 h 1016223"/>
                  <a:gd name="connsiteX17" fmla="*/ 1806 w 121379"/>
                  <a:gd name="connsiteY17" fmla="*/ 970934 h 1016223"/>
                  <a:gd name="connsiteX18" fmla="*/ 439 w 121379"/>
                  <a:gd name="connsiteY18" fmla="*/ 1004141 h 1016223"/>
                  <a:gd name="connsiteX19" fmla="*/ 0 w 121379"/>
                  <a:gd name="connsiteY19" fmla="*/ 1016224 h 1016223"/>
                  <a:gd name="connsiteX20" fmla="*/ 73745 w 121379"/>
                  <a:gd name="connsiteY20" fmla="*/ 1015823 h 1016223"/>
                  <a:gd name="connsiteX21" fmla="*/ 73355 w 121379"/>
                  <a:gd name="connsiteY21" fmla="*/ 1004701 h 1016223"/>
                  <a:gd name="connsiteX22" fmla="*/ 72379 w 121379"/>
                  <a:gd name="connsiteY22" fmla="*/ 972534 h 1016223"/>
                  <a:gd name="connsiteX23" fmla="*/ 70036 w 121379"/>
                  <a:gd name="connsiteY23" fmla="*/ 856828 h 1016223"/>
                  <a:gd name="connsiteX24" fmla="*/ 72232 w 121379"/>
                  <a:gd name="connsiteY24" fmla="*/ 504751 h 1016223"/>
                  <a:gd name="connsiteX25" fmla="*/ 75795 w 121379"/>
                  <a:gd name="connsiteY25" fmla="*/ 409370 h 1016223"/>
                  <a:gd name="connsiteX26" fmla="*/ 80920 w 121379"/>
                  <a:gd name="connsiteY26" fmla="*/ 317190 h 1016223"/>
                  <a:gd name="connsiteX27" fmla="*/ 84043 w 121379"/>
                  <a:gd name="connsiteY27" fmla="*/ 273260 h 1016223"/>
                  <a:gd name="connsiteX28" fmla="*/ 85703 w 121379"/>
                  <a:gd name="connsiteY28" fmla="*/ 251975 h 1016223"/>
                  <a:gd name="connsiteX29" fmla="*/ 87557 w 121379"/>
                  <a:gd name="connsiteY29" fmla="*/ 231251 h 1016223"/>
                  <a:gd name="connsiteX30" fmla="*/ 89363 w 121379"/>
                  <a:gd name="connsiteY30" fmla="*/ 211086 h 1016223"/>
                  <a:gd name="connsiteX31" fmla="*/ 91413 w 121379"/>
                  <a:gd name="connsiteY31" fmla="*/ 191642 h 1016223"/>
                  <a:gd name="connsiteX32" fmla="*/ 93365 w 121379"/>
                  <a:gd name="connsiteY32" fmla="*/ 172838 h 1016223"/>
                  <a:gd name="connsiteX33" fmla="*/ 95512 w 121379"/>
                  <a:gd name="connsiteY33" fmla="*/ 154754 h 1016223"/>
                  <a:gd name="connsiteX34" fmla="*/ 99807 w 121379"/>
                  <a:gd name="connsiteY34" fmla="*/ 120987 h 1016223"/>
                  <a:gd name="connsiteX35" fmla="*/ 104200 w 121379"/>
                  <a:gd name="connsiteY35" fmla="*/ 90660 h 1016223"/>
                  <a:gd name="connsiteX36" fmla="*/ 108446 w 121379"/>
                  <a:gd name="connsiteY36" fmla="*/ 64174 h 1016223"/>
                  <a:gd name="connsiteX37" fmla="*/ 112594 w 121379"/>
                  <a:gd name="connsiteY37" fmla="*/ 41929 h 1016223"/>
                  <a:gd name="connsiteX38" fmla="*/ 118988 w 121379"/>
                  <a:gd name="connsiteY38" fmla="*/ 10882 h 1016223"/>
                  <a:gd name="connsiteX39" fmla="*/ 121379 w 121379"/>
                  <a:gd name="connsiteY39" fmla="*/ 0 h 1016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1379" h="1016223">
                    <a:moveTo>
                      <a:pt x="121379" y="0"/>
                    </a:moveTo>
                    <a:cubicBezTo>
                      <a:pt x="121379" y="0"/>
                      <a:pt x="120306" y="3601"/>
                      <a:pt x="118256" y="10402"/>
                    </a:cubicBezTo>
                    <a:cubicBezTo>
                      <a:pt x="116304" y="17284"/>
                      <a:pt x="112985" y="26966"/>
                      <a:pt x="109666" y="40009"/>
                    </a:cubicBezTo>
                    <a:cubicBezTo>
                      <a:pt x="107909" y="46490"/>
                      <a:pt x="106006" y="53692"/>
                      <a:pt x="103907" y="61534"/>
                    </a:cubicBezTo>
                    <a:cubicBezTo>
                      <a:pt x="102004" y="69455"/>
                      <a:pt x="99954" y="78097"/>
                      <a:pt x="97709" y="87299"/>
                    </a:cubicBezTo>
                    <a:cubicBezTo>
                      <a:pt x="95415" y="96501"/>
                      <a:pt x="93463" y="106423"/>
                      <a:pt x="91120" y="116906"/>
                    </a:cubicBezTo>
                    <a:cubicBezTo>
                      <a:pt x="88777" y="127308"/>
                      <a:pt x="86581" y="138430"/>
                      <a:pt x="84336" y="150033"/>
                    </a:cubicBezTo>
                    <a:cubicBezTo>
                      <a:pt x="83213" y="155874"/>
                      <a:pt x="82042" y="161796"/>
                      <a:pt x="80871" y="167797"/>
                    </a:cubicBezTo>
                    <a:cubicBezTo>
                      <a:pt x="79797" y="173878"/>
                      <a:pt x="78675" y="180040"/>
                      <a:pt x="77552" y="186361"/>
                    </a:cubicBezTo>
                    <a:cubicBezTo>
                      <a:pt x="76430" y="192682"/>
                      <a:pt x="75258" y="199084"/>
                      <a:pt x="74087" y="205565"/>
                    </a:cubicBezTo>
                    <a:cubicBezTo>
                      <a:pt x="73013" y="212127"/>
                      <a:pt x="71891" y="218768"/>
                      <a:pt x="70817" y="225490"/>
                    </a:cubicBezTo>
                    <a:cubicBezTo>
                      <a:pt x="69694" y="232211"/>
                      <a:pt x="68572" y="239093"/>
                      <a:pt x="67449" y="245974"/>
                    </a:cubicBezTo>
                    <a:cubicBezTo>
                      <a:pt x="66376" y="252936"/>
                      <a:pt x="65302" y="259977"/>
                      <a:pt x="64228" y="267099"/>
                    </a:cubicBezTo>
                    <a:cubicBezTo>
                      <a:pt x="62032" y="281342"/>
                      <a:pt x="59933" y="295905"/>
                      <a:pt x="57883" y="310788"/>
                    </a:cubicBezTo>
                    <a:cubicBezTo>
                      <a:pt x="53686" y="340475"/>
                      <a:pt x="49782" y="371362"/>
                      <a:pt x="46024" y="402729"/>
                    </a:cubicBezTo>
                    <a:cubicBezTo>
                      <a:pt x="42266" y="434176"/>
                      <a:pt x="38800" y="466183"/>
                      <a:pt x="35531" y="498270"/>
                    </a:cubicBezTo>
                    <a:cubicBezTo>
                      <a:pt x="22499" y="626618"/>
                      <a:pt x="13373" y="755926"/>
                      <a:pt x="7809" y="853148"/>
                    </a:cubicBezTo>
                    <a:cubicBezTo>
                      <a:pt x="5027" y="901798"/>
                      <a:pt x="3026" y="942367"/>
                      <a:pt x="1806" y="970934"/>
                    </a:cubicBezTo>
                    <a:cubicBezTo>
                      <a:pt x="1220" y="985257"/>
                      <a:pt x="732" y="996539"/>
                      <a:pt x="439" y="1004141"/>
                    </a:cubicBezTo>
                    <a:cubicBezTo>
                      <a:pt x="147" y="1011983"/>
                      <a:pt x="0" y="1016224"/>
                      <a:pt x="0" y="1016224"/>
                    </a:cubicBezTo>
                    <a:lnTo>
                      <a:pt x="73745" y="1015823"/>
                    </a:lnTo>
                    <a:cubicBezTo>
                      <a:pt x="73745" y="1015823"/>
                      <a:pt x="73599" y="1011983"/>
                      <a:pt x="73355" y="1004701"/>
                    </a:cubicBezTo>
                    <a:cubicBezTo>
                      <a:pt x="73111" y="997259"/>
                      <a:pt x="72818" y="986377"/>
                      <a:pt x="72379" y="972534"/>
                    </a:cubicBezTo>
                    <a:cubicBezTo>
                      <a:pt x="71598" y="944688"/>
                      <a:pt x="70671" y="904759"/>
                      <a:pt x="70036" y="856828"/>
                    </a:cubicBezTo>
                    <a:cubicBezTo>
                      <a:pt x="68621" y="760887"/>
                      <a:pt x="68523" y="632699"/>
                      <a:pt x="72232" y="504751"/>
                    </a:cubicBezTo>
                    <a:cubicBezTo>
                      <a:pt x="73208" y="472744"/>
                      <a:pt x="74380" y="440817"/>
                      <a:pt x="75795" y="409370"/>
                    </a:cubicBezTo>
                    <a:cubicBezTo>
                      <a:pt x="77259" y="377923"/>
                      <a:pt x="78919" y="347036"/>
                      <a:pt x="80920" y="317190"/>
                    </a:cubicBezTo>
                    <a:cubicBezTo>
                      <a:pt x="81896" y="302226"/>
                      <a:pt x="82872" y="287583"/>
                      <a:pt x="84043" y="273260"/>
                    </a:cubicBezTo>
                    <a:cubicBezTo>
                      <a:pt x="84580" y="266059"/>
                      <a:pt x="85166" y="259017"/>
                      <a:pt x="85703" y="251975"/>
                    </a:cubicBezTo>
                    <a:cubicBezTo>
                      <a:pt x="86337" y="245014"/>
                      <a:pt x="86972" y="238052"/>
                      <a:pt x="87557" y="231251"/>
                    </a:cubicBezTo>
                    <a:cubicBezTo>
                      <a:pt x="88192" y="224449"/>
                      <a:pt x="88777" y="217728"/>
                      <a:pt x="89363" y="211086"/>
                    </a:cubicBezTo>
                    <a:cubicBezTo>
                      <a:pt x="90046" y="204525"/>
                      <a:pt x="90730" y="198044"/>
                      <a:pt x="91413" y="191642"/>
                    </a:cubicBezTo>
                    <a:cubicBezTo>
                      <a:pt x="92096" y="185241"/>
                      <a:pt x="92731" y="178999"/>
                      <a:pt x="93365" y="172838"/>
                    </a:cubicBezTo>
                    <a:cubicBezTo>
                      <a:pt x="94097" y="166677"/>
                      <a:pt x="94829" y="160675"/>
                      <a:pt x="95512" y="154754"/>
                    </a:cubicBezTo>
                    <a:cubicBezTo>
                      <a:pt x="96928" y="142911"/>
                      <a:pt x="98246" y="131629"/>
                      <a:pt x="99807" y="120987"/>
                    </a:cubicBezTo>
                    <a:cubicBezTo>
                      <a:pt x="101369" y="110344"/>
                      <a:pt x="102589" y="100102"/>
                      <a:pt x="104200" y="90660"/>
                    </a:cubicBezTo>
                    <a:cubicBezTo>
                      <a:pt x="105713" y="81218"/>
                      <a:pt x="107128" y="72336"/>
                      <a:pt x="108446" y="64174"/>
                    </a:cubicBezTo>
                    <a:cubicBezTo>
                      <a:pt x="109959" y="56092"/>
                      <a:pt x="111325" y="48651"/>
                      <a:pt x="112594" y="41929"/>
                    </a:cubicBezTo>
                    <a:cubicBezTo>
                      <a:pt x="114937" y="28406"/>
                      <a:pt x="117524" y="18084"/>
                      <a:pt x="118988" y="10882"/>
                    </a:cubicBezTo>
                    <a:cubicBezTo>
                      <a:pt x="120550" y="3841"/>
                      <a:pt x="121379" y="0"/>
                      <a:pt x="12137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8ADBC932-A660-F915-B2C3-583949A4E34B}"/>
                  </a:ext>
                </a:extLst>
              </p:cNvPr>
              <p:cNvSpPr/>
              <p:nvPr/>
            </p:nvSpPr>
            <p:spPr>
              <a:xfrm>
                <a:off x="1897297" y="6185295"/>
                <a:ext cx="121379" cy="1016223"/>
              </a:xfrm>
              <a:custGeom>
                <a:avLst/>
                <a:gdLst>
                  <a:gd name="connsiteX0" fmla="*/ 121379 w 121379"/>
                  <a:gd name="connsiteY0" fmla="*/ 0 h 1016223"/>
                  <a:gd name="connsiteX1" fmla="*/ 118256 w 121379"/>
                  <a:gd name="connsiteY1" fmla="*/ 10402 h 1016223"/>
                  <a:gd name="connsiteX2" fmla="*/ 109666 w 121379"/>
                  <a:gd name="connsiteY2" fmla="*/ 40009 h 1016223"/>
                  <a:gd name="connsiteX3" fmla="*/ 103907 w 121379"/>
                  <a:gd name="connsiteY3" fmla="*/ 61534 h 1016223"/>
                  <a:gd name="connsiteX4" fmla="*/ 97709 w 121379"/>
                  <a:gd name="connsiteY4" fmla="*/ 87299 h 1016223"/>
                  <a:gd name="connsiteX5" fmla="*/ 91120 w 121379"/>
                  <a:gd name="connsiteY5" fmla="*/ 116906 h 1016223"/>
                  <a:gd name="connsiteX6" fmla="*/ 84336 w 121379"/>
                  <a:gd name="connsiteY6" fmla="*/ 150033 h 1016223"/>
                  <a:gd name="connsiteX7" fmla="*/ 80871 w 121379"/>
                  <a:gd name="connsiteY7" fmla="*/ 167797 h 1016223"/>
                  <a:gd name="connsiteX8" fmla="*/ 77552 w 121379"/>
                  <a:gd name="connsiteY8" fmla="*/ 186361 h 1016223"/>
                  <a:gd name="connsiteX9" fmla="*/ 74087 w 121379"/>
                  <a:gd name="connsiteY9" fmla="*/ 205565 h 1016223"/>
                  <a:gd name="connsiteX10" fmla="*/ 70817 w 121379"/>
                  <a:gd name="connsiteY10" fmla="*/ 225490 h 1016223"/>
                  <a:gd name="connsiteX11" fmla="*/ 67449 w 121379"/>
                  <a:gd name="connsiteY11" fmla="*/ 245974 h 1016223"/>
                  <a:gd name="connsiteX12" fmla="*/ 64228 w 121379"/>
                  <a:gd name="connsiteY12" fmla="*/ 267099 h 1016223"/>
                  <a:gd name="connsiteX13" fmla="*/ 57883 w 121379"/>
                  <a:gd name="connsiteY13" fmla="*/ 310788 h 1016223"/>
                  <a:gd name="connsiteX14" fmla="*/ 46024 w 121379"/>
                  <a:gd name="connsiteY14" fmla="*/ 402729 h 1016223"/>
                  <a:gd name="connsiteX15" fmla="*/ 35530 w 121379"/>
                  <a:gd name="connsiteY15" fmla="*/ 498270 h 1016223"/>
                  <a:gd name="connsiteX16" fmla="*/ 7809 w 121379"/>
                  <a:gd name="connsiteY16" fmla="*/ 853148 h 1016223"/>
                  <a:gd name="connsiteX17" fmla="*/ 1806 w 121379"/>
                  <a:gd name="connsiteY17" fmla="*/ 970933 h 1016223"/>
                  <a:gd name="connsiteX18" fmla="*/ 439 w 121379"/>
                  <a:gd name="connsiteY18" fmla="*/ 1004141 h 1016223"/>
                  <a:gd name="connsiteX19" fmla="*/ 0 w 121379"/>
                  <a:gd name="connsiteY19" fmla="*/ 1016223 h 1016223"/>
                  <a:gd name="connsiteX20" fmla="*/ 73745 w 121379"/>
                  <a:gd name="connsiteY20" fmla="*/ 1015823 h 1016223"/>
                  <a:gd name="connsiteX21" fmla="*/ 73355 w 121379"/>
                  <a:gd name="connsiteY21" fmla="*/ 1004701 h 1016223"/>
                  <a:gd name="connsiteX22" fmla="*/ 72379 w 121379"/>
                  <a:gd name="connsiteY22" fmla="*/ 972534 h 1016223"/>
                  <a:gd name="connsiteX23" fmla="*/ 70036 w 121379"/>
                  <a:gd name="connsiteY23" fmla="*/ 856828 h 1016223"/>
                  <a:gd name="connsiteX24" fmla="*/ 72232 w 121379"/>
                  <a:gd name="connsiteY24" fmla="*/ 504751 h 1016223"/>
                  <a:gd name="connsiteX25" fmla="*/ 75795 w 121379"/>
                  <a:gd name="connsiteY25" fmla="*/ 409370 h 1016223"/>
                  <a:gd name="connsiteX26" fmla="*/ 80920 w 121379"/>
                  <a:gd name="connsiteY26" fmla="*/ 317190 h 1016223"/>
                  <a:gd name="connsiteX27" fmla="*/ 84043 w 121379"/>
                  <a:gd name="connsiteY27" fmla="*/ 273260 h 1016223"/>
                  <a:gd name="connsiteX28" fmla="*/ 85703 w 121379"/>
                  <a:gd name="connsiteY28" fmla="*/ 251975 h 1016223"/>
                  <a:gd name="connsiteX29" fmla="*/ 87557 w 121379"/>
                  <a:gd name="connsiteY29" fmla="*/ 231251 h 1016223"/>
                  <a:gd name="connsiteX30" fmla="*/ 89363 w 121379"/>
                  <a:gd name="connsiteY30" fmla="*/ 211086 h 1016223"/>
                  <a:gd name="connsiteX31" fmla="*/ 91413 w 121379"/>
                  <a:gd name="connsiteY31" fmla="*/ 191642 h 1016223"/>
                  <a:gd name="connsiteX32" fmla="*/ 93365 w 121379"/>
                  <a:gd name="connsiteY32" fmla="*/ 172838 h 1016223"/>
                  <a:gd name="connsiteX33" fmla="*/ 95512 w 121379"/>
                  <a:gd name="connsiteY33" fmla="*/ 154754 h 1016223"/>
                  <a:gd name="connsiteX34" fmla="*/ 99807 w 121379"/>
                  <a:gd name="connsiteY34" fmla="*/ 120987 h 1016223"/>
                  <a:gd name="connsiteX35" fmla="*/ 104200 w 121379"/>
                  <a:gd name="connsiteY35" fmla="*/ 90660 h 1016223"/>
                  <a:gd name="connsiteX36" fmla="*/ 108446 w 121379"/>
                  <a:gd name="connsiteY36" fmla="*/ 64174 h 1016223"/>
                  <a:gd name="connsiteX37" fmla="*/ 112594 w 121379"/>
                  <a:gd name="connsiteY37" fmla="*/ 41929 h 1016223"/>
                  <a:gd name="connsiteX38" fmla="*/ 118988 w 121379"/>
                  <a:gd name="connsiteY38" fmla="*/ 10882 h 1016223"/>
                  <a:gd name="connsiteX39" fmla="*/ 121379 w 121379"/>
                  <a:gd name="connsiteY39" fmla="*/ 0 h 1016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1379" h="1016223">
                    <a:moveTo>
                      <a:pt x="121379" y="0"/>
                    </a:moveTo>
                    <a:cubicBezTo>
                      <a:pt x="121379" y="0"/>
                      <a:pt x="120305" y="3601"/>
                      <a:pt x="118256" y="10402"/>
                    </a:cubicBezTo>
                    <a:cubicBezTo>
                      <a:pt x="116304" y="17284"/>
                      <a:pt x="112985" y="26966"/>
                      <a:pt x="109666" y="40009"/>
                    </a:cubicBezTo>
                    <a:cubicBezTo>
                      <a:pt x="107909" y="46490"/>
                      <a:pt x="106006" y="53692"/>
                      <a:pt x="103907" y="61534"/>
                    </a:cubicBezTo>
                    <a:cubicBezTo>
                      <a:pt x="102003" y="69455"/>
                      <a:pt x="99954" y="78097"/>
                      <a:pt x="97709" y="87299"/>
                    </a:cubicBezTo>
                    <a:cubicBezTo>
                      <a:pt x="95415" y="96501"/>
                      <a:pt x="93462" y="106423"/>
                      <a:pt x="91120" y="116906"/>
                    </a:cubicBezTo>
                    <a:cubicBezTo>
                      <a:pt x="88777" y="127308"/>
                      <a:pt x="86581" y="138430"/>
                      <a:pt x="84336" y="150033"/>
                    </a:cubicBezTo>
                    <a:cubicBezTo>
                      <a:pt x="83213" y="155874"/>
                      <a:pt x="82042" y="161796"/>
                      <a:pt x="80871" y="167797"/>
                    </a:cubicBezTo>
                    <a:cubicBezTo>
                      <a:pt x="79797" y="173878"/>
                      <a:pt x="78675" y="180040"/>
                      <a:pt x="77552" y="186361"/>
                    </a:cubicBezTo>
                    <a:cubicBezTo>
                      <a:pt x="76429" y="192682"/>
                      <a:pt x="75258" y="199084"/>
                      <a:pt x="74087" y="205565"/>
                    </a:cubicBezTo>
                    <a:cubicBezTo>
                      <a:pt x="73013" y="212127"/>
                      <a:pt x="71890" y="218768"/>
                      <a:pt x="70817" y="225490"/>
                    </a:cubicBezTo>
                    <a:cubicBezTo>
                      <a:pt x="69694" y="232211"/>
                      <a:pt x="68572" y="239093"/>
                      <a:pt x="67449" y="245974"/>
                    </a:cubicBezTo>
                    <a:cubicBezTo>
                      <a:pt x="66375" y="252936"/>
                      <a:pt x="65351" y="259977"/>
                      <a:pt x="64228" y="267099"/>
                    </a:cubicBezTo>
                    <a:cubicBezTo>
                      <a:pt x="62032" y="281342"/>
                      <a:pt x="59933" y="295905"/>
                      <a:pt x="57883" y="310788"/>
                    </a:cubicBezTo>
                    <a:cubicBezTo>
                      <a:pt x="53686" y="340475"/>
                      <a:pt x="49782" y="371362"/>
                      <a:pt x="46024" y="402729"/>
                    </a:cubicBezTo>
                    <a:cubicBezTo>
                      <a:pt x="42265" y="434175"/>
                      <a:pt x="38800" y="466182"/>
                      <a:pt x="35530" y="498270"/>
                    </a:cubicBezTo>
                    <a:cubicBezTo>
                      <a:pt x="22499" y="626618"/>
                      <a:pt x="13373" y="755926"/>
                      <a:pt x="7809" y="853148"/>
                    </a:cubicBezTo>
                    <a:cubicBezTo>
                      <a:pt x="5027" y="901798"/>
                      <a:pt x="3026" y="942367"/>
                      <a:pt x="1806" y="970933"/>
                    </a:cubicBezTo>
                    <a:cubicBezTo>
                      <a:pt x="1220" y="985257"/>
                      <a:pt x="732" y="996539"/>
                      <a:pt x="439" y="1004141"/>
                    </a:cubicBezTo>
                    <a:cubicBezTo>
                      <a:pt x="146" y="1011983"/>
                      <a:pt x="0" y="1016223"/>
                      <a:pt x="0" y="1016223"/>
                    </a:cubicBezTo>
                    <a:lnTo>
                      <a:pt x="73745" y="1015823"/>
                    </a:lnTo>
                    <a:cubicBezTo>
                      <a:pt x="73745" y="1015823"/>
                      <a:pt x="73599" y="1011983"/>
                      <a:pt x="73355" y="1004701"/>
                    </a:cubicBezTo>
                    <a:cubicBezTo>
                      <a:pt x="73111" y="997259"/>
                      <a:pt x="72818" y="986377"/>
                      <a:pt x="72379" y="972534"/>
                    </a:cubicBezTo>
                    <a:cubicBezTo>
                      <a:pt x="71598" y="944688"/>
                      <a:pt x="70670" y="904759"/>
                      <a:pt x="70036" y="856828"/>
                    </a:cubicBezTo>
                    <a:cubicBezTo>
                      <a:pt x="68621" y="760887"/>
                      <a:pt x="68523" y="632699"/>
                      <a:pt x="72232" y="504751"/>
                    </a:cubicBezTo>
                    <a:cubicBezTo>
                      <a:pt x="73208" y="472744"/>
                      <a:pt x="74380" y="440817"/>
                      <a:pt x="75795" y="409370"/>
                    </a:cubicBezTo>
                    <a:cubicBezTo>
                      <a:pt x="77259" y="377923"/>
                      <a:pt x="78918" y="347036"/>
                      <a:pt x="80920" y="317190"/>
                    </a:cubicBezTo>
                    <a:cubicBezTo>
                      <a:pt x="81896" y="302226"/>
                      <a:pt x="82872" y="287583"/>
                      <a:pt x="84043" y="273260"/>
                    </a:cubicBezTo>
                    <a:cubicBezTo>
                      <a:pt x="84580" y="266059"/>
                      <a:pt x="85166" y="259017"/>
                      <a:pt x="85703" y="251975"/>
                    </a:cubicBezTo>
                    <a:cubicBezTo>
                      <a:pt x="86337" y="245014"/>
                      <a:pt x="86972" y="238052"/>
                      <a:pt x="87557" y="231251"/>
                    </a:cubicBezTo>
                    <a:cubicBezTo>
                      <a:pt x="88192" y="224449"/>
                      <a:pt x="88777" y="217728"/>
                      <a:pt x="89363" y="211086"/>
                    </a:cubicBezTo>
                    <a:cubicBezTo>
                      <a:pt x="90046" y="204525"/>
                      <a:pt x="90729" y="198044"/>
                      <a:pt x="91413" y="191642"/>
                    </a:cubicBezTo>
                    <a:cubicBezTo>
                      <a:pt x="92096" y="185241"/>
                      <a:pt x="92731" y="178999"/>
                      <a:pt x="93365" y="172838"/>
                    </a:cubicBezTo>
                    <a:cubicBezTo>
                      <a:pt x="94097" y="166677"/>
                      <a:pt x="94829" y="160675"/>
                      <a:pt x="95512" y="154754"/>
                    </a:cubicBezTo>
                    <a:cubicBezTo>
                      <a:pt x="96928" y="142911"/>
                      <a:pt x="98246" y="131629"/>
                      <a:pt x="99807" y="120987"/>
                    </a:cubicBezTo>
                    <a:cubicBezTo>
                      <a:pt x="101369" y="110344"/>
                      <a:pt x="102589" y="100102"/>
                      <a:pt x="104200" y="90660"/>
                    </a:cubicBezTo>
                    <a:cubicBezTo>
                      <a:pt x="105713" y="81218"/>
                      <a:pt x="107128" y="72336"/>
                      <a:pt x="108446" y="64174"/>
                    </a:cubicBezTo>
                    <a:cubicBezTo>
                      <a:pt x="109959" y="56092"/>
                      <a:pt x="111325" y="48651"/>
                      <a:pt x="112594" y="41929"/>
                    </a:cubicBezTo>
                    <a:cubicBezTo>
                      <a:pt x="114937" y="28406"/>
                      <a:pt x="117524" y="18084"/>
                      <a:pt x="118988" y="10882"/>
                    </a:cubicBezTo>
                    <a:cubicBezTo>
                      <a:pt x="120550" y="3761"/>
                      <a:pt x="121379" y="0"/>
                      <a:pt x="12137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7E146A7E-82F5-FC6F-D0E0-408B1A17C7F4}"/>
                  </a:ext>
                </a:extLst>
              </p:cNvPr>
              <p:cNvSpPr/>
              <p:nvPr/>
            </p:nvSpPr>
            <p:spPr>
              <a:xfrm>
                <a:off x="2295599" y="6340609"/>
                <a:ext cx="77210" cy="919242"/>
              </a:xfrm>
              <a:custGeom>
                <a:avLst/>
                <a:gdLst>
                  <a:gd name="connsiteX0" fmla="*/ 77210 w 77210"/>
                  <a:gd name="connsiteY0" fmla="*/ 0 h 919242"/>
                  <a:gd name="connsiteX1" fmla="*/ 69792 w 77210"/>
                  <a:gd name="connsiteY1" fmla="*/ 37688 h 919242"/>
                  <a:gd name="connsiteX2" fmla="*/ 61300 w 77210"/>
                  <a:gd name="connsiteY2" fmla="*/ 80978 h 919242"/>
                  <a:gd name="connsiteX3" fmla="*/ 51783 w 77210"/>
                  <a:gd name="connsiteY3" fmla="*/ 138110 h 919242"/>
                  <a:gd name="connsiteX4" fmla="*/ 41582 w 77210"/>
                  <a:gd name="connsiteY4" fmla="*/ 206205 h 919242"/>
                  <a:gd name="connsiteX5" fmla="*/ 36360 w 77210"/>
                  <a:gd name="connsiteY5" fmla="*/ 243574 h 919242"/>
                  <a:gd name="connsiteX6" fmla="*/ 31724 w 77210"/>
                  <a:gd name="connsiteY6" fmla="*/ 282862 h 919242"/>
                  <a:gd name="connsiteX7" fmla="*/ 26941 w 77210"/>
                  <a:gd name="connsiteY7" fmla="*/ 323591 h 919242"/>
                  <a:gd name="connsiteX8" fmla="*/ 22792 w 77210"/>
                  <a:gd name="connsiteY8" fmla="*/ 365520 h 919242"/>
                  <a:gd name="connsiteX9" fmla="*/ 18741 w 77210"/>
                  <a:gd name="connsiteY9" fmla="*/ 408250 h 919242"/>
                  <a:gd name="connsiteX10" fmla="*/ 15227 w 77210"/>
                  <a:gd name="connsiteY10" fmla="*/ 451459 h 919242"/>
                  <a:gd name="connsiteX11" fmla="*/ 9224 w 77210"/>
                  <a:gd name="connsiteY11" fmla="*/ 537798 h 919242"/>
                  <a:gd name="connsiteX12" fmla="*/ 4832 w 77210"/>
                  <a:gd name="connsiteY12" fmla="*/ 621737 h 919242"/>
                  <a:gd name="connsiteX13" fmla="*/ 2050 w 77210"/>
                  <a:gd name="connsiteY13" fmla="*/ 700474 h 919242"/>
                  <a:gd name="connsiteX14" fmla="*/ 1074 w 77210"/>
                  <a:gd name="connsiteY14" fmla="*/ 737042 h 919242"/>
                  <a:gd name="connsiteX15" fmla="*/ 537 w 77210"/>
                  <a:gd name="connsiteY15" fmla="*/ 771289 h 919242"/>
                  <a:gd name="connsiteX16" fmla="*/ 0 w 77210"/>
                  <a:gd name="connsiteY16" fmla="*/ 831303 h 919242"/>
                  <a:gd name="connsiteX17" fmla="*/ 195 w 77210"/>
                  <a:gd name="connsiteY17" fmla="*/ 877793 h 919242"/>
                  <a:gd name="connsiteX18" fmla="*/ 634 w 77210"/>
                  <a:gd name="connsiteY18" fmla="*/ 908040 h 919242"/>
                  <a:gd name="connsiteX19" fmla="*/ 927 w 77210"/>
                  <a:gd name="connsiteY19" fmla="*/ 919242 h 919242"/>
                  <a:gd name="connsiteX20" fmla="*/ 74184 w 77210"/>
                  <a:gd name="connsiteY20" fmla="*/ 905559 h 919242"/>
                  <a:gd name="connsiteX21" fmla="*/ 73208 w 77210"/>
                  <a:gd name="connsiteY21" fmla="*/ 896277 h 919242"/>
                  <a:gd name="connsiteX22" fmla="*/ 70524 w 77210"/>
                  <a:gd name="connsiteY22" fmla="*/ 868431 h 919242"/>
                  <a:gd name="connsiteX23" fmla="*/ 66815 w 77210"/>
                  <a:gd name="connsiteY23" fmla="*/ 824501 h 919242"/>
                  <a:gd name="connsiteX24" fmla="*/ 62715 w 77210"/>
                  <a:gd name="connsiteY24" fmla="*/ 767049 h 919242"/>
                  <a:gd name="connsiteX25" fmla="*/ 60616 w 77210"/>
                  <a:gd name="connsiteY25" fmla="*/ 734081 h 919242"/>
                  <a:gd name="connsiteX26" fmla="*/ 58713 w 77210"/>
                  <a:gd name="connsiteY26" fmla="*/ 698714 h 919242"/>
                  <a:gd name="connsiteX27" fmla="*/ 55248 w 77210"/>
                  <a:gd name="connsiteY27" fmla="*/ 622217 h 919242"/>
                  <a:gd name="connsiteX28" fmla="*/ 52954 w 77210"/>
                  <a:gd name="connsiteY28" fmla="*/ 540119 h 919242"/>
                  <a:gd name="connsiteX29" fmla="*/ 52027 w 77210"/>
                  <a:gd name="connsiteY29" fmla="*/ 455220 h 919242"/>
                  <a:gd name="connsiteX30" fmla="*/ 52027 w 77210"/>
                  <a:gd name="connsiteY30" fmla="*/ 412491 h 919242"/>
                  <a:gd name="connsiteX31" fmla="*/ 52661 w 77210"/>
                  <a:gd name="connsiteY31" fmla="*/ 370161 h 919242"/>
                  <a:gd name="connsiteX32" fmla="*/ 53393 w 77210"/>
                  <a:gd name="connsiteY32" fmla="*/ 328392 h 919242"/>
                  <a:gd name="connsiteX33" fmla="*/ 54857 w 77210"/>
                  <a:gd name="connsiteY33" fmla="*/ 287743 h 919242"/>
                  <a:gd name="connsiteX34" fmla="*/ 56321 w 77210"/>
                  <a:gd name="connsiteY34" fmla="*/ 248295 h 919242"/>
                  <a:gd name="connsiteX35" fmla="*/ 58518 w 77210"/>
                  <a:gd name="connsiteY35" fmla="*/ 210686 h 919242"/>
                  <a:gd name="connsiteX36" fmla="*/ 63106 w 77210"/>
                  <a:gd name="connsiteY36" fmla="*/ 141871 h 919242"/>
                  <a:gd name="connsiteX37" fmla="*/ 67937 w 77210"/>
                  <a:gd name="connsiteY37" fmla="*/ 83778 h 919242"/>
                  <a:gd name="connsiteX38" fmla="*/ 72867 w 77210"/>
                  <a:gd name="connsiteY38" fmla="*/ 39049 h 919242"/>
                  <a:gd name="connsiteX39" fmla="*/ 77210 w 77210"/>
                  <a:gd name="connsiteY39" fmla="*/ 0 h 919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7210" h="919242">
                    <a:moveTo>
                      <a:pt x="77210" y="0"/>
                    </a:moveTo>
                    <a:cubicBezTo>
                      <a:pt x="77210" y="0"/>
                      <a:pt x="74526" y="13683"/>
                      <a:pt x="69792" y="37688"/>
                    </a:cubicBezTo>
                    <a:cubicBezTo>
                      <a:pt x="67449" y="49691"/>
                      <a:pt x="64570" y="64254"/>
                      <a:pt x="61300" y="80978"/>
                    </a:cubicBezTo>
                    <a:cubicBezTo>
                      <a:pt x="58469" y="97941"/>
                      <a:pt x="55248" y="117146"/>
                      <a:pt x="51783" y="138110"/>
                    </a:cubicBezTo>
                    <a:cubicBezTo>
                      <a:pt x="48073" y="159075"/>
                      <a:pt x="45047" y="181960"/>
                      <a:pt x="41582" y="206205"/>
                    </a:cubicBezTo>
                    <a:cubicBezTo>
                      <a:pt x="39874" y="218368"/>
                      <a:pt x="38117" y="230851"/>
                      <a:pt x="36360" y="243574"/>
                    </a:cubicBezTo>
                    <a:cubicBezTo>
                      <a:pt x="34847" y="256376"/>
                      <a:pt x="33285" y="269499"/>
                      <a:pt x="31724" y="282862"/>
                    </a:cubicBezTo>
                    <a:cubicBezTo>
                      <a:pt x="30162" y="296225"/>
                      <a:pt x="28551" y="309828"/>
                      <a:pt x="26941" y="323591"/>
                    </a:cubicBezTo>
                    <a:cubicBezTo>
                      <a:pt x="25574" y="337434"/>
                      <a:pt x="24208" y="351437"/>
                      <a:pt x="22792" y="365520"/>
                    </a:cubicBezTo>
                    <a:cubicBezTo>
                      <a:pt x="21475" y="379683"/>
                      <a:pt x="19864" y="393847"/>
                      <a:pt x="18741" y="408250"/>
                    </a:cubicBezTo>
                    <a:cubicBezTo>
                      <a:pt x="17570" y="422573"/>
                      <a:pt x="16399" y="436976"/>
                      <a:pt x="15227" y="451459"/>
                    </a:cubicBezTo>
                    <a:cubicBezTo>
                      <a:pt x="12689" y="480266"/>
                      <a:pt x="11176" y="509232"/>
                      <a:pt x="9224" y="537798"/>
                    </a:cubicBezTo>
                    <a:cubicBezTo>
                      <a:pt x="7467" y="566365"/>
                      <a:pt x="6198" y="594451"/>
                      <a:pt x="4832" y="621737"/>
                    </a:cubicBezTo>
                    <a:cubicBezTo>
                      <a:pt x="3904" y="649023"/>
                      <a:pt x="2587" y="675429"/>
                      <a:pt x="2050" y="700474"/>
                    </a:cubicBezTo>
                    <a:cubicBezTo>
                      <a:pt x="1708" y="713037"/>
                      <a:pt x="1415" y="725199"/>
                      <a:pt x="1074" y="737042"/>
                    </a:cubicBezTo>
                    <a:cubicBezTo>
                      <a:pt x="878" y="748885"/>
                      <a:pt x="683" y="760327"/>
                      <a:pt x="537" y="771289"/>
                    </a:cubicBezTo>
                    <a:cubicBezTo>
                      <a:pt x="98" y="793214"/>
                      <a:pt x="147" y="813379"/>
                      <a:pt x="0" y="831303"/>
                    </a:cubicBezTo>
                    <a:cubicBezTo>
                      <a:pt x="49" y="849227"/>
                      <a:pt x="49" y="864830"/>
                      <a:pt x="195" y="877793"/>
                    </a:cubicBezTo>
                    <a:cubicBezTo>
                      <a:pt x="342" y="890756"/>
                      <a:pt x="488" y="900998"/>
                      <a:pt x="634" y="908040"/>
                    </a:cubicBezTo>
                    <a:cubicBezTo>
                      <a:pt x="830" y="915401"/>
                      <a:pt x="927" y="919242"/>
                      <a:pt x="927" y="919242"/>
                    </a:cubicBezTo>
                    <a:lnTo>
                      <a:pt x="74184" y="905559"/>
                    </a:lnTo>
                    <a:cubicBezTo>
                      <a:pt x="74184" y="905559"/>
                      <a:pt x="73843" y="902358"/>
                      <a:pt x="73208" y="896277"/>
                    </a:cubicBezTo>
                    <a:cubicBezTo>
                      <a:pt x="72525" y="889956"/>
                      <a:pt x="71647" y="880514"/>
                      <a:pt x="70524" y="868431"/>
                    </a:cubicBezTo>
                    <a:cubicBezTo>
                      <a:pt x="69402" y="856348"/>
                      <a:pt x="68182" y="841465"/>
                      <a:pt x="66815" y="824501"/>
                    </a:cubicBezTo>
                    <a:cubicBezTo>
                      <a:pt x="65595" y="807458"/>
                      <a:pt x="63984" y="788173"/>
                      <a:pt x="62715" y="767049"/>
                    </a:cubicBezTo>
                    <a:cubicBezTo>
                      <a:pt x="62032" y="756486"/>
                      <a:pt x="61349" y="745524"/>
                      <a:pt x="60616" y="734081"/>
                    </a:cubicBezTo>
                    <a:cubicBezTo>
                      <a:pt x="59982" y="722639"/>
                      <a:pt x="59348" y="710876"/>
                      <a:pt x="58713" y="698714"/>
                    </a:cubicBezTo>
                    <a:cubicBezTo>
                      <a:pt x="57249" y="674468"/>
                      <a:pt x="56468" y="648783"/>
                      <a:pt x="55248" y="622217"/>
                    </a:cubicBezTo>
                    <a:cubicBezTo>
                      <a:pt x="54467" y="595651"/>
                      <a:pt x="53491" y="568125"/>
                      <a:pt x="52954" y="540119"/>
                    </a:cubicBezTo>
                    <a:cubicBezTo>
                      <a:pt x="52613" y="512193"/>
                      <a:pt x="51831" y="483626"/>
                      <a:pt x="52027" y="455220"/>
                    </a:cubicBezTo>
                    <a:cubicBezTo>
                      <a:pt x="52027" y="440977"/>
                      <a:pt x="52027" y="426734"/>
                      <a:pt x="52027" y="412491"/>
                    </a:cubicBezTo>
                    <a:cubicBezTo>
                      <a:pt x="52027" y="398248"/>
                      <a:pt x="52466" y="384164"/>
                      <a:pt x="52661" y="370161"/>
                    </a:cubicBezTo>
                    <a:cubicBezTo>
                      <a:pt x="52905" y="356078"/>
                      <a:pt x="53149" y="342155"/>
                      <a:pt x="53393" y="328392"/>
                    </a:cubicBezTo>
                    <a:cubicBezTo>
                      <a:pt x="53881" y="314629"/>
                      <a:pt x="54369" y="301106"/>
                      <a:pt x="54857" y="287743"/>
                    </a:cubicBezTo>
                    <a:cubicBezTo>
                      <a:pt x="55346" y="274380"/>
                      <a:pt x="55834" y="261177"/>
                      <a:pt x="56321" y="248295"/>
                    </a:cubicBezTo>
                    <a:cubicBezTo>
                      <a:pt x="57054" y="235492"/>
                      <a:pt x="57786" y="222929"/>
                      <a:pt x="58518" y="210686"/>
                    </a:cubicBezTo>
                    <a:cubicBezTo>
                      <a:pt x="59982" y="186201"/>
                      <a:pt x="61153" y="162996"/>
                      <a:pt x="63106" y="141871"/>
                    </a:cubicBezTo>
                    <a:cubicBezTo>
                      <a:pt x="64862" y="120586"/>
                      <a:pt x="66473" y="101062"/>
                      <a:pt x="67937" y="83778"/>
                    </a:cubicBezTo>
                    <a:cubicBezTo>
                      <a:pt x="69841" y="66495"/>
                      <a:pt x="71500" y="51451"/>
                      <a:pt x="72867" y="39049"/>
                    </a:cubicBezTo>
                    <a:cubicBezTo>
                      <a:pt x="75649" y="14163"/>
                      <a:pt x="77210" y="0"/>
                      <a:pt x="7721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5254F802-84F7-C121-4460-B493C8659DA4}"/>
                  </a:ext>
                </a:extLst>
              </p:cNvPr>
              <p:cNvSpPr/>
              <p:nvPr/>
            </p:nvSpPr>
            <p:spPr>
              <a:xfrm>
                <a:off x="2315655" y="6190496"/>
                <a:ext cx="134658" cy="1162575"/>
              </a:xfrm>
              <a:custGeom>
                <a:avLst/>
                <a:gdLst>
                  <a:gd name="connsiteX0" fmla="*/ 16744 w 134658"/>
                  <a:gd name="connsiteY0" fmla="*/ 0 h 1162575"/>
                  <a:gd name="connsiteX1" fmla="*/ 15378 w 134658"/>
                  <a:gd name="connsiteY1" fmla="*/ 12883 h 1162575"/>
                  <a:gd name="connsiteX2" fmla="*/ 11619 w 134658"/>
                  <a:gd name="connsiteY2" fmla="*/ 49211 h 1162575"/>
                  <a:gd name="connsiteX3" fmla="*/ 9423 w 134658"/>
                  <a:gd name="connsiteY3" fmla="*/ 75297 h 1162575"/>
                  <a:gd name="connsiteX4" fmla="*/ 7081 w 134658"/>
                  <a:gd name="connsiteY4" fmla="*/ 106183 h 1162575"/>
                  <a:gd name="connsiteX5" fmla="*/ 4835 w 134658"/>
                  <a:gd name="connsiteY5" fmla="*/ 141391 h 1162575"/>
                  <a:gd name="connsiteX6" fmla="*/ 2981 w 134658"/>
                  <a:gd name="connsiteY6" fmla="*/ 180520 h 1162575"/>
                  <a:gd name="connsiteX7" fmla="*/ 492 w 134658"/>
                  <a:gd name="connsiteY7" fmla="*/ 268859 h 1162575"/>
                  <a:gd name="connsiteX8" fmla="*/ 53 w 134658"/>
                  <a:gd name="connsiteY8" fmla="*/ 317190 h 1162575"/>
                  <a:gd name="connsiteX9" fmla="*/ 199 w 134658"/>
                  <a:gd name="connsiteY9" fmla="*/ 367681 h 1162575"/>
                  <a:gd name="connsiteX10" fmla="*/ 2395 w 134658"/>
                  <a:gd name="connsiteY10" fmla="*/ 473384 h 1162575"/>
                  <a:gd name="connsiteX11" fmla="*/ 4396 w 134658"/>
                  <a:gd name="connsiteY11" fmla="*/ 527716 h 1162575"/>
                  <a:gd name="connsiteX12" fmla="*/ 7032 w 134658"/>
                  <a:gd name="connsiteY12" fmla="*/ 582368 h 1162575"/>
                  <a:gd name="connsiteX13" fmla="*/ 13816 w 134658"/>
                  <a:gd name="connsiteY13" fmla="*/ 691112 h 1162575"/>
                  <a:gd name="connsiteX14" fmla="*/ 22113 w 134658"/>
                  <a:gd name="connsiteY14" fmla="*/ 796175 h 1162575"/>
                  <a:gd name="connsiteX15" fmla="*/ 31337 w 134658"/>
                  <a:gd name="connsiteY15" fmla="*/ 894117 h 1162575"/>
                  <a:gd name="connsiteX16" fmla="*/ 40757 w 134658"/>
                  <a:gd name="connsiteY16" fmla="*/ 981656 h 1162575"/>
                  <a:gd name="connsiteX17" fmla="*/ 57009 w 134658"/>
                  <a:gd name="connsiteY17" fmla="*/ 1112405 h 1162575"/>
                  <a:gd name="connsiteX18" fmla="*/ 62182 w 134658"/>
                  <a:gd name="connsiteY18" fmla="*/ 1149133 h 1162575"/>
                  <a:gd name="connsiteX19" fmla="*/ 64183 w 134658"/>
                  <a:gd name="connsiteY19" fmla="*/ 1162576 h 1162575"/>
                  <a:gd name="connsiteX20" fmla="*/ 134658 w 134658"/>
                  <a:gd name="connsiteY20" fmla="*/ 1127208 h 1162575"/>
                  <a:gd name="connsiteX21" fmla="*/ 132120 w 134658"/>
                  <a:gd name="connsiteY21" fmla="*/ 1115605 h 1162575"/>
                  <a:gd name="connsiteX22" fmla="*/ 124995 w 134658"/>
                  <a:gd name="connsiteY22" fmla="*/ 1081518 h 1162575"/>
                  <a:gd name="connsiteX23" fmla="*/ 101226 w 134658"/>
                  <a:gd name="connsiteY23" fmla="*/ 957811 h 1162575"/>
                  <a:gd name="connsiteX24" fmla="*/ 86634 w 134658"/>
                  <a:gd name="connsiteY24" fmla="*/ 874272 h 1162575"/>
                  <a:gd name="connsiteX25" fmla="*/ 71553 w 134658"/>
                  <a:gd name="connsiteY25" fmla="*/ 780332 h 1162575"/>
                  <a:gd name="connsiteX26" fmla="*/ 56911 w 134658"/>
                  <a:gd name="connsiteY26" fmla="*/ 679189 h 1162575"/>
                  <a:gd name="connsiteX27" fmla="*/ 43538 w 134658"/>
                  <a:gd name="connsiteY27" fmla="*/ 574126 h 1162575"/>
                  <a:gd name="connsiteX28" fmla="*/ 37584 w 134658"/>
                  <a:gd name="connsiteY28" fmla="*/ 521075 h 1162575"/>
                  <a:gd name="connsiteX29" fmla="*/ 32216 w 134658"/>
                  <a:gd name="connsiteY29" fmla="*/ 468263 h 1162575"/>
                  <a:gd name="connsiteX30" fmla="*/ 23479 w 134658"/>
                  <a:gd name="connsiteY30" fmla="*/ 365120 h 1162575"/>
                  <a:gd name="connsiteX31" fmla="*/ 20160 w 134658"/>
                  <a:gd name="connsiteY31" fmla="*/ 315670 h 1162575"/>
                  <a:gd name="connsiteX32" fmla="*/ 17574 w 134658"/>
                  <a:gd name="connsiteY32" fmla="*/ 268219 h 1162575"/>
                  <a:gd name="connsiteX33" fmla="*/ 14499 w 134658"/>
                  <a:gd name="connsiteY33" fmla="*/ 181000 h 1162575"/>
                  <a:gd name="connsiteX34" fmla="*/ 13865 w 134658"/>
                  <a:gd name="connsiteY34" fmla="*/ 142111 h 1162575"/>
                  <a:gd name="connsiteX35" fmla="*/ 13865 w 134658"/>
                  <a:gd name="connsiteY35" fmla="*/ 106984 h 1162575"/>
                  <a:gd name="connsiteX36" fmla="*/ 14206 w 134658"/>
                  <a:gd name="connsiteY36" fmla="*/ 76097 h 1162575"/>
                  <a:gd name="connsiteX37" fmla="*/ 14743 w 134658"/>
                  <a:gd name="connsiteY37" fmla="*/ 49851 h 1162575"/>
                  <a:gd name="connsiteX38" fmla="*/ 16158 w 134658"/>
                  <a:gd name="connsiteY38" fmla="*/ 13043 h 1162575"/>
                  <a:gd name="connsiteX39" fmla="*/ 16744 w 134658"/>
                  <a:gd name="connsiteY39" fmla="*/ 0 h 1162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34658" h="1162575">
                    <a:moveTo>
                      <a:pt x="16744" y="0"/>
                    </a:moveTo>
                    <a:cubicBezTo>
                      <a:pt x="16744" y="0"/>
                      <a:pt x="16256" y="4481"/>
                      <a:pt x="15378" y="12883"/>
                    </a:cubicBezTo>
                    <a:cubicBezTo>
                      <a:pt x="14548" y="21285"/>
                      <a:pt x="13132" y="33527"/>
                      <a:pt x="11619" y="49211"/>
                    </a:cubicBezTo>
                    <a:cubicBezTo>
                      <a:pt x="10936" y="57133"/>
                      <a:pt x="10204" y="65855"/>
                      <a:pt x="9423" y="75297"/>
                    </a:cubicBezTo>
                    <a:cubicBezTo>
                      <a:pt x="8594" y="84819"/>
                      <a:pt x="7715" y="95141"/>
                      <a:pt x="7081" y="106183"/>
                    </a:cubicBezTo>
                    <a:cubicBezTo>
                      <a:pt x="6349" y="117226"/>
                      <a:pt x="5616" y="128988"/>
                      <a:pt x="4835" y="141391"/>
                    </a:cubicBezTo>
                    <a:cubicBezTo>
                      <a:pt x="4250" y="153794"/>
                      <a:pt x="3615" y="166917"/>
                      <a:pt x="2981" y="180520"/>
                    </a:cubicBezTo>
                    <a:cubicBezTo>
                      <a:pt x="1907" y="207806"/>
                      <a:pt x="931" y="237412"/>
                      <a:pt x="492" y="268859"/>
                    </a:cubicBezTo>
                    <a:cubicBezTo>
                      <a:pt x="101" y="284543"/>
                      <a:pt x="150" y="300706"/>
                      <a:pt x="53" y="317190"/>
                    </a:cubicBezTo>
                    <a:cubicBezTo>
                      <a:pt x="-94" y="333673"/>
                      <a:pt x="101" y="350557"/>
                      <a:pt x="199" y="367681"/>
                    </a:cubicBezTo>
                    <a:cubicBezTo>
                      <a:pt x="492" y="401928"/>
                      <a:pt x="1273" y="437376"/>
                      <a:pt x="2395" y="473384"/>
                    </a:cubicBezTo>
                    <a:cubicBezTo>
                      <a:pt x="2932" y="491388"/>
                      <a:pt x="3762" y="509472"/>
                      <a:pt x="4396" y="527716"/>
                    </a:cubicBezTo>
                    <a:cubicBezTo>
                      <a:pt x="5275" y="545880"/>
                      <a:pt x="6153" y="564124"/>
                      <a:pt x="7032" y="582368"/>
                    </a:cubicBezTo>
                    <a:cubicBezTo>
                      <a:pt x="9033" y="618856"/>
                      <a:pt x="11229" y="655264"/>
                      <a:pt x="13816" y="691112"/>
                    </a:cubicBezTo>
                    <a:cubicBezTo>
                      <a:pt x="16305" y="726960"/>
                      <a:pt x="19184" y="762088"/>
                      <a:pt x="22113" y="796175"/>
                    </a:cubicBezTo>
                    <a:cubicBezTo>
                      <a:pt x="25090" y="830183"/>
                      <a:pt x="28165" y="863070"/>
                      <a:pt x="31337" y="894117"/>
                    </a:cubicBezTo>
                    <a:cubicBezTo>
                      <a:pt x="34460" y="925243"/>
                      <a:pt x="37682" y="954610"/>
                      <a:pt x="40757" y="981656"/>
                    </a:cubicBezTo>
                    <a:cubicBezTo>
                      <a:pt x="46906" y="1035828"/>
                      <a:pt x="52763" y="1080798"/>
                      <a:pt x="57009" y="1112405"/>
                    </a:cubicBezTo>
                    <a:cubicBezTo>
                      <a:pt x="59205" y="1128248"/>
                      <a:pt x="60962" y="1140651"/>
                      <a:pt x="62182" y="1149133"/>
                    </a:cubicBezTo>
                    <a:cubicBezTo>
                      <a:pt x="63500" y="1157855"/>
                      <a:pt x="64183" y="1162576"/>
                      <a:pt x="64183" y="1162576"/>
                    </a:cubicBezTo>
                    <a:lnTo>
                      <a:pt x="134658" y="1127208"/>
                    </a:lnTo>
                    <a:cubicBezTo>
                      <a:pt x="134658" y="1127208"/>
                      <a:pt x="133780" y="1123207"/>
                      <a:pt x="132120" y="1115605"/>
                    </a:cubicBezTo>
                    <a:cubicBezTo>
                      <a:pt x="130461" y="1107764"/>
                      <a:pt x="128069" y="1096241"/>
                      <a:pt x="124995" y="1081518"/>
                    </a:cubicBezTo>
                    <a:cubicBezTo>
                      <a:pt x="118992" y="1051911"/>
                      <a:pt x="110548" y="1009342"/>
                      <a:pt x="101226" y="957811"/>
                    </a:cubicBezTo>
                    <a:cubicBezTo>
                      <a:pt x="96541" y="932045"/>
                      <a:pt x="91612" y="904039"/>
                      <a:pt x="86634" y="874272"/>
                    </a:cubicBezTo>
                    <a:cubicBezTo>
                      <a:pt x="81607" y="844506"/>
                      <a:pt x="76580" y="813059"/>
                      <a:pt x="71553" y="780332"/>
                    </a:cubicBezTo>
                    <a:cubicBezTo>
                      <a:pt x="66575" y="747604"/>
                      <a:pt x="61548" y="713757"/>
                      <a:pt x="56911" y="679189"/>
                    </a:cubicBezTo>
                    <a:cubicBezTo>
                      <a:pt x="52128" y="644622"/>
                      <a:pt x="47736" y="609414"/>
                      <a:pt x="43538" y="574126"/>
                    </a:cubicBezTo>
                    <a:cubicBezTo>
                      <a:pt x="41537" y="556442"/>
                      <a:pt x="39536" y="538758"/>
                      <a:pt x="37584" y="521075"/>
                    </a:cubicBezTo>
                    <a:cubicBezTo>
                      <a:pt x="35778" y="503391"/>
                      <a:pt x="33875" y="485787"/>
                      <a:pt x="32216" y="468263"/>
                    </a:cubicBezTo>
                    <a:cubicBezTo>
                      <a:pt x="28897" y="433215"/>
                      <a:pt x="25871" y="398728"/>
                      <a:pt x="23479" y="365120"/>
                    </a:cubicBezTo>
                    <a:cubicBezTo>
                      <a:pt x="22308" y="348317"/>
                      <a:pt x="21039" y="331833"/>
                      <a:pt x="20160" y="315670"/>
                    </a:cubicBezTo>
                    <a:cubicBezTo>
                      <a:pt x="19233" y="299506"/>
                      <a:pt x="18208" y="283662"/>
                      <a:pt x="17574" y="268219"/>
                    </a:cubicBezTo>
                    <a:cubicBezTo>
                      <a:pt x="16012" y="237332"/>
                      <a:pt x="15134" y="208046"/>
                      <a:pt x="14499" y="181000"/>
                    </a:cubicBezTo>
                    <a:cubicBezTo>
                      <a:pt x="14304" y="167477"/>
                      <a:pt x="14060" y="154434"/>
                      <a:pt x="13865" y="142111"/>
                    </a:cubicBezTo>
                    <a:cubicBezTo>
                      <a:pt x="13865" y="129789"/>
                      <a:pt x="13865" y="118026"/>
                      <a:pt x="13865" y="106984"/>
                    </a:cubicBezTo>
                    <a:cubicBezTo>
                      <a:pt x="13816" y="95941"/>
                      <a:pt x="14011" y="85619"/>
                      <a:pt x="14206" y="76097"/>
                    </a:cubicBezTo>
                    <a:cubicBezTo>
                      <a:pt x="14401" y="66575"/>
                      <a:pt x="14597" y="57773"/>
                      <a:pt x="14743" y="49851"/>
                    </a:cubicBezTo>
                    <a:cubicBezTo>
                      <a:pt x="15231" y="34007"/>
                      <a:pt x="15866" y="21525"/>
                      <a:pt x="16158" y="13043"/>
                    </a:cubicBezTo>
                    <a:cubicBezTo>
                      <a:pt x="16549" y="4561"/>
                      <a:pt x="16744" y="0"/>
                      <a:pt x="1674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FFB1AB40-108F-0302-14D4-62743AEF374A}"/>
                  </a:ext>
                </a:extLst>
              </p:cNvPr>
              <p:cNvSpPr/>
              <p:nvPr/>
            </p:nvSpPr>
            <p:spPr>
              <a:xfrm>
                <a:off x="2234168" y="6280596"/>
                <a:ext cx="202283" cy="1156894"/>
              </a:xfrm>
              <a:custGeom>
                <a:avLst/>
                <a:gdLst>
                  <a:gd name="connsiteX0" fmla="*/ 5792 w 202283"/>
                  <a:gd name="connsiteY0" fmla="*/ 0 h 1156894"/>
                  <a:gd name="connsiteX1" fmla="*/ 2669 w 202283"/>
                  <a:gd name="connsiteY1" fmla="*/ 50171 h 1156894"/>
                  <a:gd name="connsiteX2" fmla="*/ 619 w 202283"/>
                  <a:gd name="connsiteY2" fmla="*/ 108184 h 1156894"/>
                  <a:gd name="connsiteX3" fmla="*/ 33 w 202283"/>
                  <a:gd name="connsiteY3" fmla="*/ 143952 h 1156894"/>
                  <a:gd name="connsiteX4" fmla="*/ 82 w 202283"/>
                  <a:gd name="connsiteY4" fmla="*/ 183640 h 1156894"/>
                  <a:gd name="connsiteX5" fmla="*/ 766 w 202283"/>
                  <a:gd name="connsiteY5" fmla="*/ 226850 h 1156894"/>
                  <a:gd name="connsiteX6" fmla="*/ 1302 w 202283"/>
                  <a:gd name="connsiteY6" fmla="*/ 249655 h 1156894"/>
                  <a:gd name="connsiteX7" fmla="*/ 2230 w 202283"/>
                  <a:gd name="connsiteY7" fmla="*/ 273100 h 1156894"/>
                  <a:gd name="connsiteX8" fmla="*/ 3157 w 202283"/>
                  <a:gd name="connsiteY8" fmla="*/ 297185 h 1156894"/>
                  <a:gd name="connsiteX9" fmla="*/ 4475 w 202283"/>
                  <a:gd name="connsiteY9" fmla="*/ 321831 h 1156894"/>
                  <a:gd name="connsiteX10" fmla="*/ 5890 w 202283"/>
                  <a:gd name="connsiteY10" fmla="*/ 347036 h 1156894"/>
                  <a:gd name="connsiteX11" fmla="*/ 7647 w 202283"/>
                  <a:gd name="connsiteY11" fmla="*/ 372642 h 1156894"/>
                  <a:gd name="connsiteX12" fmla="*/ 9502 w 202283"/>
                  <a:gd name="connsiteY12" fmla="*/ 398728 h 1156894"/>
                  <a:gd name="connsiteX13" fmla="*/ 11747 w 202283"/>
                  <a:gd name="connsiteY13" fmla="*/ 425134 h 1156894"/>
                  <a:gd name="connsiteX14" fmla="*/ 16676 w 202283"/>
                  <a:gd name="connsiteY14" fmla="*/ 478745 h 1156894"/>
                  <a:gd name="connsiteX15" fmla="*/ 28927 w 202283"/>
                  <a:gd name="connsiteY15" fmla="*/ 587569 h 1156894"/>
                  <a:gd name="connsiteX16" fmla="*/ 36101 w 202283"/>
                  <a:gd name="connsiteY16" fmla="*/ 641901 h 1156894"/>
                  <a:gd name="connsiteX17" fmla="*/ 43910 w 202283"/>
                  <a:gd name="connsiteY17" fmla="*/ 695593 h 1156894"/>
                  <a:gd name="connsiteX18" fmla="*/ 60699 w 202283"/>
                  <a:gd name="connsiteY18" fmla="*/ 799376 h 1156894"/>
                  <a:gd name="connsiteX19" fmla="*/ 78269 w 202283"/>
                  <a:gd name="connsiteY19" fmla="*/ 895637 h 1156894"/>
                  <a:gd name="connsiteX20" fmla="*/ 95497 w 202283"/>
                  <a:gd name="connsiteY20" fmla="*/ 981256 h 1156894"/>
                  <a:gd name="connsiteX21" fmla="*/ 124097 w 202283"/>
                  <a:gd name="connsiteY21" fmla="*/ 1108324 h 1156894"/>
                  <a:gd name="connsiteX22" fmla="*/ 132882 w 202283"/>
                  <a:gd name="connsiteY22" fmla="*/ 1143852 h 1156894"/>
                  <a:gd name="connsiteX23" fmla="*/ 136299 w 202283"/>
                  <a:gd name="connsiteY23" fmla="*/ 1156894 h 1156894"/>
                  <a:gd name="connsiteX24" fmla="*/ 202284 w 202283"/>
                  <a:gd name="connsiteY24" fmla="*/ 1102963 h 1156894"/>
                  <a:gd name="connsiteX25" fmla="*/ 198672 w 202283"/>
                  <a:gd name="connsiteY25" fmla="*/ 1092320 h 1156894"/>
                  <a:gd name="connsiteX26" fmla="*/ 188325 w 202283"/>
                  <a:gd name="connsiteY26" fmla="*/ 1060393 h 1156894"/>
                  <a:gd name="connsiteX27" fmla="*/ 153234 w 202283"/>
                  <a:gd name="connsiteY27" fmla="*/ 943167 h 1156894"/>
                  <a:gd name="connsiteX28" fmla="*/ 131369 w 202283"/>
                  <a:gd name="connsiteY28" fmla="*/ 863310 h 1156894"/>
                  <a:gd name="connsiteX29" fmla="*/ 108480 w 202283"/>
                  <a:gd name="connsiteY29" fmla="*/ 772890 h 1156894"/>
                  <a:gd name="connsiteX30" fmla="*/ 85834 w 202283"/>
                  <a:gd name="connsiteY30" fmla="*/ 674948 h 1156894"/>
                  <a:gd name="connsiteX31" fmla="*/ 74950 w 202283"/>
                  <a:gd name="connsiteY31" fmla="*/ 624057 h 1156894"/>
                  <a:gd name="connsiteX32" fmla="*/ 64652 w 202283"/>
                  <a:gd name="connsiteY32" fmla="*/ 572366 h 1156894"/>
                  <a:gd name="connsiteX33" fmla="*/ 46057 w 202283"/>
                  <a:gd name="connsiteY33" fmla="*/ 468423 h 1156894"/>
                  <a:gd name="connsiteX34" fmla="*/ 37955 w 202283"/>
                  <a:gd name="connsiteY34" fmla="*/ 416972 h 1156894"/>
                  <a:gd name="connsiteX35" fmla="*/ 34149 w 202283"/>
                  <a:gd name="connsiteY35" fmla="*/ 391606 h 1156894"/>
                  <a:gd name="connsiteX36" fmla="*/ 30732 w 202283"/>
                  <a:gd name="connsiteY36" fmla="*/ 366481 h 1156894"/>
                  <a:gd name="connsiteX37" fmla="*/ 27414 w 202283"/>
                  <a:gd name="connsiteY37" fmla="*/ 341675 h 1156894"/>
                  <a:gd name="connsiteX38" fmla="*/ 24485 w 202283"/>
                  <a:gd name="connsiteY38" fmla="*/ 317270 h 1156894"/>
                  <a:gd name="connsiteX39" fmla="*/ 21654 w 202283"/>
                  <a:gd name="connsiteY39" fmla="*/ 293345 h 1156894"/>
                  <a:gd name="connsiteX40" fmla="*/ 19263 w 202283"/>
                  <a:gd name="connsiteY40" fmla="*/ 269899 h 1156894"/>
                  <a:gd name="connsiteX41" fmla="*/ 16920 w 202283"/>
                  <a:gd name="connsiteY41" fmla="*/ 247094 h 1156894"/>
                  <a:gd name="connsiteX42" fmla="*/ 15017 w 202283"/>
                  <a:gd name="connsiteY42" fmla="*/ 224849 h 1156894"/>
                  <a:gd name="connsiteX43" fmla="*/ 11698 w 202283"/>
                  <a:gd name="connsiteY43" fmla="*/ 182520 h 1156894"/>
                  <a:gd name="connsiteX44" fmla="*/ 9209 w 202283"/>
                  <a:gd name="connsiteY44" fmla="*/ 143471 h 1156894"/>
                  <a:gd name="connsiteX45" fmla="*/ 7599 w 202283"/>
                  <a:gd name="connsiteY45" fmla="*/ 108104 h 1156894"/>
                  <a:gd name="connsiteX46" fmla="*/ 5988 w 202283"/>
                  <a:gd name="connsiteY46" fmla="*/ 50491 h 1156894"/>
                  <a:gd name="connsiteX47" fmla="*/ 5792 w 202283"/>
                  <a:gd name="connsiteY47" fmla="*/ 0 h 115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02283" h="1156894">
                    <a:moveTo>
                      <a:pt x="5792" y="0"/>
                    </a:moveTo>
                    <a:cubicBezTo>
                      <a:pt x="5792" y="0"/>
                      <a:pt x="4670" y="18244"/>
                      <a:pt x="2669" y="50171"/>
                    </a:cubicBezTo>
                    <a:cubicBezTo>
                      <a:pt x="2132" y="66175"/>
                      <a:pt x="1058" y="85779"/>
                      <a:pt x="619" y="108184"/>
                    </a:cubicBezTo>
                    <a:cubicBezTo>
                      <a:pt x="424" y="119386"/>
                      <a:pt x="229" y="131389"/>
                      <a:pt x="33" y="143952"/>
                    </a:cubicBezTo>
                    <a:cubicBezTo>
                      <a:pt x="-64" y="156514"/>
                      <a:pt x="82" y="169797"/>
                      <a:pt x="82" y="183640"/>
                    </a:cubicBezTo>
                    <a:cubicBezTo>
                      <a:pt x="33" y="197483"/>
                      <a:pt x="473" y="211887"/>
                      <a:pt x="766" y="226850"/>
                    </a:cubicBezTo>
                    <a:cubicBezTo>
                      <a:pt x="961" y="234292"/>
                      <a:pt x="1107" y="241893"/>
                      <a:pt x="1302" y="249655"/>
                    </a:cubicBezTo>
                    <a:cubicBezTo>
                      <a:pt x="1595" y="257337"/>
                      <a:pt x="1888" y="265178"/>
                      <a:pt x="2230" y="273100"/>
                    </a:cubicBezTo>
                    <a:cubicBezTo>
                      <a:pt x="2523" y="281022"/>
                      <a:pt x="2864" y="289104"/>
                      <a:pt x="3157" y="297185"/>
                    </a:cubicBezTo>
                    <a:cubicBezTo>
                      <a:pt x="3596" y="305267"/>
                      <a:pt x="4036" y="313509"/>
                      <a:pt x="4475" y="321831"/>
                    </a:cubicBezTo>
                    <a:cubicBezTo>
                      <a:pt x="4914" y="330153"/>
                      <a:pt x="5402" y="338554"/>
                      <a:pt x="5890" y="347036"/>
                    </a:cubicBezTo>
                    <a:cubicBezTo>
                      <a:pt x="6476" y="355518"/>
                      <a:pt x="7061" y="364080"/>
                      <a:pt x="7647" y="372642"/>
                    </a:cubicBezTo>
                    <a:cubicBezTo>
                      <a:pt x="8233" y="381284"/>
                      <a:pt x="8867" y="389926"/>
                      <a:pt x="9502" y="398728"/>
                    </a:cubicBezTo>
                    <a:cubicBezTo>
                      <a:pt x="10234" y="407450"/>
                      <a:pt x="10966" y="416252"/>
                      <a:pt x="11747" y="425134"/>
                    </a:cubicBezTo>
                    <a:cubicBezTo>
                      <a:pt x="13162" y="442897"/>
                      <a:pt x="14871" y="460741"/>
                      <a:pt x="16676" y="478745"/>
                    </a:cubicBezTo>
                    <a:cubicBezTo>
                      <a:pt x="20190" y="514753"/>
                      <a:pt x="24436" y="551241"/>
                      <a:pt x="28927" y="587569"/>
                    </a:cubicBezTo>
                    <a:cubicBezTo>
                      <a:pt x="31220" y="605733"/>
                      <a:pt x="33661" y="623817"/>
                      <a:pt x="36101" y="641901"/>
                    </a:cubicBezTo>
                    <a:cubicBezTo>
                      <a:pt x="38736" y="659825"/>
                      <a:pt x="41128" y="677909"/>
                      <a:pt x="43910" y="695593"/>
                    </a:cubicBezTo>
                    <a:cubicBezTo>
                      <a:pt x="49278" y="731041"/>
                      <a:pt x="54842" y="765848"/>
                      <a:pt x="60699" y="799376"/>
                    </a:cubicBezTo>
                    <a:cubicBezTo>
                      <a:pt x="66458" y="832903"/>
                      <a:pt x="72412" y="865150"/>
                      <a:pt x="78269" y="895637"/>
                    </a:cubicBezTo>
                    <a:cubicBezTo>
                      <a:pt x="84174" y="926124"/>
                      <a:pt x="89933" y="954850"/>
                      <a:pt x="95497" y="981256"/>
                    </a:cubicBezTo>
                    <a:cubicBezTo>
                      <a:pt x="106576" y="1034147"/>
                      <a:pt x="116728" y="1077757"/>
                      <a:pt x="124097" y="1108324"/>
                    </a:cubicBezTo>
                    <a:cubicBezTo>
                      <a:pt x="127806" y="1123607"/>
                      <a:pt x="130784" y="1135610"/>
                      <a:pt x="132882" y="1143852"/>
                    </a:cubicBezTo>
                    <a:cubicBezTo>
                      <a:pt x="135079" y="1152333"/>
                      <a:pt x="136299" y="1156894"/>
                      <a:pt x="136299" y="1156894"/>
                    </a:cubicBezTo>
                    <a:lnTo>
                      <a:pt x="202284" y="1102963"/>
                    </a:lnTo>
                    <a:cubicBezTo>
                      <a:pt x="202284" y="1102963"/>
                      <a:pt x="201015" y="1099282"/>
                      <a:pt x="198672" y="1092320"/>
                    </a:cubicBezTo>
                    <a:cubicBezTo>
                      <a:pt x="196281" y="1085118"/>
                      <a:pt x="192718" y="1074316"/>
                      <a:pt x="188325" y="1060393"/>
                    </a:cubicBezTo>
                    <a:cubicBezTo>
                      <a:pt x="179540" y="1032547"/>
                      <a:pt x="167144" y="992378"/>
                      <a:pt x="153234" y="943167"/>
                    </a:cubicBezTo>
                    <a:cubicBezTo>
                      <a:pt x="146206" y="918602"/>
                      <a:pt x="138934" y="891796"/>
                      <a:pt x="131369" y="863310"/>
                    </a:cubicBezTo>
                    <a:cubicBezTo>
                      <a:pt x="123853" y="834744"/>
                      <a:pt x="116093" y="804497"/>
                      <a:pt x="108480" y="772890"/>
                    </a:cubicBezTo>
                    <a:cubicBezTo>
                      <a:pt x="100768" y="741363"/>
                      <a:pt x="93252" y="708476"/>
                      <a:pt x="85834" y="674948"/>
                    </a:cubicBezTo>
                    <a:cubicBezTo>
                      <a:pt x="82076" y="658145"/>
                      <a:pt x="78611" y="641101"/>
                      <a:pt x="74950" y="624057"/>
                    </a:cubicBezTo>
                    <a:cubicBezTo>
                      <a:pt x="71485" y="606933"/>
                      <a:pt x="67971" y="589730"/>
                      <a:pt x="64652" y="572366"/>
                    </a:cubicBezTo>
                    <a:cubicBezTo>
                      <a:pt x="58063" y="537718"/>
                      <a:pt x="51670" y="502911"/>
                      <a:pt x="46057" y="468423"/>
                    </a:cubicBezTo>
                    <a:cubicBezTo>
                      <a:pt x="43178" y="451139"/>
                      <a:pt x="40396" y="434015"/>
                      <a:pt x="37955" y="416972"/>
                    </a:cubicBezTo>
                    <a:cubicBezTo>
                      <a:pt x="36686" y="408490"/>
                      <a:pt x="35417" y="400008"/>
                      <a:pt x="34149" y="391606"/>
                    </a:cubicBezTo>
                    <a:cubicBezTo>
                      <a:pt x="33026" y="383124"/>
                      <a:pt x="31855" y="374802"/>
                      <a:pt x="30732" y="366481"/>
                    </a:cubicBezTo>
                    <a:cubicBezTo>
                      <a:pt x="29610" y="358159"/>
                      <a:pt x="28487" y="349917"/>
                      <a:pt x="27414" y="341675"/>
                    </a:cubicBezTo>
                    <a:cubicBezTo>
                      <a:pt x="26437" y="333433"/>
                      <a:pt x="25461" y="325352"/>
                      <a:pt x="24485" y="317270"/>
                    </a:cubicBezTo>
                    <a:cubicBezTo>
                      <a:pt x="23509" y="309188"/>
                      <a:pt x="22582" y="301266"/>
                      <a:pt x="21654" y="293345"/>
                    </a:cubicBezTo>
                    <a:cubicBezTo>
                      <a:pt x="20825" y="285423"/>
                      <a:pt x="20044" y="277581"/>
                      <a:pt x="19263" y="269899"/>
                    </a:cubicBezTo>
                    <a:cubicBezTo>
                      <a:pt x="18482" y="262218"/>
                      <a:pt x="17701" y="254536"/>
                      <a:pt x="16920" y="247094"/>
                    </a:cubicBezTo>
                    <a:cubicBezTo>
                      <a:pt x="16286" y="239573"/>
                      <a:pt x="15651" y="232131"/>
                      <a:pt x="15017" y="224849"/>
                    </a:cubicBezTo>
                    <a:cubicBezTo>
                      <a:pt x="13797" y="210286"/>
                      <a:pt x="12479" y="196123"/>
                      <a:pt x="11698" y="182520"/>
                    </a:cubicBezTo>
                    <a:cubicBezTo>
                      <a:pt x="10820" y="168917"/>
                      <a:pt x="9843" y="155874"/>
                      <a:pt x="9209" y="143471"/>
                    </a:cubicBezTo>
                    <a:cubicBezTo>
                      <a:pt x="8623" y="130989"/>
                      <a:pt x="8086" y="119226"/>
                      <a:pt x="7599" y="108104"/>
                    </a:cubicBezTo>
                    <a:cubicBezTo>
                      <a:pt x="6622" y="85859"/>
                      <a:pt x="6476" y="66495"/>
                      <a:pt x="5988" y="50491"/>
                    </a:cubicBezTo>
                    <a:cubicBezTo>
                      <a:pt x="5792" y="18404"/>
                      <a:pt x="5792" y="0"/>
                      <a:pt x="579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A5504772-A29B-18C2-AD59-13D38702EF28}"/>
                  </a:ext>
                </a:extLst>
              </p:cNvPr>
              <p:cNvSpPr/>
              <p:nvPr/>
            </p:nvSpPr>
            <p:spPr>
              <a:xfrm>
                <a:off x="1921081" y="6215621"/>
                <a:ext cx="202283" cy="1156894"/>
              </a:xfrm>
              <a:custGeom>
                <a:avLst/>
                <a:gdLst>
                  <a:gd name="connsiteX0" fmla="*/ 5793 w 202283"/>
                  <a:gd name="connsiteY0" fmla="*/ 0 h 1156894"/>
                  <a:gd name="connsiteX1" fmla="*/ 2669 w 202283"/>
                  <a:gd name="connsiteY1" fmla="*/ 50171 h 1156894"/>
                  <a:gd name="connsiteX2" fmla="*/ 619 w 202283"/>
                  <a:gd name="connsiteY2" fmla="*/ 108184 h 1156894"/>
                  <a:gd name="connsiteX3" fmla="*/ 34 w 202283"/>
                  <a:gd name="connsiteY3" fmla="*/ 143952 h 1156894"/>
                  <a:gd name="connsiteX4" fmla="*/ 82 w 202283"/>
                  <a:gd name="connsiteY4" fmla="*/ 183640 h 1156894"/>
                  <a:gd name="connsiteX5" fmla="*/ 765 w 202283"/>
                  <a:gd name="connsiteY5" fmla="*/ 226850 h 1156894"/>
                  <a:gd name="connsiteX6" fmla="*/ 1303 w 202283"/>
                  <a:gd name="connsiteY6" fmla="*/ 249655 h 1156894"/>
                  <a:gd name="connsiteX7" fmla="*/ 2230 w 202283"/>
                  <a:gd name="connsiteY7" fmla="*/ 273100 h 1156894"/>
                  <a:gd name="connsiteX8" fmla="*/ 3157 w 202283"/>
                  <a:gd name="connsiteY8" fmla="*/ 297185 h 1156894"/>
                  <a:gd name="connsiteX9" fmla="*/ 4475 w 202283"/>
                  <a:gd name="connsiteY9" fmla="*/ 321831 h 1156894"/>
                  <a:gd name="connsiteX10" fmla="*/ 5890 w 202283"/>
                  <a:gd name="connsiteY10" fmla="*/ 347036 h 1156894"/>
                  <a:gd name="connsiteX11" fmla="*/ 7647 w 202283"/>
                  <a:gd name="connsiteY11" fmla="*/ 372642 h 1156894"/>
                  <a:gd name="connsiteX12" fmla="*/ 9502 w 202283"/>
                  <a:gd name="connsiteY12" fmla="*/ 398728 h 1156894"/>
                  <a:gd name="connsiteX13" fmla="*/ 11747 w 202283"/>
                  <a:gd name="connsiteY13" fmla="*/ 425133 h 1156894"/>
                  <a:gd name="connsiteX14" fmla="*/ 16676 w 202283"/>
                  <a:gd name="connsiteY14" fmla="*/ 478745 h 1156894"/>
                  <a:gd name="connsiteX15" fmla="*/ 28926 w 202283"/>
                  <a:gd name="connsiteY15" fmla="*/ 587569 h 1156894"/>
                  <a:gd name="connsiteX16" fmla="*/ 36101 w 202283"/>
                  <a:gd name="connsiteY16" fmla="*/ 641901 h 1156894"/>
                  <a:gd name="connsiteX17" fmla="*/ 43910 w 202283"/>
                  <a:gd name="connsiteY17" fmla="*/ 695593 h 1156894"/>
                  <a:gd name="connsiteX18" fmla="*/ 60699 w 202283"/>
                  <a:gd name="connsiteY18" fmla="*/ 799376 h 1156894"/>
                  <a:gd name="connsiteX19" fmla="*/ 78269 w 202283"/>
                  <a:gd name="connsiteY19" fmla="*/ 895637 h 1156894"/>
                  <a:gd name="connsiteX20" fmla="*/ 95497 w 202283"/>
                  <a:gd name="connsiteY20" fmla="*/ 981256 h 1156894"/>
                  <a:gd name="connsiteX21" fmla="*/ 124097 w 202283"/>
                  <a:gd name="connsiteY21" fmla="*/ 1108324 h 1156894"/>
                  <a:gd name="connsiteX22" fmla="*/ 132882 w 202283"/>
                  <a:gd name="connsiteY22" fmla="*/ 1143851 h 1156894"/>
                  <a:gd name="connsiteX23" fmla="*/ 136299 w 202283"/>
                  <a:gd name="connsiteY23" fmla="*/ 1156894 h 1156894"/>
                  <a:gd name="connsiteX24" fmla="*/ 202284 w 202283"/>
                  <a:gd name="connsiteY24" fmla="*/ 1102963 h 1156894"/>
                  <a:gd name="connsiteX25" fmla="*/ 198672 w 202283"/>
                  <a:gd name="connsiteY25" fmla="*/ 1092320 h 1156894"/>
                  <a:gd name="connsiteX26" fmla="*/ 188325 w 202283"/>
                  <a:gd name="connsiteY26" fmla="*/ 1060393 h 1156894"/>
                  <a:gd name="connsiteX27" fmla="*/ 153234 w 202283"/>
                  <a:gd name="connsiteY27" fmla="*/ 943167 h 1156894"/>
                  <a:gd name="connsiteX28" fmla="*/ 131369 w 202283"/>
                  <a:gd name="connsiteY28" fmla="*/ 863310 h 1156894"/>
                  <a:gd name="connsiteX29" fmla="*/ 108479 w 202283"/>
                  <a:gd name="connsiteY29" fmla="*/ 772890 h 1156894"/>
                  <a:gd name="connsiteX30" fmla="*/ 85834 w 202283"/>
                  <a:gd name="connsiteY30" fmla="*/ 674948 h 1156894"/>
                  <a:gd name="connsiteX31" fmla="*/ 74950 w 202283"/>
                  <a:gd name="connsiteY31" fmla="*/ 624057 h 1156894"/>
                  <a:gd name="connsiteX32" fmla="*/ 64652 w 202283"/>
                  <a:gd name="connsiteY32" fmla="*/ 572366 h 1156894"/>
                  <a:gd name="connsiteX33" fmla="*/ 46057 w 202283"/>
                  <a:gd name="connsiteY33" fmla="*/ 468423 h 1156894"/>
                  <a:gd name="connsiteX34" fmla="*/ 37955 w 202283"/>
                  <a:gd name="connsiteY34" fmla="*/ 416972 h 1156894"/>
                  <a:gd name="connsiteX35" fmla="*/ 34149 w 202283"/>
                  <a:gd name="connsiteY35" fmla="*/ 391606 h 1156894"/>
                  <a:gd name="connsiteX36" fmla="*/ 30732 w 202283"/>
                  <a:gd name="connsiteY36" fmla="*/ 366480 h 1156894"/>
                  <a:gd name="connsiteX37" fmla="*/ 27413 w 202283"/>
                  <a:gd name="connsiteY37" fmla="*/ 341675 h 1156894"/>
                  <a:gd name="connsiteX38" fmla="*/ 24485 w 202283"/>
                  <a:gd name="connsiteY38" fmla="*/ 317270 h 1156894"/>
                  <a:gd name="connsiteX39" fmla="*/ 21654 w 202283"/>
                  <a:gd name="connsiteY39" fmla="*/ 293344 h 1156894"/>
                  <a:gd name="connsiteX40" fmla="*/ 19263 w 202283"/>
                  <a:gd name="connsiteY40" fmla="*/ 269899 h 1156894"/>
                  <a:gd name="connsiteX41" fmla="*/ 16920 w 202283"/>
                  <a:gd name="connsiteY41" fmla="*/ 247094 h 1156894"/>
                  <a:gd name="connsiteX42" fmla="*/ 15017 w 202283"/>
                  <a:gd name="connsiteY42" fmla="*/ 224849 h 1156894"/>
                  <a:gd name="connsiteX43" fmla="*/ 11698 w 202283"/>
                  <a:gd name="connsiteY43" fmla="*/ 182520 h 1156894"/>
                  <a:gd name="connsiteX44" fmla="*/ 9209 w 202283"/>
                  <a:gd name="connsiteY44" fmla="*/ 143471 h 1156894"/>
                  <a:gd name="connsiteX45" fmla="*/ 7598 w 202283"/>
                  <a:gd name="connsiteY45" fmla="*/ 108104 h 1156894"/>
                  <a:gd name="connsiteX46" fmla="*/ 5988 w 202283"/>
                  <a:gd name="connsiteY46" fmla="*/ 50491 h 1156894"/>
                  <a:gd name="connsiteX47" fmla="*/ 5793 w 202283"/>
                  <a:gd name="connsiteY47" fmla="*/ 0 h 115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02283" h="1156894">
                    <a:moveTo>
                      <a:pt x="5793" y="0"/>
                    </a:moveTo>
                    <a:cubicBezTo>
                      <a:pt x="5793" y="0"/>
                      <a:pt x="4670" y="18244"/>
                      <a:pt x="2669" y="50171"/>
                    </a:cubicBezTo>
                    <a:cubicBezTo>
                      <a:pt x="2132" y="66174"/>
                      <a:pt x="1058" y="85779"/>
                      <a:pt x="619" y="108184"/>
                    </a:cubicBezTo>
                    <a:cubicBezTo>
                      <a:pt x="424" y="119386"/>
                      <a:pt x="229" y="131389"/>
                      <a:pt x="34" y="143952"/>
                    </a:cubicBezTo>
                    <a:cubicBezTo>
                      <a:pt x="-64" y="156594"/>
                      <a:pt x="82" y="169797"/>
                      <a:pt x="82" y="183640"/>
                    </a:cubicBezTo>
                    <a:cubicBezTo>
                      <a:pt x="34" y="197483"/>
                      <a:pt x="473" y="211887"/>
                      <a:pt x="765" y="226850"/>
                    </a:cubicBezTo>
                    <a:cubicBezTo>
                      <a:pt x="961" y="234292"/>
                      <a:pt x="1107" y="241893"/>
                      <a:pt x="1303" y="249655"/>
                    </a:cubicBezTo>
                    <a:cubicBezTo>
                      <a:pt x="1595" y="257336"/>
                      <a:pt x="1888" y="265178"/>
                      <a:pt x="2230" y="273100"/>
                    </a:cubicBezTo>
                    <a:cubicBezTo>
                      <a:pt x="2523" y="281022"/>
                      <a:pt x="2864" y="289103"/>
                      <a:pt x="3157" y="297185"/>
                    </a:cubicBezTo>
                    <a:cubicBezTo>
                      <a:pt x="3596" y="305267"/>
                      <a:pt x="4036" y="313509"/>
                      <a:pt x="4475" y="321831"/>
                    </a:cubicBezTo>
                    <a:cubicBezTo>
                      <a:pt x="4914" y="330153"/>
                      <a:pt x="5402" y="338554"/>
                      <a:pt x="5890" y="347036"/>
                    </a:cubicBezTo>
                    <a:cubicBezTo>
                      <a:pt x="6476" y="355518"/>
                      <a:pt x="7062" y="364080"/>
                      <a:pt x="7647" y="372642"/>
                    </a:cubicBezTo>
                    <a:cubicBezTo>
                      <a:pt x="8233" y="381284"/>
                      <a:pt x="8867" y="389926"/>
                      <a:pt x="9502" y="398728"/>
                    </a:cubicBezTo>
                    <a:cubicBezTo>
                      <a:pt x="10234" y="407450"/>
                      <a:pt x="10966" y="416251"/>
                      <a:pt x="11747" y="425133"/>
                    </a:cubicBezTo>
                    <a:cubicBezTo>
                      <a:pt x="13162" y="442897"/>
                      <a:pt x="14870" y="460741"/>
                      <a:pt x="16676" y="478745"/>
                    </a:cubicBezTo>
                    <a:cubicBezTo>
                      <a:pt x="20190" y="514753"/>
                      <a:pt x="24436" y="551241"/>
                      <a:pt x="28926" y="587569"/>
                    </a:cubicBezTo>
                    <a:cubicBezTo>
                      <a:pt x="31220" y="605733"/>
                      <a:pt x="33661" y="623817"/>
                      <a:pt x="36101" y="641901"/>
                    </a:cubicBezTo>
                    <a:cubicBezTo>
                      <a:pt x="38736" y="659825"/>
                      <a:pt x="41128" y="677909"/>
                      <a:pt x="43910" y="695593"/>
                    </a:cubicBezTo>
                    <a:cubicBezTo>
                      <a:pt x="49278" y="731041"/>
                      <a:pt x="54842" y="765848"/>
                      <a:pt x="60699" y="799376"/>
                    </a:cubicBezTo>
                    <a:cubicBezTo>
                      <a:pt x="66458" y="832903"/>
                      <a:pt x="72412" y="865150"/>
                      <a:pt x="78269" y="895637"/>
                    </a:cubicBezTo>
                    <a:cubicBezTo>
                      <a:pt x="84174" y="926124"/>
                      <a:pt x="89933" y="954850"/>
                      <a:pt x="95497" y="981256"/>
                    </a:cubicBezTo>
                    <a:cubicBezTo>
                      <a:pt x="106576" y="1034147"/>
                      <a:pt x="116728" y="1077757"/>
                      <a:pt x="124097" y="1108324"/>
                    </a:cubicBezTo>
                    <a:cubicBezTo>
                      <a:pt x="127806" y="1123607"/>
                      <a:pt x="130784" y="1135610"/>
                      <a:pt x="132882" y="1143851"/>
                    </a:cubicBezTo>
                    <a:cubicBezTo>
                      <a:pt x="135078" y="1152333"/>
                      <a:pt x="136299" y="1156894"/>
                      <a:pt x="136299" y="1156894"/>
                    </a:cubicBezTo>
                    <a:lnTo>
                      <a:pt x="202284" y="1102963"/>
                    </a:lnTo>
                    <a:cubicBezTo>
                      <a:pt x="202284" y="1102963"/>
                      <a:pt x="201015" y="1099282"/>
                      <a:pt x="198672" y="1092320"/>
                    </a:cubicBezTo>
                    <a:cubicBezTo>
                      <a:pt x="196281" y="1085118"/>
                      <a:pt x="192718" y="1074316"/>
                      <a:pt x="188325" y="1060393"/>
                    </a:cubicBezTo>
                    <a:cubicBezTo>
                      <a:pt x="179540" y="1032547"/>
                      <a:pt x="167144" y="992378"/>
                      <a:pt x="153234" y="943167"/>
                    </a:cubicBezTo>
                    <a:cubicBezTo>
                      <a:pt x="146206" y="918602"/>
                      <a:pt x="138934" y="891796"/>
                      <a:pt x="131369" y="863310"/>
                    </a:cubicBezTo>
                    <a:cubicBezTo>
                      <a:pt x="123853" y="834743"/>
                      <a:pt x="116093" y="804497"/>
                      <a:pt x="108479" y="772890"/>
                    </a:cubicBezTo>
                    <a:cubicBezTo>
                      <a:pt x="100768" y="741363"/>
                      <a:pt x="93252" y="708476"/>
                      <a:pt x="85834" y="674948"/>
                    </a:cubicBezTo>
                    <a:cubicBezTo>
                      <a:pt x="82076" y="658145"/>
                      <a:pt x="78610" y="641101"/>
                      <a:pt x="74950" y="624057"/>
                    </a:cubicBezTo>
                    <a:cubicBezTo>
                      <a:pt x="71485" y="606933"/>
                      <a:pt x="67971" y="589730"/>
                      <a:pt x="64652" y="572366"/>
                    </a:cubicBezTo>
                    <a:cubicBezTo>
                      <a:pt x="58063" y="537718"/>
                      <a:pt x="51670" y="502911"/>
                      <a:pt x="46057" y="468423"/>
                    </a:cubicBezTo>
                    <a:cubicBezTo>
                      <a:pt x="43178" y="451139"/>
                      <a:pt x="40396" y="434015"/>
                      <a:pt x="37955" y="416972"/>
                    </a:cubicBezTo>
                    <a:cubicBezTo>
                      <a:pt x="36687" y="408490"/>
                      <a:pt x="35418" y="400008"/>
                      <a:pt x="34149" y="391606"/>
                    </a:cubicBezTo>
                    <a:cubicBezTo>
                      <a:pt x="33026" y="383124"/>
                      <a:pt x="31855" y="374802"/>
                      <a:pt x="30732" y="366480"/>
                    </a:cubicBezTo>
                    <a:cubicBezTo>
                      <a:pt x="29610" y="358159"/>
                      <a:pt x="28487" y="349917"/>
                      <a:pt x="27413" y="341675"/>
                    </a:cubicBezTo>
                    <a:cubicBezTo>
                      <a:pt x="26437" y="333433"/>
                      <a:pt x="25461" y="325351"/>
                      <a:pt x="24485" y="317270"/>
                    </a:cubicBezTo>
                    <a:cubicBezTo>
                      <a:pt x="23509" y="309188"/>
                      <a:pt x="22582" y="301266"/>
                      <a:pt x="21654" y="293344"/>
                    </a:cubicBezTo>
                    <a:cubicBezTo>
                      <a:pt x="20825" y="285423"/>
                      <a:pt x="20044" y="277581"/>
                      <a:pt x="19263" y="269899"/>
                    </a:cubicBezTo>
                    <a:cubicBezTo>
                      <a:pt x="18482" y="262218"/>
                      <a:pt x="17701" y="254536"/>
                      <a:pt x="16920" y="247094"/>
                    </a:cubicBezTo>
                    <a:cubicBezTo>
                      <a:pt x="16286" y="239573"/>
                      <a:pt x="15651" y="232131"/>
                      <a:pt x="15017" y="224849"/>
                    </a:cubicBezTo>
                    <a:cubicBezTo>
                      <a:pt x="13797" y="210286"/>
                      <a:pt x="12479" y="196123"/>
                      <a:pt x="11698" y="182520"/>
                    </a:cubicBezTo>
                    <a:cubicBezTo>
                      <a:pt x="10819" y="168917"/>
                      <a:pt x="9844" y="155874"/>
                      <a:pt x="9209" y="143471"/>
                    </a:cubicBezTo>
                    <a:cubicBezTo>
                      <a:pt x="8623" y="130989"/>
                      <a:pt x="8086" y="119226"/>
                      <a:pt x="7598" y="108104"/>
                    </a:cubicBezTo>
                    <a:cubicBezTo>
                      <a:pt x="6622" y="85859"/>
                      <a:pt x="6476" y="66495"/>
                      <a:pt x="5988" y="50491"/>
                    </a:cubicBezTo>
                    <a:cubicBezTo>
                      <a:pt x="5793" y="18324"/>
                      <a:pt x="5793" y="0"/>
                      <a:pt x="579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EBDCA5B3-84FB-F6C1-EA6B-F95DAE1BE6A2}"/>
                  </a:ext>
                </a:extLst>
              </p:cNvPr>
              <p:cNvSpPr/>
              <p:nvPr/>
            </p:nvSpPr>
            <p:spPr>
              <a:xfrm>
                <a:off x="2219414" y="6028700"/>
                <a:ext cx="169794" cy="1350616"/>
              </a:xfrm>
              <a:custGeom>
                <a:avLst/>
                <a:gdLst>
                  <a:gd name="connsiteX0" fmla="*/ 169794 w 169794"/>
                  <a:gd name="connsiteY0" fmla="*/ 0 h 1350616"/>
                  <a:gd name="connsiteX1" fmla="*/ 158862 w 169794"/>
                  <a:gd name="connsiteY1" fmla="*/ 55932 h 1350616"/>
                  <a:gd name="connsiteX2" fmla="*/ 146709 w 169794"/>
                  <a:gd name="connsiteY2" fmla="*/ 120346 h 1350616"/>
                  <a:gd name="connsiteX3" fmla="*/ 131970 w 169794"/>
                  <a:gd name="connsiteY3" fmla="*/ 204605 h 1350616"/>
                  <a:gd name="connsiteX4" fmla="*/ 116059 w 169794"/>
                  <a:gd name="connsiteY4" fmla="*/ 304947 h 1350616"/>
                  <a:gd name="connsiteX5" fmla="*/ 99563 w 169794"/>
                  <a:gd name="connsiteY5" fmla="*/ 417452 h 1350616"/>
                  <a:gd name="connsiteX6" fmla="*/ 83213 w 169794"/>
                  <a:gd name="connsiteY6" fmla="*/ 538358 h 1350616"/>
                  <a:gd name="connsiteX7" fmla="*/ 67644 w 169794"/>
                  <a:gd name="connsiteY7" fmla="*/ 663586 h 1350616"/>
                  <a:gd name="connsiteX8" fmla="*/ 53100 w 169794"/>
                  <a:gd name="connsiteY8" fmla="*/ 789214 h 1350616"/>
                  <a:gd name="connsiteX9" fmla="*/ 39874 w 169794"/>
                  <a:gd name="connsiteY9" fmla="*/ 911160 h 1350616"/>
                  <a:gd name="connsiteX10" fmla="*/ 28258 w 169794"/>
                  <a:gd name="connsiteY10" fmla="*/ 1025425 h 1350616"/>
                  <a:gd name="connsiteX11" fmla="*/ 18400 w 169794"/>
                  <a:gd name="connsiteY11" fmla="*/ 1128008 h 1350616"/>
                  <a:gd name="connsiteX12" fmla="*/ 4783 w 169794"/>
                  <a:gd name="connsiteY12" fmla="*/ 1281962 h 1350616"/>
                  <a:gd name="connsiteX13" fmla="*/ 0 w 169794"/>
                  <a:gd name="connsiteY13" fmla="*/ 1340855 h 1350616"/>
                  <a:gd name="connsiteX14" fmla="*/ 36750 w 169794"/>
                  <a:gd name="connsiteY14" fmla="*/ 1345736 h 1350616"/>
                  <a:gd name="connsiteX15" fmla="*/ 73501 w 169794"/>
                  <a:gd name="connsiteY15" fmla="*/ 1350617 h 1350616"/>
                  <a:gd name="connsiteX16" fmla="*/ 75063 w 169794"/>
                  <a:gd name="connsiteY16" fmla="*/ 1292684 h 1350616"/>
                  <a:gd name="connsiteX17" fmla="*/ 80285 w 169794"/>
                  <a:gd name="connsiteY17" fmla="*/ 1138970 h 1350616"/>
                  <a:gd name="connsiteX18" fmla="*/ 84531 w 169794"/>
                  <a:gd name="connsiteY18" fmla="*/ 1036228 h 1350616"/>
                  <a:gd name="connsiteX19" fmla="*/ 89900 w 169794"/>
                  <a:gd name="connsiteY19" fmla="*/ 921563 h 1350616"/>
                  <a:gd name="connsiteX20" fmla="*/ 96440 w 169794"/>
                  <a:gd name="connsiteY20" fmla="*/ 799056 h 1350616"/>
                  <a:gd name="connsiteX21" fmla="*/ 104102 w 169794"/>
                  <a:gd name="connsiteY21" fmla="*/ 672708 h 1350616"/>
                  <a:gd name="connsiteX22" fmla="*/ 112790 w 169794"/>
                  <a:gd name="connsiteY22" fmla="*/ 546520 h 1350616"/>
                  <a:gd name="connsiteX23" fmla="*/ 122502 w 169794"/>
                  <a:gd name="connsiteY23" fmla="*/ 424493 h 1350616"/>
                  <a:gd name="connsiteX24" fmla="*/ 132800 w 169794"/>
                  <a:gd name="connsiteY24" fmla="*/ 310628 h 1350616"/>
                  <a:gd name="connsiteX25" fmla="*/ 143195 w 169794"/>
                  <a:gd name="connsiteY25" fmla="*/ 208846 h 1350616"/>
                  <a:gd name="connsiteX26" fmla="*/ 153249 w 169794"/>
                  <a:gd name="connsiteY26" fmla="*/ 123307 h 1350616"/>
                  <a:gd name="connsiteX27" fmla="*/ 161839 w 169794"/>
                  <a:gd name="connsiteY27" fmla="*/ 57453 h 1350616"/>
                  <a:gd name="connsiteX28" fmla="*/ 169794 w 169794"/>
                  <a:gd name="connsiteY28" fmla="*/ 0 h 135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794" h="1350616">
                    <a:moveTo>
                      <a:pt x="169794" y="0"/>
                    </a:moveTo>
                    <a:cubicBezTo>
                      <a:pt x="169794" y="0"/>
                      <a:pt x="165841" y="20324"/>
                      <a:pt x="158862" y="55932"/>
                    </a:cubicBezTo>
                    <a:cubicBezTo>
                      <a:pt x="155494" y="73776"/>
                      <a:pt x="150907" y="95141"/>
                      <a:pt x="146709" y="120346"/>
                    </a:cubicBezTo>
                    <a:cubicBezTo>
                      <a:pt x="142317" y="145472"/>
                      <a:pt x="137387" y="173718"/>
                      <a:pt x="131970" y="204605"/>
                    </a:cubicBezTo>
                    <a:cubicBezTo>
                      <a:pt x="127041" y="235652"/>
                      <a:pt x="121721" y="269339"/>
                      <a:pt x="116059" y="304947"/>
                    </a:cubicBezTo>
                    <a:cubicBezTo>
                      <a:pt x="110642" y="340635"/>
                      <a:pt x="105322" y="378403"/>
                      <a:pt x="99563" y="417452"/>
                    </a:cubicBezTo>
                    <a:cubicBezTo>
                      <a:pt x="94244" y="456660"/>
                      <a:pt x="88777" y="497149"/>
                      <a:pt x="83213" y="538358"/>
                    </a:cubicBezTo>
                    <a:cubicBezTo>
                      <a:pt x="78089" y="579647"/>
                      <a:pt x="72672" y="621577"/>
                      <a:pt x="67644" y="663586"/>
                    </a:cubicBezTo>
                    <a:cubicBezTo>
                      <a:pt x="62813" y="705675"/>
                      <a:pt x="57542" y="747684"/>
                      <a:pt x="53100" y="789214"/>
                    </a:cubicBezTo>
                    <a:cubicBezTo>
                      <a:pt x="48464" y="830743"/>
                      <a:pt x="43974" y="871552"/>
                      <a:pt x="39874" y="911160"/>
                    </a:cubicBezTo>
                    <a:cubicBezTo>
                      <a:pt x="35628" y="950769"/>
                      <a:pt x="31821" y="989098"/>
                      <a:pt x="28258" y="1025425"/>
                    </a:cubicBezTo>
                    <a:cubicBezTo>
                      <a:pt x="24549" y="1061753"/>
                      <a:pt x="21474" y="1096241"/>
                      <a:pt x="18400" y="1128008"/>
                    </a:cubicBezTo>
                    <a:cubicBezTo>
                      <a:pt x="12543" y="1191622"/>
                      <a:pt x="7858" y="1244674"/>
                      <a:pt x="4783" y="1281962"/>
                    </a:cubicBezTo>
                    <a:cubicBezTo>
                      <a:pt x="1757" y="1319410"/>
                      <a:pt x="0" y="1340855"/>
                      <a:pt x="0" y="1340855"/>
                    </a:cubicBezTo>
                    <a:lnTo>
                      <a:pt x="36750" y="1345736"/>
                    </a:lnTo>
                    <a:lnTo>
                      <a:pt x="73501" y="1350617"/>
                    </a:lnTo>
                    <a:cubicBezTo>
                      <a:pt x="73501" y="1350617"/>
                      <a:pt x="74087" y="1329572"/>
                      <a:pt x="75063" y="1292684"/>
                    </a:cubicBezTo>
                    <a:cubicBezTo>
                      <a:pt x="76137" y="1255636"/>
                      <a:pt x="77893" y="1202584"/>
                      <a:pt x="80285" y="1138970"/>
                    </a:cubicBezTo>
                    <a:cubicBezTo>
                      <a:pt x="81603" y="1107203"/>
                      <a:pt x="82823" y="1072636"/>
                      <a:pt x="84531" y="1036228"/>
                    </a:cubicBezTo>
                    <a:cubicBezTo>
                      <a:pt x="86142" y="999740"/>
                      <a:pt x="87850" y="961331"/>
                      <a:pt x="89900" y="921563"/>
                    </a:cubicBezTo>
                    <a:cubicBezTo>
                      <a:pt x="91803" y="881794"/>
                      <a:pt x="94097" y="840745"/>
                      <a:pt x="96440" y="799056"/>
                    </a:cubicBezTo>
                    <a:cubicBezTo>
                      <a:pt x="98636" y="757287"/>
                      <a:pt x="101564" y="715037"/>
                      <a:pt x="104102" y="672708"/>
                    </a:cubicBezTo>
                    <a:cubicBezTo>
                      <a:pt x="106835" y="630379"/>
                      <a:pt x="109959" y="588129"/>
                      <a:pt x="112790" y="546520"/>
                    </a:cubicBezTo>
                    <a:cubicBezTo>
                      <a:pt x="116108" y="504991"/>
                      <a:pt x="119330" y="464102"/>
                      <a:pt x="122502" y="424493"/>
                    </a:cubicBezTo>
                    <a:cubicBezTo>
                      <a:pt x="126065" y="385045"/>
                      <a:pt x="129335" y="346796"/>
                      <a:pt x="132800" y="310628"/>
                    </a:cubicBezTo>
                    <a:cubicBezTo>
                      <a:pt x="136460" y="274540"/>
                      <a:pt x="139974" y="240373"/>
                      <a:pt x="143195" y="208846"/>
                    </a:cubicBezTo>
                    <a:cubicBezTo>
                      <a:pt x="146905" y="177479"/>
                      <a:pt x="150272" y="148753"/>
                      <a:pt x="153249" y="123307"/>
                    </a:cubicBezTo>
                    <a:cubicBezTo>
                      <a:pt x="156031" y="97701"/>
                      <a:pt x="159448" y="75697"/>
                      <a:pt x="161839" y="57453"/>
                    </a:cubicBezTo>
                    <a:cubicBezTo>
                      <a:pt x="166964" y="20885"/>
                      <a:pt x="169794" y="0"/>
                      <a:pt x="16979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177253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88FD7F3C-E41C-F7C1-9432-AA7FA07C1748}"/>
                  </a:ext>
                </a:extLst>
              </p:cNvPr>
              <p:cNvSpPr/>
              <p:nvPr/>
            </p:nvSpPr>
            <p:spPr>
              <a:xfrm>
                <a:off x="1950105" y="5904353"/>
                <a:ext cx="169794" cy="1350616"/>
              </a:xfrm>
              <a:custGeom>
                <a:avLst/>
                <a:gdLst>
                  <a:gd name="connsiteX0" fmla="*/ 169794 w 169794"/>
                  <a:gd name="connsiteY0" fmla="*/ 0 h 1350616"/>
                  <a:gd name="connsiteX1" fmla="*/ 158862 w 169794"/>
                  <a:gd name="connsiteY1" fmla="*/ 55932 h 1350616"/>
                  <a:gd name="connsiteX2" fmla="*/ 146709 w 169794"/>
                  <a:gd name="connsiteY2" fmla="*/ 120346 h 1350616"/>
                  <a:gd name="connsiteX3" fmla="*/ 131970 w 169794"/>
                  <a:gd name="connsiteY3" fmla="*/ 204605 h 1350616"/>
                  <a:gd name="connsiteX4" fmla="*/ 116059 w 169794"/>
                  <a:gd name="connsiteY4" fmla="*/ 304947 h 1350616"/>
                  <a:gd name="connsiteX5" fmla="*/ 99563 w 169794"/>
                  <a:gd name="connsiteY5" fmla="*/ 417452 h 1350616"/>
                  <a:gd name="connsiteX6" fmla="*/ 83213 w 169794"/>
                  <a:gd name="connsiteY6" fmla="*/ 538358 h 1350616"/>
                  <a:gd name="connsiteX7" fmla="*/ 67644 w 169794"/>
                  <a:gd name="connsiteY7" fmla="*/ 663586 h 1350616"/>
                  <a:gd name="connsiteX8" fmla="*/ 53100 w 169794"/>
                  <a:gd name="connsiteY8" fmla="*/ 789214 h 1350616"/>
                  <a:gd name="connsiteX9" fmla="*/ 39874 w 169794"/>
                  <a:gd name="connsiteY9" fmla="*/ 911160 h 1350616"/>
                  <a:gd name="connsiteX10" fmla="*/ 28258 w 169794"/>
                  <a:gd name="connsiteY10" fmla="*/ 1025426 h 1350616"/>
                  <a:gd name="connsiteX11" fmla="*/ 18399 w 169794"/>
                  <a:gd name="connsiteY11" fmla="*/ 1128008 h 1350616"/>
                  <a:gd name="connsiteX12" fmla="*/ 4783 w 169794"/>
                  <a:gd name="connsiteY12" fmla="*/ 1281962 h 1350616"/>
                  <a:gd name="connsiteX13" fmla="*/ 0 w 169794"/>
                  <a:gd name="connsiteY13" fmla="*/ 1340855 h 1350616"/>
                  <a:gd name="connsiteX14" fmla="*/ 36750 w 169794"/>
                  <a:gd name="connsiteY14" fmla="*/ 1345736 h 1350616"/>
                  <a:gd name="connsiteX15" fmla="*/ 73501 w 169794"/>
                  <a:gd name="connsiteY15" fmla="*/ 1350617 h 1350616"/>
                  <a:gd name="connsiteX16" fmla="*/ 75063 w 169794"/>
                  <a:gd name="connsiteY16" fmla="*/ 1292684 h 1350616"/>
                  <a:gd name="connsiteX17" fmla="*/ 80285 w 169794"/>
                  <a:gd name="connsiteY17" fmla="*/ 1138970 h 1350616"/>
                  <a:gd name="connsiteX18" fmla="*/ 84531 w 169794"/>
                  <a:gd name="connsiteY18" fmla="*/ 1036228 h 1350616"/>
                  <a:gd name="connsiteX19" fmla="*/ 89900 w 169794"/>
                  <a:gd name="connsiteY19" fmla="*/ 921563 h 1350616"/>
                  <a:gd name="connsiteX20" fmla="*/ 96440 w 169794"/>
                  <a:gd name="connsiteY20" fmla="*/ 799056 h 1350616"/>
                  <a:gd name="connsiteX21" fmla="*/ 104102 w 169794"/>
                  <a:gd name="connsiteY21" fmla="*/ 672708 h 1350616"/>
                  <a:gd name="connsiteX22" fmla="*/ 112790 w 169794"/>
                  <a:gd name="connsiteY22" fmla="*/ 546520 h 1350616"/>
                  <a:gd name="connsiteX23" fmla="*/ 122502 w 169794"/>
                  <a:gd name="connsiteY23" fmla="*/ 424493 h 1350616"/>
                  <a:gd name="connsiteX24" fmla="*/ 132800 w 169794"/>
                  <a:gd name="connsiteY24" fmla="*/ 310628 h 1350616"/>
                  <a:gd name="connsiteX25" fmla="*/ 143195 w 169794"/>
                  <a:gd name="connsiteY25" fmla="*/ 208846 h 1350616"/>
                  <a:gd name="connsiteX26" fmla="*/ 153249 w 169794"/>
                  <a:gd name="connsiteY26" fmla="*/ 123307 h 1350616"/>
                  <a:gd name="connsiteX27" fmla="*/ 161839 w 169794"/>
                  <a:gd name="connsiteY27" fmla="*/ 57453 h 1350616"/>
                  <a:gd name="connsiteX28" fmla="*/ 169794 w 169794"/>
                  <a:gd name="connsiteY28" fmla="*/ 0 h 135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794" h="1350616">
                    <a:moveTo>
                      <a:pt x="169794" y="0"/>
                    </a:moveTo>
                    <a:cubicBezTo>
                      <a:pt x="169794" y="0"/>
                      <a:pt x="165841" y="20324"/>
                      <a:pt x="158862" y="55932"/>
                    </a:cubicBezTo>
                    <a:cubicBezTo>
                      <a:pt x="155494" y="73776"/>
                      <a:pt x="150907" y="95141"/>
                      <a:pt x="146709" y="120346"/>
                    </a:cubicBezTo>
                    <a:cubicBezTo>
                      <a:pt x="142317" y="145472"/>
                      <a:pt x="137387" y="173718"/>
                      <a:pt x="131970" y="204605"/>
                    </a:cubicBezTo>
                    <a:cubicBezTo>
                      <a:pt x="127041" y="235652"/>
                      <a:pt x="121721" y="269339"/>
                      <a:pt x="116059" y="304947"/>
                    </a:cubicBezTo>
                    <a:cubicBezTo>
                      <a:pt x="110642" y="340635"/>
                      <a:pt x="105322" y="378403"/>
                      <a:pt x="99563" y="417452"/>
                    </a:cubicBezTo>
                    <a:cubicBezTo>
                      <a:pt x="94244" y="456660"/>
                      <a:pt x="88777" y="497149"/>
                      <a:pt x="83213" y="538358"/>
                    </a:cubicBezTo>
                    <a:cubicBezTo>
                      <a:pt x="78089" y="579647"/>
                      <a:pt x="72671" y="621577"/>
                      <a:pt x="67644" y="663586"/>
                    </a:cubicBezTo>
                    <a:cubicBezTo>
                      <a:pt x="62813" y="705675"/>
                      <a:pt x="57542" y="747684"/>
                      <a:pt x="53100" y="789214"/>
                    </a:cubicBezTo>
                    <a:cubicBezTo>
                      <a:pt x="48464" y="830743"/>
                      <a:pt x="43974" y="871552"/>
                      <a:pt x="39874" y="911160"/>
                    </a:cubicBezTo>
                    <a:cubicBezTo>
                      <a:pt x="35628" y="950769"/>
                      <a:pt x="31821" y="989097"/>
                      <a:pt x="28258" y="1025426"/>
                    </a:cubicBezTo>
                    <a:cubicBezTo>
                      <a:pt x="24549" y="1061753"/>
                      <a:pt x="21474" y="1096241"/>
                      <a:pt x="18399" y="1128008"/>
                    </a:cubicBezTo>
                    <a:cubicBezTo>
                      <a:pt x="12543" y="1191622"/>
                      <a:pt x="7858" y="1244674"/>
                      <a:pt x="4783" y="1281962"/>
                    </a:cubicBezTo>
                    <a:cubicBezTo>
                      <a:pt x="1757" y="1319410"/>
                      <a:pt x="0" y="1340855"/>
                      <a:pt x="0" y="1340855"/>
                    </a:cubicBezTo>
                    <a:lnTo>
                      <a:pt x="36750" y="1345736"/>
                    </a:lnTo>
                    <a:lnTo>
                      <a:pt x="73501" y="1350617"/>
                    </a:lnTo>
                    <a:cubicBezTo>
                      <a:pt x="73501" y="1350617"/>
                      <a:pt x="74087" y="1329572"/>
                      <a:pt x="75063" y="1292684"/>
                    </a:cubicBezTo>
                    <a:cubicBezTo>
                      <a:pt x="76137" y="1255636"/>
                      <a:pt x="77893" y="1202584"/>
                      <a:pt x="80285" y="1138970"/>
                    </a:cubicBezTo>
                    <a:cubicBezTo>
                      <a:pt x="81603" y="1107203"/>
                      <a:pt x="82823" y="1072636"/>
                      <a:pt x="84531" y="1036228"/>
                    </a:cubicBezTo>
                    <a:cubicBezTo>
                      <a:pt x="86142" y="999740"/>
                      <a:pt x="87850" y="961331"/>
                      <a:pt x="89900" y="921563"/>
                    </a:cubicBezTo>
                    <a:cubicBezTo>
                      <a:pt x="91803" y="881794"/>
                      <a:pt x="94097" y="840745"/>
                      <a:pt x="96440" y="799056"/>
                    </a:cubicBezTo>
                    <a:cubicBezTo>
                      <a:pt x="98636" y="757287"/>
                      <a:pt x="101564" y="715037"/>
                      <a:pt x="104102" y="672708"/>
                    </a:cubicBezTo>
                    <a:cubicBezTo>
                      <a:pt x="106835" y="630379"/>
                      <a:pt x="109959" y="588129"/>
                      <a:pt x="112790" y="546520"/>
                    </a:cubicBezTo>
                    <a:cubicBezTo>
                      <a:pt x="116108" y="504991"/>
                      <a:pt x="119330" y="464102"/>
                      <a:pt x="122502" y="424493"/>
                    </a:cubicBezTo>
                    <a:cubicBezTo>
                      <a:pt x="126065" y="385045"/>
                      <a:pt x="129335" y="346796"/>
                      <a:pt x="132800" y="310628"/>
                    </a:cubicBezTo>
                    <a:cubicBezTo>
                      <a:pt x="136509" y="274540"/>
                      <a:pt x="139974" y="240373"/>
                      <a:pt x="143195" y="208846"/>
                    </a:cubicBezTo>
                    <a:cubicBezTo>
                      <a:pt x="146905" y="177479"/>
                      <a:pt x="150272" y="148753"/>
                      <a:pt x="153249" y="123307"/>
                    </a:cubicBezTo>
                    <a:cubicBezTo>
                      <a:pt x="156031" y="97701"/>
                      <a:pt x="159448" y="75697"/>
                      <a:pt x="161839" y="57453"/>
                    </a:cubicBezTo>
                    <a:cubicBezTo>
                      <a:pt x="166915" y="20805"/>
                      <a:pt x="169794" y="0"/>
                      <a:pt x="16979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177297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611A8D92-575B-7A6D-E998-A5D10986D0E6}"/>
                  </a:ext>
                </a:extLst>
              </p:cNvPr>
              <p:cNvSpPr/>
              <p:nvPr/>
            </p:nvSpPr>
            <p:spPr>
              <a:xfrm>
                <a:off x="2002960" y="6004535"/>
                <a:ext cx="143977" cy="1343848"/>
              </a:xfrm>
              <a:custGeom>
                <a:avLst/>
                <a:gdLst>
                  <a:gd name="connsiteX0" fmla="*/ 61984 w 143977"/>
                  <a:gd name="connsiteY0" fmla="*/ 1343816 h 1343848"/>
                  <a:gd name="connsiteX1" fmla="*/ 63400 w 143977"/>
                  <a:gd name="connsiteY1" fmla="*/ 1298045 h 1343848"/>
                  <a:gd name="connsiteX2" fmla="*/ 68036 w 143977"/>
                  <a:gd name="connsiteY2" fmla="*/ 1176739 h 1343848"/>
                  <a:gd name="connsiteX3" fmla="*/ 68427 w 143977"/>
                  <a:gd name="connsiteY3" fmla="*/ 1168097 h 1343848"/>
                  <a:gd name="connsiteX4" fmla="*/ 74039 w 143977"/>
                  <a:gd name="connsiteY4" fmla="*/ 1091200 h 1343848"/>
                  <a:gd name="connsiteX5" fmla="*/ 81604 w 143977"/>
                  <a:gd name="connsiteY5" fmla="*/ 995099 h 1343848"/>
                  <a:gd name="connsiteX6" fmla="*/ 83068 w 143977"/>
                  <a:gd name="connsiteY6" fmla="*/ 977255 h 1343848"/>
                  <a:gd name="connsiteX7" fmla="*/ 90389 w 143977"/>
                  <a:gd name="connsiteY7" fmla="*/ 892436 h 1343848"/>
                  <a:gd name="connsiteX8" fmla="*/ 100150 w 143977"/>
                  <a:gd name="connsiteY8" fmla="*/ 786493 h 1343848"/>
                  <a:gd name="connsiteX9" fmla="*/ 100883 w 143977"/>
                  <a:gd name="connsiteY9" fmla="*/ 752725 h 1343848"/>
                  <a:gd name="connsiteX10" fmla="*/ 103176 w 143977"/>
                  <a:gd name="connsiteY10" fmla="*/ 663426 h 1343848"/>
                  <a:gd name="connsiteX11" fmla="*/ 103811 w 143977"/>
                  <a:gd name="connsiteY11" fmla="*/ 639501 h 1343848"/>
                  <a:gd name="connsiteX12" fmla="*/ 105031 w 143977"/>
                  <a:gd name="connsiteY12" fmla="*/ 603733 h 1343848"/>
                  <a:gd name="connsiteX13" fmla="*/ 107422 w 143977"/>
                  <a:gd name="connsiteY13" fmla="*/ 537158 h 1343848"/>
                  <a:gd name="connsiteX14" fmla="*/ 108935 w 143977"/>
                  <a:gd name="connsiteY14" fmla="*/ 497069 h 1343848"/>
                  <a:gd name="connsiteX15" fmla="*/ 110351 w 143977"/>
                  <a:gd name="connsiteY15" fmla="*/ 465942 h 1343848"/>
                  <a:gd name="connsiteX16" fmla="*/ 113816 w 143977"/>
                  <a:gd name="connsiteY16" fmla="*/ 392486 h 1343848"/>
                  <a:gd name="connsiteX17" fmla="*/ 115280 w 143977"/>
                  <a:gd name="connsiteY17" fmla="*/ 364000 h 1343848"/>
                  <a:gd name="connsiteX18" fmla="*/ 117916 w 143977"/>
                  <a:gd name="connsiteY18" fmla="*/ 319110 h 1343848"/>
                  <a:gd name="connsiteX19" fmla="*/ 122503 w 143977"/>
                  <a:gd name="connsiteY19" fmla="*/ 245814 h 1343848"/>
                  <a:gd name="connsiteX20" fmla="*/ 127433 w 143977"/>
                  <a:gd name="connsiteY20" fmla="*/ 180040 h 1343848"/>
                  <a:gd name="connsiteX21" fmla="*/ 130166 w 143977"/>
                  <a:gd name="connsiteY21" fmla="*/ 145232 h 1343848"/>
                  <a:gd name="connsiteX22" fmla="*/ 132069 w 143977"/>
                  <a:gd name="connsiteY22" fmla="*/ 121147 h 1343848"/>
                  <a:gd name="connsiteX23" fmla="*/ 136803 w 143977"/>
                  <a:gd name="connsiteY23" fmla="*/ 71616 h 1343848"/>
                  <a:gd name="connsiteX24" fmla="*/ 137145 w 143977"/>
                  <a:gd name="connsiteY24" fmla="*/ 67615 h 1343848"/>
                  <a:gd name="connsiteX25" fmla="*/ 140610 w 143977"/>
                  <a:gd name="connsiteY25" fmla="*/ 33287 h 1343848"/>
                  <a:gd name="connsiteX26" fmla="*/ 143978 w 143977"/>
                  <a:gd name="connsiteY26" fmla="*/ 0 h 1343848"/>
                  <a:gd name="connsiteX27" fmla="*/ 134314 w 143977"/>
                  <a:gd name="connsiteY27" fmla="*/ 54732 h 1343848"/>
                  <a:gd name="connsiteX28" fmla="*/ 132508 w 143977"/>
                  <a:gd name="connsiteY28" fmla="*/ 65134 h 1343848"/>
                  <a:gd name="connsiteX29" fmla="*/ 123577 w 143977"/>
                  <a:gd name="connsiteY29" fmla="*/ 117786 h 1343848"/>
                  <a:gd name="connsiteX30" fmla="*/ 120112 w 143977"/>
                  <a:gd name="connsiteY30" fmla="*/ 140031 h 1343848"/>
                  <a:gd name="connsiteX31" fmla="*/ 110692 w 143977"/>
                  <a:gd name="connsiteY31" fmla="*/ 200284 h 1343848"/>
                  <a:gd name="connsiteX32" fmla="*/ 105275 w 143977"/>
                  <a:gd name="connsiteY32" fmla="*/ 238132 h 1343848"/>
                  <a:gd name="connsiteX33" fmla="*/ 96832 w 143977"/>
                  <a:gd name="connsiteY33" fmla="*/ 298386 h 1343848"/>
                  <a:gd name="connsiteX34" fmla="*/ 89413 w 143977"/>
                  <a:gd name="connsiteY34" fmla="*/ 354798 h 1343848"/>
                  <a:gd name="connsiteX35" fmla="*/ 82580 w 143977"/>
                  <a:gd name="connsiteY35" fmla="*/ 408410 h 1343848"/>
                  <a:gd name="connsiteX36" fmla="*/ 73405 w 143977"/>
                  <a:gd name="connsiteY36" fmla="*/ 485627 h 1343848"/>
                  <a:gd name="connsiteX37" fmla="*/ 68622 w 143977"/>
                  <a:gd name="connsiteY37" fmla="*/ 526516 h 1343848"/>
                  <a:gd name="connsiteX38" fmla="*/ 57787 w 143977"/>
                  <a:gd name="connsiteY38" fmla="*/ 625978 h 1343848"/>
                  <a:gd name="connsiteX39" fmla="*/ 55396 w 143977"/>
                  <a:gd name="connsiteY39" fmla="*/ 648863 h 1343848"/>
                  <a:gd name="connsiteX40" fmla="*/ 43194 w 143977"/>
                  <a:gd name="connsiteY40" fmla="*/ 771530 h 1343848"/>
                  <a:gd name="connsiteX41" fmla="*/ 32262 w 143977"/>
                  <a:gd name="connsiteY41" fmla="*/ 890596 h 1343848"/>
                  <a:gd name="connsiteX42" fmla="*/ 29919 w 143977"/>
                  <a:gd name="connsiteY42" fmla="*/ 917002 h 1343848"/>
                  <a:gd name="connsiteX43" fmla="*/ 22696 w 143977"/>
                  <a:gd name="connsiteY43" fmla="*/ 1002140 h 1343848"/>
                  <a:gd name="connsiteX44" fmla="*/ 18157 w 143977"/>
                  <a:gd name="connsiteY44" fmla="*/ 1058473 h 1343848"/>
                  <a:gd name="connsiteX45" fmla="*/ 14692 w 143977"/>
                  <a:gd name="connsiteY45" fmla="*/ 1102242 h 1343848"/>
                  <a:gd name="connsiteX46" fmla="*/ 8103 w 143977"/>
                  <a:gd name="connsiteY46" fmla="*/ 1191062 h 1343848"/>
                  <a:gd name="connsiteX47" fmla="*/ 3808 w 143977"/>
                  <a:gd name="connsiteY47" fmla="*/ 1252435 h 1343848"/>
                  <a:gd name="connsiteX48" fmla="*/ 1 w 143977"/>
                  <a:gd name="connsiteY48" fmla="*/ 1309808 h 1343848"/>
                  <a:gd name="connsiteX49" fmla="*/ 30993 w 143977"/>
                  <a:gd name="connsiteY49" fmla="*/ 1326852 h 1343848"/>
                  <a:gd name="connsiteX50" fmla="*/ 61984 w 143977"/>
                  <a:gd name="connsiteY50" fmla="*/ 1343816 h 1343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43977" h="1343848">
                    <a:moveTo>
                      <a:pt x="61984" y="1343816"/>
                    </a:moveTo>
                    <a:cubicBezTo>
                      <a:pt x="62033" y="1344696"/>
                      <a:pt x="62521" y="1328052"/>
                      <a:pt x="63400" y="1298045"/>
                    </a:cubicBezTo>
                    <a:cubicBezTo>
                      <a:pt x="64425" y="1270679"/>
                      <a:pt x="65986" y="1228830"/>
                      <a:pt x="68036" y="1176739"/>
                    </a:cubicBezTo>
                    <a:cubicBezTo>
                      <a:pt x="68183" y="1174018"/>
                      <a:pt x="68329" y="1171137"/>
                      <a:pt x="68427" y="1168097"/>
                    </a:cubicBezTo>
                    <a:cubicBezTo>
                      <a:pt x="69403" y="1144172"/>
                      <a:pt x="72819" y="1118086"/>
                      <a:pt x="74039" y="1091200"/>
                    </a:cubicBezTo>
                    <a:cubicBezTo>
                      <a:pt x="75357" y="1060793"/>
                      <a:pt x="79896" y="1028226"/>
                      <a:pt x="81604" y="995099"/>
                    </a:cubicBezTo>
                    <a:cubicBezTo>
                      <a:pt x="81897" y="989177"/>
                      <a:pt x="82727" y="983176"/>
                      <a:pt x="83068" y="977255"/>
                    </a:cubicBezTo>
                    <a:cubicBezTo>
                      <a:pt x="84435" y="949729"/>
                      <a:pt x="88779" y="921002"/>
                      <a:pt x="90389" y="892436"/>
                    </a:cubicBezTo>
                    <a:cubicBezTo>
                      <a:pt x="92195" y="857629"/>
                      <a:pt x="98052" y="821781"/>
                      <a:pt x="100150" y="786493"/>
                    </a:cubicBezTo>
                    <a:cubicBezTo>
                      <a:pt x="100687" y="778411"/>
                      <a:pt x="100883" y="766889"/>
                      <a:pt x="100883" y="752725"/>
                    </a:cubicBezTo>
                    <a:cubicBezTo>
                      <a:pt x="101761" y="725199"/>
                      <a:pt x="102542" y="695113"/>
                      <a:pt x="103176" y="663426"/>
                    </a:cubicBezTo>
                    <a:cubicBezTo>
                      <a:pt x="103420" y="655504"/>
                      <a:pt x="103616" y="647582"/>
                      <a:pt x="103811" y="639501"/>
                    </a:cubicBezTo>
                    <a:cubicBezTo>
                      <a:pt x="104250" y="627658"/>
                      <a:pt x="104640" y="615735"/>
                      <a:pt x="105031" y="603733"/>
                    </a:cubicBezTo>
                    <a:cubicBezTo>
                      <a:pt x="105860" y="581648"/>
                      <a:pt x="106642" y="559403"/>
                      <a:pt x="107422" y="537158"/>
                    </a:cubicBezTo>
                    <a:cubicBezTo>
                      <a:pt x="107911" y="523795"/>
                      <a:pt x="108398" y="510432"/>
                      <a:pt x="108935" y="497069"/>
                    </a:cubicBezTo>
                    <a:cubicBezTo>
                      <a:pt x="109424" y="486667"/>
                      <a:pt x="109911" y="476265"/>
                      <a:pt x="110351" y="465942"/>
                    </a:cubicBezTo>
                    <a:cubicBezTo>
                      <a:pt x="111473" y="441137"/>
                      <a:pt x="112645" y="416572"/>
                      <a:pt x="113816" y="392486"/>
                    </a:cubicBezTo>
                    <a:cubicBezTo>
                      <a:pt x="114304" y="382884"/>
                      <a:pt x="114792" y="373442"/>
                      <a:pt x="115280" y="364000"/>
                    </a:cubicBezTo>
                    <a:cubicBezTo>
                      <a:pt x="116159" y="348797"/>
                      <a:pt x="117037" y="333833"/>
                      <a:pt x="117916" y="319110"/>
                    </a:cubicBezTo>
                    <a:cubicBezTo>
                      <a:pt x="119526" y="293745"/>
                      <a:pt x="121039" y="269179"/>
                      <a:pt x="122503" y="245814"/>
                    </a:cubicBezTo>
                    <a:cubicBezTo>
                      <a:pt x="124260" y="222689"/>
                      <a:pt x="125871" y="200684"/>
                      <a:pt x="127433" y="180040"/>
                    </a:cubicBezTo>
                    <a:cubicBezTo>
                      <a:pt x="128360" y="167957"/>
                      <a:pt x="129287" y="156354"/>
                      <a:pt x="130166" y="145232"/>
                    </a:cubicBezTo>
                    <a:cubicBezTo>
                      <a:pt x="130752" y="136910"/>
                      <a:pt x="131435" y="128908"/>
                      <a:pt x="132069" y="121147"/>
                    </a:cubicBezTo>
                    <a:cubicBezTo>
                      <a:pt x="133729" y="102823"/>
                      <a:pt x="135437" y="86259"/>
                      <a:pt x="136803" y="71616"/>
                    </a:cubicBezTo>
                    <a:cubicBezTo>
                      <a:pt x="136950" y="70255"/>
                      <a:pt x="137047" y="68975"/>
                      <a:pt x="137145" y="67615"/>
                    </a:cubicBezTo>
                    <a:cubicBezTo>
                      <a:pt x="138414" y="54412"/>
                      <a:pt x="139634" y="42889"/>
                      <a:pt x="140610" y="33287"/>
                    </a:cubicBezTo>
                    <a:cubicBezTo>
                      <a:pt x="142806" y="11923"/>
                      <a:pt x="143978" y="0"/>
                      <a:pt x="143978" y="0"/>
                    </a:cubicBezTo>
                    <a:cubicBezTo>
                      <a:pt x="143978" y="0"/>
                      <a:pt x="140464" y="19844"/>
                      <a:pt x="134314" y="54732"/>
                    </a:cubicBezTo>
                    <a:cubicBezTo>
                      <a:pt x="133729" y="58093"/>
                      <a:pt x="133143" y="61534"/>
                      <a:pt x="132508" y="65134"/>
                    </a:cubicBezTo>
                    <a:cubicBezTo>
                      <a:pt x="129824" y="80338"/>
                      <a:pt x="126554" y="97941"/>
                      <a:pt x="123577" y="117786"/>
                    </a:cubicBezTo>
                    <a:cubicBezTo>
                      <a:pt x="122455" y="124907"/>
                      <a:pt x="121283" y="132349"/>
                      <a:pt x="120112" y="140031"/>
                    </a:cubicBezTo>
                    <a:cubicBezTo>
                      <a:pt x="117183" y="158675"/>
                      <a:pt x="114060" y="178839"/>
                      <a:pt x="110692" y="200284"/>
                    </a:cubicBezTo>
                    <a:cubicBezTo>
                      <a:pt x="108935" y="212527"/>
                      <a:pt x="107129" y="225170"/>
                      <a:pt x="105275" y="238132"/>
                    </a:cubicBezTo>
                    <a:cubicBezTo>
                      <a:pt x="102542" y="257417"/>
                      <a:pt x="99760" y="277581"/>
                      <a:pt x="96832" y="298386"/>
                    </a:cubicBezTo>
                    <a:cubicBezTo>
                      <a:pt x="94342" y="316630"/>
                      <a:pt x="91902" y="335514"/>
                      <a:pt x="89413" y="354798"/>
                    </a:cubicBezTo>
                    <a:cubicBezTo>
                      <a:pt x="87168" y="372322"/>
                      <a:pt x="84923" y="390246"/>
                      <a:pt x="82580" y="408410"/>
                    </a:cubicBezTo>
                    <a:cubicBezTo>
                      <a:pt x="79603" y="433615"/>
                      <a:pt x="76529" y="459461"/>
                      <a:pt x="73405" y="485627"/>
                    </a:cubicBezTo>
                    <a:cubicBezTo>
                      <a:pt x="71794" y="499150"/>
                      <a:pt x="70233" y="512753"/>
                      <a:pt x="68622" y="526516"/>
                    </a:cubicBezTo>
                    <a:cubicBezTo>
                      <a:pt x="65059" y="559323"/>
                      <a:pt x="61350" y="592530"/>
                      <a:pt x="57787" y="625978"/>
                    </a:cubicBezTo>
                    <a:cubicBezTo>
                      <a:pt x="57006" y="633579"/>
                      <a:pt x="56176" y="641181"/>
                      <a:pt x="55396" y="648863"/>
                    </a:cubicBezTo>
                    <a:cubicBezTo>
                      <a:pt x="51345" y="689832"/>
                      <a:pt x="46904" y="730881"/>
                      <a:pt x="43194" y="771530"/>
                    </a:cubicBezTo>
                    <a:cubicBezTo>
                      <a:pt x="39387" y="811939"/>
                      <a:pt x="35581" y="851867"/>
                      <a:pt x="32262" y="890596"/>
                    </a:cubicBezTo>
                    <a:cubicBezTo>
                      <a:pt x="31481" y="899478"/>
                      <a:pt x="30700" y="908280"/>
                      <a:pt x="29919" y="917002"/>
                    </a:cubicBezTo>
                    <a:cubicBezTo>
                      <a:pt x="27381" y="946208"/>
                      <a:pt x="24990" y="974694"/>
                      <a:pt x="22696" y="1002140"/>
                    </a:cubicBezTo>
                    <a:cubicBezTo>
                      <a:pt x="21036" y="1021425"/>
                      <a:pt x="19572" y="1040229"/>
                      <a:pt x="18157" y="1058473"/>
                    </a:cubicBezTo>
                    <a:cubicBezTo>
                      <a:pt x="16986" y="1073516"/>
                      <a:pt x="15814" y="1088079"/>
                      <a:pt x="14692" y="1102242"/>
                    </a:cubicBezTo>
                    <a:cubicBezTo>
                      <a:pt x="12203" y="1134649"/>
                      <a:pt x="9958" y="1164416"/>
                      <a:pt x="8103" y="1191062"/>
                    </a:cubicBezTo>
                    <a:cubicBezTo>
                      <a:pt x="6395" y="1214267"/>
                      <a:pt x="4931" y="1234911"/>
                      <a:pt x="3808" y="1252435"/>
                    </a:cubicBezTo>
                    <a:cubicBezTo>
                      <a:pt x="1319" y="1286523"/>
                      <a:pt x="-47" y="1307167"/>
                      <a:pt x="1" y="1309808"/>
                    </a:cubicBezTo>
                    <a:cubicBezTo>
                      <a:pt x="148" y="1314529"/>
                      <a:pt x="30895" y="1322931"/>
                      <a:pt x="30993" y="1326852"/>
                    </a:cubicBezTo>
                    <a:cubicBezTo>
                      <a:pt x="31091" y="1331893"/>
                      <a:pt x="61838" y="1340295"/>
                      <a:pt x="61984" y="1343816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066091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596E9C3B-CB48-8297-0694-D3A40AB924F3}"/>
                  </a:ext>
                </a:extLst>
              </p:cNvPr>
              <p:cNvSpPr/>
              <p:nvPr/>
            </p:nvSpPr>
            <p:spPr>
              <a:xfrm>
                <a:off x="1882356" y="5942681"/>
                <a:ext cx="118311" cy="1337274"/>
              </a:xfrm>
              <a:custGeom>
                <a:avLst/>
                <a:gdLst>
                  <a:gd name="connsiteX0" fmla="*/ 50618 w 118311"/>
                  <a:gd name="connsiteY0" fmla="*/ 1337094 h 1337274"/>
                  <a:gd name="connsiteX1" fmla="*/ 51838 w 118311"/>
                  <a:gd name="connsiteY1" fmla="*/ 1303567 h 1337274"/>
                  <a:gd name="connsiteX2" fmla="*/ 55840 w 118311"/>
                  <a:gd name="connsiteY2" fmla="*/ 1214747 h 1337274"/>
                  <a:gd name="connsiteX3" fmla="*/ 56182 w 118311"/>
                  <a:gd name="connsiteY3" fmla="*/ 1208426 h 1337274"/>
                  <a:gd name="connsiteX4" fmla="*/ 63649 w 118311"/>
                  <a:gd name="connsiteY4" fmla="*/ 1146332 h 1337274"/>
                  <a:gd name="connsiteX5" fmla="*/ 73361 w 118311"/>
                  <a:gd name="connsiteY5" fmla="*/ 1068715 h 1337274"/>
                  <a:gd name="connsiteX6" fmla="*/ 75216 w 118311"/>
                  <a:gd name="connsiteY6" fmla="*/ 1054312 h 1337274"/>
                  <a:gd name="connsiteX7" fmla="*/ 84343 w 118311"/>
                  <a:gd name="connsiteY7" fmla="*/ 985817 h 1337274"/>
                  <a:gd name="connsiteX8" fmla="*/ 96202 w 118311"/>
                  <a:gd name="connsiteY8" fmla="*/ 900278 h 1337274"/>
                  <a:gd name="connsiteX9" fmla="*/ 95714 w 118311"/>
                  <a:gd name="connsiteY9" fmla="*/ 861790 h 1337274"/>
                  <a:gd name="connsiteX10" fmla="*/ 94934 w 118311"/>
                  <a:gd name="connsiteY10" fmla="*/ 759847 h 1337274"/>
                  <a:gd name="connsiteX11" fmla="*/ 94787 w 118311"/>
                  <a:gd name="connsiteY11" fmla="*/ 732561 h 1337274"/>
                  <a:gd name="connsiteX12" fmla="*/ 94836 w 118311"/>
                  <a:gd name="connsiteY12" fmla="*/ 691672 h 1337274"/>
                  <a:gd name="connsiteX13" fmla="*/ 95129 w 118311"/>
                  <a:gd name="connsiteY13" fmla="*/ 615575 h 1337274"/>
                  <a:gd name="connsiteX14" fmla="*/ 95421 w 118311"/>
                  <a:gd name="connsiteY14" fmla="*/ 569805 h 1337274"/>
                  <a:gd name="connsiteX15" fmla="*/ 95861 w 118311"/>
                  <a:gd name="connsiteY15" fmla="*/ 534197 h 1337274"/>
                  <a:gd name="connsiteX16" fmla="*/ 97130 w 118311"/>
                  <a:gd name="connsiteY16" fmla="*/ 450099 h 1337274"/>
                  <a:gd name="connsiteX17" fmla="*/ 97813 w 118311"/>
                  <a:gd name="connsiteY17" fmla="*/ 417452 h 1337274"/>
                  <a:gd name="connsiteX18" fmla="*/ 99180 w 118311"/>
                  <a:gd name="connsiteY18" fmla="*/ 366081 h 1337274"/>
                  <a:gd name="connsiteX19" fmla="*/ 101864 w 118311"/>
                  <a:gd name="connsiteY19" fmla="*/ 282862 h 1337274"/>
                  <a:gd name="connsiteX20" fmla="*/ 105134 w 118311"/>
                  <a:gd name="connsiteY20" fmla="*/ 207246 h 1337274"/>
                  <a:gd name="connsiteX21" fmla="*/ 107086 w 118311"/>
                  <a:gd name="connsiteY21" fmla="*/ 167157 h 1337274"/>
                  <a:gd name="connsiteX22" fmla="*/ 108452 w 118311"/>
                  <a:gd name="connsiteY22" fmla="*/ 139471 h 1337274"/>
                  <a:gd name="connsiteX23" fmla="*/ 112211 w 118311"/>
                  <a:gd name="connsiteY23" fmla="*/ 82418 h 1337274"/>
                  <a:gd name="connsiteX24" fmla="*/ 112503 w 118311"/>
                  <a:gd name="connsiteY24" fmla="*/ 77857 h 1337274"/>
                  <a:gd name="connsiteX25" fmla="*/ 115432 w 118311"/>
                  <a:gd name="connsiteY25" fmla="*/ 38328 h 1337274"/>
                  <a:gd name="connsiteX26" fmla="*/ 118311 w 118311"/>
                  <a:gd name="connsiteY26" fmla="*/ 0 h 1337274"/>
                  <a:gd name="connsiteX27" fmla="*/ 109868 w 118311"/>
                  <a:gd name="connsiteY27" fmla="*/ 53532 h 1337274"/>
                  <a:gd name="connsiteX28" fmla="*/ 108257 w 118311"/>
                  <a:gd name="connsiteY28" fmla="*/ 63774 h 1337274"/>
                  <a:gd name="connsiteX29" fmla="*/ 100449 w 118311"/>
                  <a:gd name="connsiteY29" fmla="*/ 115305 h 1337274"/>
                  <a:gd name="connsiteX30" fmla="*/ 97471 w 118311"/>
                  <a:gd name="connsiteY30" fmla="*/ 137150 h 1337274"/>
                  <a:gd name="connsiteX31" fmla="*/ 89370 w 118311"/>
                  <a:gd name="connsiteY31" fmla="*/ 196043 h 1337274"/>
                  <a:gd name="connsiteX32" fmla="*/ 84684 w 118311"/>
                  <a:gd name="connsiteY32" fmla="*/ 233091 h 1337274"/>
                  <a:gd name="connsiteX33" fmla="*/ 77510 w 118311"/>
                  <a:gd name="connsiteY33" fmla="*/ 291984 h 1337274"/>
                  <a:gd name="connsiteX34" fmla="*/ 71214 w 118311"/>
                  <a:gd name="connsiteY34" fmla="*/ 347116 h 1337274"/>
                  <a:gd name="connsiteX35" fmla="*/ 65504 w 118311"/>
                  <a:gd name="connsiteY35" fmla="*/ 399448 h 1337274"/>
                  <a:gd name="connsiteX36" fmla="*/ 57841 w 118311"/>
                  <a:gd name="connsiteY36" fmla="*/ 474904 h 1337274"/>
                  <a:gd name="connsiteX37" fmla="*/ 53888 w 118311"/>
                  <a:gd name="connsiteY37" fmla="*/ 514833 h 1337274"/>
                  <a:gd name="connsiteX38" fmla="*/ 45005 w 118311"/>
                  <a:gd name="connsiteY38" fmla="*/ 611894 h 1337274"/>
                  <a:gd name="connsiteX39" fmla="*/ 43102 w 118311"/>
                  <a:gd name="connsiteY39" fmla="*/ 634219 h 1337274"/>
                  <a:gd name="connsiteX40" fmla="*/ 33243 w 118311"/>
                  <a:gd name="connsiteY40" fmla="*/ 753926 h 1337274"/>
                  <a:gd name="connsiteX41" fmla="*/ 24556 w 118311"/>
                  <a:gd name="connsiteY41" fmla="*/ 870111 h 1337274"/>
                  <a:gd name="connsiteX42" fmla="*/ 22750 w 118311"/>
                  <a:gd name="connsiteY42" fmla="*/ 895877 h 1337274"/>
                  <a:gd name="connsiteX43" fmla="*/ 17137 w 118311"/>
                  <a:gd name="connsiteY43" fmla="*/ 978935 h 1337274"/>
                  <a:gd name="connsiteX44" fmla="*/ 13623 w 118311"/>
                  <a:gd name="connsiteY44" fmla="*/ 1033827 h 1337274"/>
                  <a:gd name="connsiteX45" fmla="*/ 10988 w 118311"/>
                  <a:gd name="connsiteY45" fmla="*/ 1076477 h 1337274"/>
                  <a:gd name="connsiteX46" fmla="*/ 6010 w 118311"/>
                  <a:gd name="connsiteY46" fmla="*/ 1162976 h 1337274"/>
                  <a:gd name="connsiteX47" fmla="*/ 2789 w 118311"/>
                  <a:gd name="connsiteY47" fmla="*/ 1222829 h 1337274"/>
                  <a:gd name="connsiteX48" fmla="*/ 7 w 118311"/>
                  <a:gd name="connsiteY48" fmla="*/ 1278761 h 1337274"/>
                  <a:gd name="connsiteX49" fmla="*/ 25239 w 118311"/>
                  <a:gd name="connsiteY49" fmla="*/ 1307968 h 1337274"/>
                  <a:gd name="connsiteX50" fmla="*/ 50618 w 118311"/>
                  <a:gd name="connsiteY50" fmla="*/ 1337094 h 1337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18311" h="1337274">
                    <a:moveTo>
                      <a:pt x="50618" y="1337094"/>
                    </a:moveTo>
                    <a:cubicBezTo>
                      <a:pt x="50667" y="1338934"/>
                      <a:pt x="51155" y="1326612"/>
                      <a:pt x="51838" y="1303567"/>
                    </a:cubicBezTo>
                    <a:cubicBezTo>
                      <a:pt x="52814" y="1285883"/>
                      <a:pt x="54181" y="1255236"/>
                      <a:pt x="55840" y="1214747"/>
                    </a:cubicBezTo>
                    <a:cubicBezTo>
                      <a:pt x="55987" y="1212987"/>
                      <a:pt x="56084" y="1210826"/>
                      <a:pt x="56182" y="1208426"/>
                    </a:cubicBezTo>
                    <a:cubicBezTo>
                      <a:pt x="56963" y="1189301"/>
                      <a:pt x="62624" y="1167857"/>
                      <a:pt x="63649" y="1146332"/>
                    </a:cubicBezTo>
                    <a:cubicBezTo>
                      <a:pt x="64723" y="1122007"/>
                      <a:pt x="71995" y="1095281"/>
                      <a:pt x="73361" y="1068715"/>
                    </a:cubicBezTo>
                    <a:cubicBezTo>
                      <a:pt x="73606" y="1063994"/>
                      <a:pt x="74972" y="1059033"/>
                      <a:pt x="75216" y="1054312"/>
                    </a:cubicBezTo>
                    <a:cubicBezTo>
                      <a:pt x="76339" y="1032307"/>
                      <a:pt x="83025" y="1008702"/>
                      <a:pt x="84343" y="985817"/>
                    </a:cubicBezTo>
                    <a:cubicBezTo>
                      <a:pt x="85807" y="957971"/>
                      <a:pt x="94494" y="928524"/>
                      <a:pt x="96202" y="900278"/>
                    </a:cubicBezTo>
                    <a:cubicBezTo>
                      <a:pt x="96642" y="893797"/>
                      <a:pt x="96398" y="880434"/>
                      <a:pt x="95714" y="861790"/>
                    </a:cubicBezTo>
                    <a:cubicBezTo>
                      <a:pt x="95763" y="832423"/>
                      <a:pt x="95470" y="797855"/>
                      <a:pt x="94934" y="759847"/>
                    </a:cubicBezTo>
                    <a:cubicBezTo>
                      <a:pt x="94934" y="750885"/>
                      <a:pt x="94885" y="741763"/>
                      <a:pt x="94787" y="732561"/>
                    </a:cubicBezTo>
                    <a:cubicBezTo>
                      <a:pt x="94787" y="719198"/>
                      <a:pt x="94836" y="705515"/>
                      <a:pt x="94836" y="691672"/>
                    </a:cubicBezTo>
                    <a:cubicBezTo>
                      <a:pt x="94934" y="666787"/>
                      <a:pt x="95031" y="641341"/>
                      <a:pt x="95129" y="615575"/>
                    </a:cubicBezTo>
                    <a:cubicBezTo>
                      <a:pt x="95226" y="600372"/>
                      <a:pt x="95275" y="585089"/>
                      <a:pt x="95421" y="569805"/>
                    </a:cubicBezTo>
                    <a:cubicBezTo>
                      <a:pt x="95568" y="557963"/>
                      <a:pt x="95714" y="546040"/>
                      <a:pt x="95861" y="534197"/>
                    </a:cubicBezTo>
                    <a:cubicBezTo>
                      <a:pt x="96202" y="506031"/>
                      <a:pt x="96739" y="477865"/>
                      <a:pt x="97130" y="450099"/>
                    </a:cubicBezTo>
                    <a:cubicBezTo>
                      <a:pt x="97325" y="439137"/>
                      <a:pt x="97569" y="428254"/>
                      <a:pt x="97813" y="417452"/>
                    </a:cubicBezTo>
                    <a:cubicBezTo>
                      <a:pt x="98252" y="400088"/>
                      <a:pt x="98740" y="382964"/>
                      <a:pt x="99180" y="366081"/>
                    </a:cubicBezTo>
                    <a:cubicBezTo>
                      <a:pt x="100107" y="337434"/>
                      <a:pt x="101034" y="309588"/>
                      <a:pt x="101864" y="282862"/>
                    </a:cubicBezTo>
                    <a:cubicBezTo>
                      <a:pt x="103035" y="256376"/>
                      <a:pt x="104060" y="231091"/>
                      <a:pt x="105134" y="207246"/>
                    </a:cubicBezTo>
                    <a:cubicBezTo>
                      <a:pt x="105817" y="193322"/>
                      <a:pt x="106452" y="179960"/>
                      <a:pt x="107086" y="167157"/>
                    </a:cubicBezTo>
                    <a:cubicBezTo>
                      <a:pt x="107525" y="157635"/>
                      <a:pt x="107965" y="148353"/>
                      <a:pt x="108452" y="139471"/>
                    </a:cubicBezTo>
                    <a:cubicBezTo>
                      <a:pt x="109770" y="118426"/>
                      <a:pt x="111088" y="99302"/>
                      <a:pt x="112211" y="82418"/>
                    </a:cubicBezTo>
                    <a:cubicBezTo>
                      <a:pt x="112308" y="80898"/>
                      <a:pt x="112406" y="79377"/>
                      <a:pt x="112503" y="77857"/>
                    </a:cubicBezTo>
                    <a:cubicBezTo>
                      <a:pt x="113480" y="62654"/>
                      <a:pt x="114602" y="49371"/>
                      <a:pt x="115432" y="38328"/>
                    </a:cubicBezTo>
                    <a:cubicBezTo>
                      <a:pt x="117286" y="13763"/>
                      <a:pt x="118311" y="0"/>
                      <a:pt x="118311" y="0"/>
                    </a:cubicBezTo>
                    <a:cubicBezTo>
                      <a:pt x="118311" y="0"/>
                      <a:pt x="115237" y="19444"/>
                      <a:pt x="109868" y="53532"/>
                    </a:cubicBezTo>
                    <a:cubicBezTo>
                      <a:pt x="109380" y="56812"/>
                      <a:pt x="108843" y="60253"/>
                      <a:pt x="108257" y="63774"/>
                    </a:cubicBezTo>
                    <a:cubicBezTo>
                      <a:pt x="105915" y="78657"/>
                      <a:pt x="103035" y="95861"/>
                      <a:pt x="100449" y="115305"/>
                    </a:cubicBezTo>
                    <a:cubicBezTo>
                      <a:pt x="99472" y="122347"/>
                      <a:pt x="98447" y="129548"/>
                      <a:pt x="97471" y="137150"/>
                    </a:cubicBezTo>
                    <a:cubicBezTo>
                      <a:pt x="94982" y="155394"/>
                      <a:pt x="92249" y="175078"/>
                      <a:pt x="89370" y="196043"/>
                    </a:cubicBezTo>
                    <a:cubicBezTo>
                      <a:pt x="87857" y="207966"/>
                      <a:pt x="86295" y="220368"/>
                      <a:pt x="84684" y="233091"/>
                    </a:cubicBezTo>
                    <a:cubicBezTo>
                      <a:pt x="82390" y="251975"/>
                      <a:pt x="79999" y="271660"/>
                      <a:pt x="77510" y="291984"/>
                    </a:cubicBezTo>
                    <a:cubicBezTo>
                      <a:pt x="75411" y="309828"/>
                      <a:pt x="73361" y="328232"/>
                      <a:pt x="71214" y="347116"/>
                    </a:cubicBezTo>
                    <a:cubicBezTo>
                      <a:pt x="69311" y="364240"/>
                      <a:pt x="67456" y="381684"/>
                      <a:pt x="65504" y="399448"/>
                    </a:cubicBezTo>
                    <a:cubicBezTo>
                      <a:pt x="63015" y="424093"/>
                      <a:pt x="60428" y="449299"/>
                      <a:pt x="57841" y="474904"/>
                    </a:cubicBezTo>
                    <a:cubicBezTo>
                      <a:pt x="56524" y="488107"/>
                      <a:pt x="55206" y="501390"/>
                      <a:pt x="53888" y="514833"/>
                    </a:cubicBezTo>
                    <a:cubicBezTo>
                      <a:pt x="50960" y="546840"/>
                      <a:pt x="47934" y="579247"/>
                      <a:pt x="45005" y="611894"/>
                    </a:cubicBezTo>
                    <a:cubicBezTo>
                      <a:pt x="44371" y="619336"/>
                      <a:pt x="43736" y="626778"/>
                      <a:pt x="43102" y="634219"/>
                    </a:cubicBezTo>
                    <a:cubicBezTo>
                      <a:pt x="39832" y="674148"/>
                      <a:pt x="36220" y="714237"/>
                      <a:pt x="33243" y="753926"/>
                    </a:cubicBezTo>
                    <a:cubicBezTo>
                      <a:pt x="30217" y="793294"/>
                      <a:pt x="27191" y="832183"/>
                      <a:pt x="24556" y="870111"/>
                    </a:cubicBezTo>
                    <a:cubicBezTo>
                      <a:pt x="23921" y="878753"/>
                      <a:pt x="23336" y="887315"/>
                      <a:pt x="22750" y="895877"/>
                    </a:cubicBezTo>
                    <a:cubicBezTo>
                      <a:pt x="20749" y="924283"/>
                      <a:pt x="18894" y="952049"/>
                      <a:pt x="17137" y="978935"/>
                    </a:cubicBezTo>
                    <a:cubicBezTo>
                      <a:pt x="15868" y="997739"/>
                      <a:pt x="14697" y="1016063"/>
                      <a:pt x="13623" y="1033827"/>
                    </a:cubicBezTo>
                    <a:cubicBezTo>
                      <a:pt x="12696" y="1048471"/>
                      <a:pt x="11818" y="1062714"/>
                      <a:pt x="10988" y="1076477"/>
                    </a:cubicBezTo>
                    <a:cubicBezTo>
                      <a:pt x="9084" y="1107684"/>
                      <a:pt x="7425" y="1136730"/>
                      <a:pt x="6010" y="1162976"/>
                    </a:cubicBezTo>
                    <a:cubicBezTo>
                      <a:pt x="4692" y="1185221"/>
                      <a:pt x="3618" y="1205305"/>
                      <a:pt x="2789" y="1222829"/>
                    </a:cubicBezTo>
                    <a:cubicBezTo>
                      <a:pt x="885" y="1253556"/>
                      <a:pt x="-91" y="1273400"/>
                      <a:pt x="7" y="1278761"/>
                    </a:cubicBezTo>
                    <a:cubicBezTo>
                      <a:pt x="251" y="1288123"/>
                      <a:pt x="24995" y="1300126"/>
                      <a:pt x="25239" y="1307968"/>
                    </a:cubicBezTo>
                    <a:cubicBezTo>
                      <a:pt x="25581" y="1318130"/>
                      <a:pt x="50374" y="1330052"/>
                      <a:pt x="50618" y="1337094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5954791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6A041010-5930-FCEF-A03F-A291CCBB7F55}"/>
                  </a:ext>
                </a:extLst>
              </p:cNvPr>
              <p:cNvSpPr/>
              <p:nvPr/>
            </p:nvSpPr>
            <p:spPr>
              <a:xfrm>
                <a:off x="2084557" y="6015337"/>
                <a:ext cx="118311" cy="1337274"/>
              </a:xfrm>
              <a:custGeom>
                <a:avLst/>
                <a:gdLst>
                  <a:gd name="connsiteX0" fmla="*/ 50618 w 118311"/>
                  <a:gd name="connsiteY0" fmla="*/ 1337094 h 1337274"/>
                  <a:gd name="connsiteX1" fmla="*/ 51838 w 118311"/>
                  <a:gd name="connsiteY1" fmla="*/ 1303567 h 1337274"/>
                  <a:gd name="connsiteX2" fmla="*/ 55840 w 118311"/>
                  <a:gd name="connsiteY2" fmla="*/ 1214747 h 1337274"/>
                  <a:gd name="connsiteX3" fmla="*/ 56182 w 118311"/>
                  <a:gd name="connsiteY3" fmla="*/ 1208426 h 1337274"/>
                  <a:gd name="connsiteX4" fmla="*/ 63649 w 118311"/>
                  <a:gd name="connsiteY4" fmla="*/ 1146332 h 1337274"/>
                  <a:gd name="connsiteX5" fmla="*/ 73361 w 118311"/>
                  <a:gd name="connsiteY5" fmla="*/ 1068715 h 1337274"/>
                  <a:gd name="connsiteX6" fmla="*/ 75216 w 118311"/>
                  <a:gd name="connsiteY6" fmla="*/ 1054312 h 1337274"/>
                  <a:gd name="connsiteX7" fmla="*/ 84343 w 118311"/>
                  <a:gd name="connsiteY7" fmla="*/ 985817 h 1337274"/>
                  <a:gd name="connsiteX8" fmla="*/ 96203 w 118311"/>
                  <a:gd name="connsiteY8" fmla="*/ 900278 h 1337274"/>
                  <a:gd name="connsiteX9" fmla="*/ 95714 w 118311"/>
                  <a:gd name="connsiteY9" fmla="*/ 861790 h 1337274"/>
                  <a:gd name="connsiteX10" fmla="*/ 94934 w 118311"/>
                  <a:gd name="connsiteY10" fmla="*/ 759847 h 1337274"/>
                  <a:gd name="connsiteX11" fmla="*/ 94787 w 118311"/>
                  <a:gd name="connsiteY11" fmla="*/ 732561 h 1337274"/>
                  <a:gd name="connsiteX12" fmla="*/ 94836 w 118311"/>
                  <a:gd name="connsiteY12" fmla="*/ 691672 h 1337274"/>
                  <a:gd name="connsiteX13" fmla="*/ 95129 w 118311"/>
                  <a:gd name="connsiteY13" fmla="*/ 615575 h 1337274"/>
                  <a:gd name="connsiteX14" fmla="*/ 95421 w 118311"/>
                  <a:gd name="connsiteY14" fmla="*/ 569805 h 1337274"/>
                  <a:gd name="connsiteX15" fmla="*/ 95861 w 118311"/>
                  <a:gd name="connsiteY15" fmla="*/ 534197 h 1337274"/>
                  <a:gd name="connsiteX16" fmla="*/ 97130 w 118311"/>
                  <a:gd name="connsiteY16" fmla="*/ 450099 h 1337274"/>
                  <a:gd name="connsiteX17" fmla="*/ 97813 w 118311"/>
                  <a:gd name="connsiteY17" fmla="*/ 417452 h 1337274"/>
                  <a:gd name="connsiteX18" fmla="*/ 99180 w 118311"/>
                  <a:gd name="connsiteY18" fmla="*/ 366080 h 1337274"/>
                  <a:gd name="connsiteX19" fmla="*/ 101864 w 118311"/>
                  <a:gd name="connsiteY19" fmla="*/ 282862 h 1337274"/>
                  <a:gd name="connsiteX20" fmla="*/ 105134 w 118311"/>
                  <a:gd name="connsiteY20" fmla="*/ 207246 h 1337274"/>
                  <a:gd name="connsiteX21" fmla="*/ 107086 w 118311"/>
                  <a:gd name="connsiteY21" fmla="*/ 167157 h 1337274"/>
                  <a:gd name="connsiteX22" fmla="*/ 108452 w 118311"/>
                  <a:gd name="connsiteY22" fmla="*/ 139471 h 1337274"/>
                  <a:gd name="connsiteX23" fmla="*/ 112211 w 118311"/>
                  <a:gd name="connsiteY23" fmla="*/ 82418 h 1337274"/>
                  <a:gd name="connsiteX24" fmla="*/ 112503 w 118311"/>
                  <a:gd name="connsiteY24" fmla="*/ 77857 h 1337274"/>
                  <a:gd name="connsiteX25" fmla="*/ 115432 w 118311"/>
                  <a:gd name="connsiteY25" fmla="*/ 38328 h 1337274"/>
                  <a:gd name="connsiteX26" fmla="*/ 118311 w 118311"/>
                  <a:gd name="connsiteY26" fmla="*/ 0 h 1337274"/>
                  <a:gd name="connsiteX27" fmla="*/ 109868 w 118311"/>
                  <a:gd name="connsiteY27" fmla="*/ 53532 h 1337274"/>
                  <a:gd name="connsiteX28" fmla="*/ 108257 w 118311"/>
                  <a:gd name="connsiteY28" fmla="*/ 63774 h 1337274"/>
                  <a:gd name="connsiteX29" fmla="*/ 100449 w 118311"/>
                  <a:gd name="connsiteY29" fmla="*/ 115305 h 1337274"/>
                  <a:gd name="connsiteX30" fmla="*/ 97471 w 118311"/>
                  <a:gd name="connsiteY30" fmla="*/ 137150 h 1337274"/>
                  <a:gd name="connsiteX31" fmla="*/ 89370 w 118311"/>
                  <a:gd name="connsiteY31" fmla="*/ 196043 h 1337274"/>
                  <a:gd name="connsiteX32" fmla="*/ 84684 w 118311"/>
                  <a:gd name="connsiteY32" fmla="*/ 233091 h 1337274"/>
                  <a:gd name="connsiteX33" fmla="*/ 77510 w 118311"/>
                  <a:gd name="connsiteY33" fmla="*/ 291984 h 1337274"/>
                  <a:gd name="connsiteX34" fmla="*/ 71214 w 118311"/>
                  <a:gd name="connsiteY34" fmla="*/ 347116 h 1337274"/>
                  <a:gd name="connsiteX35" fmla="*/ 65504 w 118311"/>
                  <a:gd name="connsiteY35" fmla="*/ 399448 h 1337274"/>
                  <a:gd name="connsiteX36" fmla="*/ 57841 w 118311"/>
                  <a:gd name="connsiteY36" fmla="*/ 474904 h 1337274"/>
                  <a:gd name="connsiteX37" fmla="*/ 53888 w 118311"/>
                  <a:gd name="connsiteY37" fmla="*/ 514833 h 1337274"/>
                  <a:gd name="connsiteX38" fmla="*/ 45005 w 118311"/>
                  <a:gd name="connsiteY38" fmla="*/ 611894 h 1337274"/>
                  <a:gd name="connsiteX39" fmla="*/ 43053 w 118311"/>
                  <a:gd name="connsiteY39" fmla="*/ 634219 h 1337274"/>
                  <a:gd name="connsiteX40" fmla="*/ 33243 w 118311"/>
                  <a:gd name="connsiteY40" fmla="*/ 753926 h 1337274"/>
                  <a:gd name="connsiteX41" fmla="*/ 24556 w 118311"/>
                  <a:gd name="connsiteY41" fmla="*/ 870111 h 1337274"/>
                  <a:gd name="connsiteX42" fmla="*/ 22750 w 118311"/>
                  <a:gd name="connsiteY42" fmla="*/ 895877 h 1337274"/>
                  <a:gd name="connsiteX43" fmla="*/ 17137 w 118311"/>
                  <a:gd name="connsiteY43" fmla="*/ 978935 h 1337274"/>
                  <a:gd name="connsiteX44" fmla="*/ 13623 w 118311"/>
                  <a:gd name="connsiteY44" fmla="*/ 1033827 h 1337274"/>
                  <a:gd name="connsiteX45" fmla="*/ 10988 w 118311"/>
                  <a:gd name="connsiteY45" fmla="*/ 1076477 h 1337274"/>
                  <a:gd name="connsiteX46" fmla="*/ 6010 w 118311"/>
                  <a:gd name="connsiteY46" fmla="*/ 1162976 h 1337274"/>
                  <a:gd name="connsiteX47" fmla="*/ 2789 w 118311"/>
                  <a:gd name="connsiteY47" fmla="*/ 1222829 h 1337274"/>
                  <a:gd name="connsiteX48" fmla="*/ 7 w 118311"/>
                  <a:gd name="connsiteY48" fmla="*/ 1278761 h 1337274"/>
                  <a:gd name="connsiteX49" fmla="*/ 25239 w 118311"/>
                  <a:gd name="connsiteY49" fmla="*/ 1307968 h 1337274"/>
                  <a:gd name="connsiteX50" fmla="*/ 50618 w 118311"/>
                  <a:gd name="connsiteY50" fmla="*/ 1337094 h 1337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18311" h="1337274">
                    <a:moveTo>
                      <a:pt x="50618" y="1337094"/>
                    </a:moveTo>
                    <a:cubicBezTo>
                      <a:pt x="50667" y="1338934"/>
                      <a:pt x="51106" y="1326612"/>
                      <a:pt x="51838" y="1303567"/>
                    </a:cubicBezTo>
                    <a:cubicBezTo>
                      <a:pt x="52814" y="1285883"/>
                      <a:pt x="54181" y="1255236"/>
                      <a:pt x="55840" y="1214747"/>
                    </a:cubicBezTo>
                    <a:cubicBezTo>
                      <a:pt x="55987" y="1212987"/>
                      <a:pt x="56084" y="1210826"/>
                      <a:pt x="56182" y="1208426"/>
                    </a:cubicBezTo>
                    <a:cubicBezTo>
                      <a:pt x="56963" y="1189302"/>
                      <a:pt x="62624" y="1167857"/>
                      <a:pt x="63649" y="1146332"/>
                    </a:cubicBezTo>
                    <a:cubicBezTo>
                      <a:pt x="64723" y="1122007"/>
                      <a:pt x="71995" y="1095281"/>
                      <a:pt x="73361" y="1068715"/>
                    </a:cubicBezTo>
                    <a:cubicBezTo>
                      <a:pt x="73606" y="1063994"/>
                      <a:pt x="74972" y="1059033"/>
                      <a:pt x="75216" y="1054312"/>
                    </a:cubicBezTo>
                    <a:cubicBezTo>
                      <a:pt x="76339" y="1032307"/>
                      <a:pt x="83025" y="1008702"/>
                      <a:pt x="84343" y="985817"/>
                    </a:cubicBezTo>
                    <a:cubicBezTo>
                      <a:pt x="85807" y="957971"/>
                      <a:pt x="94494" y="928524"/>
                      <a:pt x="96203" y="900278"/>
                    </a:cubicBezTo>
                    <a:cubicBezTo>
                      <a:pt x="96642" y="893797"/>
                      <a:pt x="96398" y="880434"/>
                      <a:pt x="95714" y="861790"/>
                    </a:cubicBezTo>
                    <a:cubicBezTo>
                      <a:pt x="95763" y="832423"/>
                      <a:pt x="95470" y="797855"/>
                      <a:pt x="94934" y="759847"/>
                    </a:cubicBezTo>
                    <a:cubicBezTo>
                      <a:pt x="94934" y="750885"/>
                      <a:pt x="94885" y="741763"/>
                      <a:pt x="94787" y="732561"/>
                    </a:cubicBezTo>
                    <a:cubicBezTo>
                      <a:pt x="94787" y="719198"/>
                      <a:pt x="94836" y="705515"/>
                      <a:pt x="94836" y="691672"/>
                    </a:cubicBezTo>
                    <a:cubicBezTo>
                      <a:pt x="94934" y="666787"/>
                      <a:pt x="95031" y="641341"/>
                      <a:pt x="95129" y="615575"/>
                    </a:cubicBezTo>
                    <a:cubicBezTo>
                      <a:pt x="95226" y="600372"/>
                      <a:pt x="95275" y="585089"/>
                      <a:pt x="95421" y="569805"/>
                    </a:cubicBezTo>
                    <a:cubicBezTo>
                      <a:pt x="95568" y="557963"/>
                      <a:pt x="95714" y="546040"/>
                      <a:pt x="95861" y="534197"/>
                    </a:cubicBezTo>
                    <a:cubicBezTo>
                      <a:pt x="96203" y="506031"/>
                      <a:pt x="96739" y="477865"/>
                      <a:pt x="97130" y="450099"/>
                    </a:cubicBezTo>
                    <a:cubicBezTo>
                      <a:pt x="97325" y="439137"/>
                      <a:pt x="97569" y="428254"/>
                      <a:pt x="97813" y="417452"/>
                    </a:cubicBezTo>
                    <a:cubicBezTo>
                      <a:pt x="98252" y="400088"/>
                      <a:pt x="98740" y="382964"/>
                      <a:pt x="99180" y="366080"/>
                    </a:cubicBezTo>
                    <a:cubicBezTo>
                      <a:pt x="100107" y="337434"/>
                      <a:pt x="101034" y="309588"/>
                      <a:pt x="101864" y="282862"/>
                    </a:cubicBezTo>
                    <a:cubicBezTo>
                      <a:pt x="103035" y="256376"/>
                      <a:pt x="104060" y="231091"/>
                      <a:pt x="105134" y="207246"/>
                    </a:cubicBezTo>
                    <a:cubicBezTo>
                      <a:pt x="105817" y="193322"/>
                      <a:pt x="106452" y="179960"/>
                      <a:pt x="107086" y="167157"/>
                    </a:cubicBezTo>
                    <a:cubicBezTo>
                      <a:pt x="107525" y="157635"/>
                      <a:pt x="107965" y="148353"/>
                      <a:pt x="108452" y="139471"/>
                    </a:cubicBezTo>
                    <a:cubicBezTo>
                      <a:pt x="109770" y="118426"/>
                      <a:pt x="111088" y="99302"/>
                      <a:pt x="112211" y="82418"/>
                    </a:cubicBezTo>
                    <a:cubicBezTo>
                      <a:pt x="112308" y="80898"/>
                      <a:pt x="112406" y="79378"/>
                      <a:pt x="112503" y="77857"/>
                    </a:cubicBezTo>
                    <a:cubicBezTo>
                      <a:pt x="113480" y="62654"/>
                      <a:pt x="114602" y="49371"/>
                      <a:pt x="115432" y="38328"/>
                    </a:cubicBezTo>
                    <a:cubicBezTo>
                      <a:pt x="117286" y="13763"/>
                      <a:pt x="118311" y="0"/>
                      <a:pt x="118311" y="0"/>
                    </a:cubicBezTo>
                    <a:cubicBezTo>
                      <a:pt x="118311" y="0"/>
                      <a:pt x="115237" y="19444"/>
                      <a:pt x="109868" y="53532"/>
                    </a:cubicBezTo>
                    <a:cubicBezTo>
                      <a:pt x="109380" y="56812"/>
                      <a:pt x="108843" y="60253"/>
                      <a:pt x="108257" y="63774"/>
                    </a:cubicBezTo>
                    <a:cubicBezTo>
                      <a:pt x="105915" y="78657"/>
                      <a:pt x="103035" y="95861"/>
                      <a:pt x="100449" y="115305"/>
                    </a:cubicBezTo>
                    <a:cubicBezTo>
                      <a:pt x="99472" y="122347"/>
                      <a:pt x="98447" y="129548"/>
                      <a:pt x="97471" y="137150"/>
                    </a:cubicBezTo>
                    <a:cubicBezTo>
                      <a:pt x="94982" y="155394"/>
                      <a:pt x="92249" y="175078"/>
                      <a:pt x="89370" y="196043"/>
                    </a:cubicBezTo>
                    <a:cubicBezTo>
                      <a:pt x="87857" y="207966"/>
                      <a:pt x="86295" y="220368"/>
                      <a:pt x="84684" y="233091"/>
                    </a:cubicBezTo>
                    <a:cubicBezTo>
                      <a:pt x="82390" y="251975"/>
                      <a:pt x="79999" y="271660"/>
                      <a:pt x="77510" y="291984"/>
                    </a:cubicBezTo>
                    <a:cubicBezTo>
                      <a:pt x="75411" y="309828"/>
                      <a:pt x="73361" y="328232"/>
                      <a:pt x="71214" y="347116"/>
                    </a:cubicBezTo>
                    <a:cubicBezTo>
                      <a:pt x="69311" y="364240"/>
                      <a:pt x="67456" y="381684"/>
                      <a:pt x="65504" y="399448"/>
                    </a:cubicBezTo>
                    <a:cubicBezTo>
                      <a:pt x="63015" y="424093"/>
                      <a:pt x="60428" y="449299"/>
                      <a:pt x="57841" y="474904"/>
                    </a:cubicBezTo>
                    <a:cubicBezTo>
                      <a:pt x="56524" y="488107"/>
                      <a:pt x="55206" y="501390"/>
                      <a:pt x="53888" y="514833"/>
                    </a:cubicBezTo>
                    <a:cubicBezTo>
                      <a:pt x="50960" y="546840"/>
                      <a:pt x="47934" y="579247"/>
                      <a:pt x="45005" y="611894"/>
                    </a:cubicBezTo>
                    <a:cubicBezTo>
                      <a:pt x="44371" y="619336"/>
                      <a:pt x="43737" y="626778"/>
                      <a:pt x="43053" y="634219"/>
                    </a:cubicBezTo>
                    <a:cubicBezTo>
                      <a:pt x="39783" y="674148"/>
                      <a:pt x="36171" y="714237"/>
                      <a:pt x="33243" y="753926"/>
                    </a:cubicBezTo>
                    <a:cubicBezTo>
                      <a:pt x="30217" y="793294"/>
                      <a:pt x="27191" y="832183"/>
                      <a:pt x="24556" y="870111"/>
                    </a:cubicBezTo>
                    <a:cubicBezTo>
                      <a:pt x="23922" y="878753"/>
                      <a:pt x="23336" y="887315"/>
                      <a:pt x="22750" y="895877"/>
                    </a:cubicBezTo>
                    <a:cubicBezTo>
                      <a:pt x="20749" y="924283"/>
                      <a:pt x="18894" y="952049"/>
                      <a:pt x="17137" y="978935"/>
                    </a:cubicBezTo>
                    <a:cubicBezTo>
                      <a:pt x="15868" y="997739"/>
                      <a:pt x="14697" y="1016063"/>
                      <a:pt x="13623" y="1033827"/>
                    </a:cubicBezTo>
                    <a:cubicBezTo>
                      <a:pt x="12696" y="1048471"/>
                      <a:pt x="11818" y="1062714"/>
                      <a:pt x="10988" y="1076477"/>
                    </a:cubicBezTo>
                    <a:cubicBezTo>
                      <a:pt x="9084" y="1107684"/>
                      <a:pt x="7425" y="1136730"/>
                      <a:pt x="6010" y="1162976"/>
                    </a:cubicBezTo>
                    <a:cubicBezTo>
                      <a:pt x="4692" y="1185221"/>
                      <a:pt x="3618" y="1205305"/>
                      <a:pt x="2789" y="1222829"/>
                    </a:cubicBezTo>
                    <a:cubicBezTo>
                      <a:pt x="885" y="1253556"/>
                      <a:pt x="-91" y="1273400"/>
                      <a:pt x="7" y="1278761"/>
                    </a:cubicBezTo>
                    <a:cubicBezTo>
                      <a:pt x="251" y="1288123"/>
                      <a:pt x="24995" y="1300126"/>
                      <a:pt x="25239" y="1307968"/>
                    </a:cubicBezTo>
                    <a:cubicBezTo>
                      <a:pt x="25581" y="1318050"/>
                      <a:pt x="50374" y="1330053"/>
                      <a:pt x="50618" y="1337094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5954747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1C3C5725-4D8F-4E8C-6E30-747C36110EA7}"/>
                  </a:ext>
                </a:extLst>
              </p:cNvPr>
              <p:cNvSpPr/>
              <p:nvPr/>
            </p:nvSpPr>
            <p:spPr>
              <a:xfrm>
                <a:off x="1811706" y="6030141"/>
                <a:ext cx="92570" cy="1330819"/>
              </a:xfrm>
              <a:custGeom>
                <a:avLst/>
                <a:gdLst>
                  <a:gd name="connsiteX0" fmla="*/ 39226 w 92570"/>
                  <a:gd name="connsiteY0" fmla="*/ 1330293 h 1330819"/>
                  <a:gd name="connsiteX1" fmla="*/ 40299 w 92570"/>
                  <a:gd name="connsiteY1" fmla="*/ 1309008 h 1330819"/>
                  <a:gd name="connsiteX2" fmla="*/ 43667 w 92570"/>
                  <a:gd name="connsiteY2" fmla="*/ 1252595 h 1330819"/>
                  <a:gd name="connsiteX3" fmla="*/ 43960 w 92570"/>
                  <a:gd name="connsiteY3" fmla="*/ 1248594 h 1330819"/>
                  <a:gd name="connsiteX4" fmla="*/ 53233 w 92570"/>
                  <a:gd name="connsiteY4" fmla="*/ 1201304 h 1330819"/>
                  <a:gd name="connsiteX5" fmla="*/ 65141 w 92570"/>
                  <a:gd name="connsiteY5" fmla="*/ 1142251 h 1330819"/>
                  <a:gd name="connsiteX6" fmla="*/ 67387 w 92570"/>
                  <a:gd name="connsiteY6" fmla="*/ 1131289 h 1330819"/>
                  <a:gd name="connsiteX7" fmla="*/ 78319 w 92570"/>
                  <a:gd name="connsiteY7" fmla="*/ 1079197 h 1330819"/>
                  <a:gd name="connsiteX8" fmla="*/ 92277 w 92570"/>
                  <a:gd name="connsiteY8" fmla="*/ 1014143 h 1330819"/>
                  <a:gd name="connsiteX9" fmla="*/ 90569 w 92570"/>
                  <a:gd name="connsiteY9" fmla="*/ 970933 h 1330819"/>
                  <a:gd name="connsiteX10" fmla="*/ 86762 w 92570"/>
                  <a:gd name="connsiteY10" fmla="*/ 856348 h 1330819"/>
                  <a:gd name="connsiteX11" fmla="*/ 85884 w 92570"/>
                  <a:gd name="connsiteY11" fmla="*/ 825622 h 1330819"/>
                  <a:gd name="connsiteX12" fmla="*/ 84761 w 92570"/>
                  <a:gd name="connsiteY12" fmla="*/ 779611 h 1330819"/>
                  <a:gd name="connsiteX13" fmla="*/ 82907 w 92570"/>
                  <a:gd name="connsiteY13" fmla="*/ 693993 h 1330819"/>
                  <a:gd name="connsiteX14" fmla="*/ 81931 w 92570"/>
                  <a:gd name="connsiteY14" fmla="*/ 642461 h 1330819"/>
                  <a:gd name="connsiteX15" fmla="*/ 81442 w 92570"/>
                  <a:gd name="connsiteY15" fmla="*/ 602372 h 1330819"/>
                  <a:gd name="connsiteX16" fmla="*/ 80564 w 92570"/>
                  <a:gd name="connsiteY16" fmla="*/ 507712 h 1330819"/>
                  <a:gd name="connsiteX17" fmla="*/ 80418 w 92570"/>
                  <a:gd name="connsiteY17" fmla="*/ 470984 h 1330819"/>
                  <a:gd name="connsiteX18" fmla="*/ 80466 w 92570"/>
                  <a:gd name="connsiteY18" fmla="*/ 413131 h 1330819"/>
                  <a:gd name="connsiteX19" fmla="*/ 81247 w 92570"/>
                  <a:gd name="connsiteY19" fmla="*/ 320070 h 1330819"/>
                  <a:gd name="connsiteX20" fmla="*/ 82858 w 92570"/>
                  <a:gd name="connsiteY20" fmla="*/ 234612 h 1330819"/>
                  <a:gd name="connsiteX21" fmla="*/ 84078 w 92570"/>
                  <a:gd name="connsiteY21" fmla="*/ 189242 h 1330819"/>
                  <a:gd name="connsiteX22" fmla="*/ 84908 w 92570"/>
                  <a:gd name="connsiteY22" fmla="*/ 157955 h 1330819"/>
                  <a:gd name="connsiteX23" fmla="*/ 87641 w 92570"/>
                  <a:gd name="connsiteY23" fmla="*/ 93381 h 1330819"/>
                  <a:gd name="connsiteX24" fmla="*/ 87836 w 92570"/>
                  <a:gd name="connsiteY24" fmla="*/ 88179 h 1330819"/>
                  <a:gd name="connsiteX25" fmla="*/ 90179 w 92570"/>
                  <a:gd name="connsiteY25" fmla="*/ 43450 h 1330819"/>
                  <a:gd name="connsiteX26" fmla="*/ 92570 w 92570"/>
                  <a:gd name="connsiteY26" fmla="*/ 0 h 1330819"/>
                  <a:gd name="connsiteX27" fmla="*/ 85396 w 92570"/>
                  <a:gd name="connsiteY27" fmla="*/ 52412 h 1330819"/>
                  <a:gd name="connsiteX28" fmla="*/ 84029 w 92570"/>
                  <a:gd name="connsiteY28" fmla="*/ 62414 h 1330819"/>
                  <a:gd name="connsiteX29" fmla="*/ 77343 w 92570"/>
                  <a:gd name="connsiteY29" fmla="*/ 112825 h 1330819"/>
                  <a:gd name="connsiteX30" fmla="*/ 74854 w 92570"/>
                  <a:gd name="connsiteY30" fmla="*/ 134190 h 1330819"/>
                  <a:gd name="connsiteX31" fmla="*/ 68118 w 92570"/>
                  <a:gd name="connsiteY31" fmla="*/ 191802 h 1330819"/>
                  <a:gd name="connsiteX32" fmla="*/ 64165 w 92570"/>
                  <a:gd name="connsiteY32" fmla="*/ 227970 h 1330819"/>
                  <a:gd name="connsiteX33" fmla="*/ 58308 w 92570"/>
                  <a:gd name="connsiteY33" fmla="*/ 285503 h 1330819"/>
                  <a:gd name="connsiteX34" fmla="*/ 53135 w 92570"/>
                  <a:gd name="connsiteY34" fmla="*/ 339355 h 1330819"/>
                  <a:gd name="connsiteX35" fmla="*/ 48499 w 92570"/>
                  <a:gd name="connsiteY35" fmla="*/ 390486 h 1330819"/>
                  <a:gd name="connsiteX36" fmla="*/ 42349 w 92570"/>
                  <a:gd name="connsiteY36" fmla="*/ 464102 h 1330819"/>
                  <a:gd name="connsiteX37" fmla="*/ 39275 w 92570"/>
                  <a:gd name="connsiteY37" fmla="*/ 503071 h 1330819"/>
                  <a:gd name="connsiteX38" fmla="*/ 32295 w 92570"/>
                  <a:gd name="connsiteY38" fmla="*/ 597812 h 1330819"/>
                  <a:gd name="connsiteX39" fmla="*/ 30831 w 92570"/>
                  <a:gd name="connsiteY39" fmla="*/ 619496 h 1330819"/>
                  <a:gd name="connsiteX40" fmla="*/ 23364 w 92570"/>
                  <a:gd name="connsiteY40" fmla="*/ 736242 h 1330819"/>
                  <a:gd name="connsiteX41" fmla="*/ 16921 w 92570"/>
                  <a:gd name="connsiteY41" fmla="*/ 849547 h 1330819"/>
                  <a:gd name="connsiteX42" fmla="*/ 15604 w 92570"/>
                  <a:gd name="connsiteY42" fmla="*/ 874592 h 1330819"/>
                  <a:gd name="connsiteX43" fmla="*/ 11553 w 92570"/>
                  <a:gd name="connsiteY43" fmla="*/ 955490 h 1330819"/>
                  <a:gd name="connsiteX44" fmla="*/ 9113 w 92570"/>
                  <a:gd name="connsiteY44" fmla="*/ 1008942 h 1330819"/>
                  <a:gd name="connsiteX45" fmla="*/ 7258 w 92570"/>
                  <a:gd name="connsiteY45" fmla="*/ 1050551 h 1330819"/>
                  <a:gd name="connsiteX46" fmla="*/ 3890 w 92570"/>
                  <a:gd name="connsiteY46" fmla="*/ 1134809 h 1330819"/>
                  <a:gd name="connsiteX47" fmla="*/ 1792 w 92570"/>
                  <a:gd name="connsiteY47" fmla="*/ 1193142 h 1330819"/>
                  <a:gd name="connsiteX48" fmla="*/ 35 w 92570"/>
                  <a:gd name="connsiteY48" fmla="*/ 1247634 h 1330819"/>
                  <a:gd name="connsiteX49" fmla="*/ 19508 w 92570"/>
                  <a:gd name="connsiteY49" fmla="*/ 1289004 h 1330819"/>
                  <a:gd name="connsiteX50" fmla="*/ 39226 w 92570"/>
                  <a:gd name="connsiteY50" fmla="*/ 1330293 h 1330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92570" h="1330819">
                    <a:moveTo>
                      <a:pt x="39226" y="1330293"/>
                    </a:moveTo>
                    <a:cubicBezTo>
                      <a:pt x="39323" y="1333013"/>
                      <a:pt x="39714" y="1325091"/>
                      <a:pt x="40299" y="1309008"/>
                    </a:cubicBezTo>
                    <a:cubicBezTo>
                      <a:pt x="41227" y="1301006"/>
                      <a:pt x="42398" y="1281562"/>
                      <a:pt x="43667" y="1252595"/>
                    </a:cubicBezTo>
                    <a:cubicBezTo>
                      <a:pt x="43765" y="1251715"/>
                      <a:pt x="43862" y="1250435"/>
                      <a:pt x="43960" y="1248594"/>
                    </a:cubicBezTo>
                    <a:cubicBezTo>
                      <a:pt x="44545" y="1234272"/>
                      <a:pt x="52501" y="1217468"/>
                      <a:pt x="53233" y="1201304"/>
                    </a:cubicBezTo>
                    <a:cubicBezTo>
                      <a:pt x="54014" y="1183060"/>
                      <a:pt x="64116" y="1162095"/>
                      <a:pt x="65141" y="1142251"/>
                    </a:cubicBezTo>
                    <a:cubicBezTo>
                      <a:pt x="65288" y="1138730"/>
                      <a:pt x="67191" y="1134809"/>
                      <a:pt x="67387" y="1131289"/>
                    </a:cubicBezTo>
                    <a:cubicBezTo>
                      <a:pt x="68216" y="1114725"/>
                      <a:pt x="77343" y="1096321"/>
                      <a:pt x="78319" y="1079197"/>
                    </a:cubicBezTo>
                    <a:cubicBezTo>
                      <a:pt x="79393" y="1058313"/>
                      <a:pt x="91008" y="1035268"/>
                      <a:pt x="92277" y="1014143"/>
                    </a:cubicBezTo>
                    <a:cubicBezTo>
                      <a:pt x="92570" y="1009342"/>
                      <a:pt x="91936" y="994059"/>
                      <a:pt x="90569" y="970933"/>
                    </a:cubicBezTo>
                    <a:cubicBezTo>
                      <a:pt x="89788" y="939727"/>
                      <a:pt x="88422" y="900678"/>
                      <a:pt x="86762" y="856348"/>
                    </a:cubicBezTo>
                    <a:cubicBezTo>
                      <a:pt x="86469" y="846346"/>
                      <a:pt x="86177" y="836104"/>
                      <a:pt x="85884" y="825622"/>
                    </a:cubicBezTo>
                    <a:cubicBezTo>
                      <a:pt x="85493" y="810658"/>
                      <a:pt x="85103" y="795295"/>
                      <a:pt x="84761" y="779611"/>
                    </a:cubicBezTo>
                    <a:cubicBezTo>
                      <a:pt x="84175" y="751845"/>
                      <a:pt x="83492" y="723199"/>
                      <a:pt x="82907" y="693993"/>
                    </a:cubicBezTo>
                    <a:cubicBezTo>
                      <a:pt x="82565" y="676949"/>
                      <a:pt x="82272" y="659745"/>
                      <a:pt x="81931" y="642461"/>
                    </a:cubicBezTo>
                    <a:cubicBezTo>
                      <a:pt x="81784" y="629178"/>
                      <a:pt x="81589" y="615735"/>
                      <a:pt x="81442" y="602372"/>
                    </a:cubicBezTo>
                    <a:cubicBezTo>
                      <a:pt x="81003" y="570845"/>
                      <a:pt x="80857" y="539159"/>
                      <a:pt x="80564" y="507712"/>
                    </a:cubicBezTo>
                    <a:cubicBezTo>
                      <a:pt x="80515" y="495389"/>
                      <a:pt x="80466" y="483146"/>
                      <a:pt x="80418" y="470984"/>
                    </a:cubicBezTo>
                    <a:cubicBezTo>
                      <a:pt x="80418" y="451459"/>
                      <a:pt x="80466" y="432175"/>
                      <a:pt x="80466" y="413131"/>
                    </a:cubicBezTo>
                    <a:cubicBezTo>
                      <a:pt x="80759" y="381204"/>
                      <a:pt x="81052" y="349997"/>
                      <a:pt x="81247" y="320070"/>
                    </a:cubicBezTo>
                    <a:cubicBezTo>
                      <a:pt x="81833" y="290304"/>
                      <a:pt x="82272" y="261658"/>
                      <a:pt x="82858" y="234612"/>
                    </a:cubicBezTo>
                    <a:cubicBezTo>
                      <a:pt x="83297" y="218928"/>
                      <a:pt x="83687" y="203805"/>
                      <a:pt x="84078" y="189242"/>
                    </a:cubicBezTo>
                    <a:cubicBezTo>
                      <a:pt x="84322" y="178439"/>
                      <a:pt x="84615" y="168037"/>
                      <a:pt x="84908" y="157955"/>
                    </a:cubicBezTo>
                    <a:cubicBezTo>
                      <a:pt x="85884" y="134190"/>
                      <a:pt x="86860" y="112505"/>
                      <a:pt x="87641" y="93381"/>
                    </a:cubicBezTo>
                    <a:cubicBezTo>
                      <a:pt x="87690" y="91620"/>
                      <a:pt x="87787" y="89860"/>
                      <a:pt x="87836" y="88179"/>
                    </a:cubicBezTo>
                    <a:cubicBezTo>
                      <a:pt x="88568" y="71056"/>
                      <a:pt x="89544" y="56012"/>
                      <a:pt x="90179" y="43450"/>
                    </a:cubicBezTo>
                    <a:cubicBezTo>
                      <a:pt x="91740" y="15684"/>
                      <a:pt x="92570" y="0"/>
                      <a:pt x="92570" y="0"/>
                    </a:cubicBezTo>
                    <a:cubicBezTo>
                      <a:pt x="92570" y="0"/>
                      <a:pt x="89983" y="18964"/>
                      <a:pt x="85396" y="52412"/>
                    </a:cubicBezTo>
                    <a:cubicBezTo>
                      <a:pt x="84956" y="55612"/>
                      <a:pt x="84517" y="58973"/>
                      <a:pt x="84029" y="62414"/>
                    </a:cubicBezTo>
                    <a:cubicBezTo>
                      <a:pt x="82077" y="76977"/>
                      <a:pt x="79588" y="93861"/>
                      <a:pt x="77343" y="112825"/>
                    </a:cubicBezTo>
                    <a:cubicBezTo>
                      <a:pt x="76513" y="119706"/>
                      <a:pt x="75683" y="126828"/>
                      <a:pt x="74854" y="134190"/>
                    </a:cubicBezTo>
                    <a:cubicBezTo>
                      <a:pt x="72755" y="152033"/>
                      <a:pt x="70510" y="171318"/>
                      <a:pt x="68118" y="191802"/>
                    </a:cubicBezTo>
                    <a:cubicBezTo>
                      <a:pt x="66849" y="203485"/>
                      <a:pt x="65532" y="215567"/>
                      <a:pt x="64165" y="227970"/>
                    </a:cubicBezTo>
                    <a:cubicBezTo>
                      <a:pt x="62311" y="246374"/>
                      <a:pt x="60310" y="265578"/>
                      <a:pt x="58308" y="285503"/>
                    </a:cubicBezTo>
                    <a:cubicBezTo>
                      <a:pt x="56600" y="302947"/>
                      <a:pt x="54892" y="320951"/>
                      <a:pt x="53135" y="339355"/>
                    </a:cubicBezTo>
                    <a:cubicBezTo>
                      <a:pt x="51622" y="356078"/>
                      <a:pt x="50060" y="373122"/>
                      <a:pt x="48499" y="390486"/>
                    </a:cubicBezTo>
                    <a:cubicBezTo>
                      <a:pt x="46498" y="414491"/>
                      <a:pt x="44448" y="439137"/>
                      <a:pt x="42349" y="464102"/>
                    </a:cubicBezTo>
                    <a:cubicBezTo>
                      <a:pt x="41324" y="476985"/>
                      <a:pt x="40299" y="489948"/>
                      <a:pt x="39275" y="503071"/>
                    </a:cubicBezTo>
                    <a:cubicBezTo>
                      <a:pt x="36980" y="534278"/>
                      <a:pt x="34589" y="565884"/>
                      <a:pt x="32295" y="597812"/>
                    </a:cubicBezTo>
                    <a:cubicBezTo>
                      <a:pt x="31807" y="605013"/>
                      <a:pt x="31319" y="612295"/>
                      <a:pt x="30831" y="619496"/>
                    </a:cubicBezTo>
                    <a:cubicBezTo>
                      <a:pt x="28342" y="658385"/>
                      <a:pt x="25560" y="697433"/>
                      <a:pt x="23364" y="736242"/>
                    </a:cubicBezTo>
                    <a:cubicBezTo>
                      <a:pt x="21119" y="774490"/>
                      <a:pt x="18825" y="812419"/>
                      <a:pt x="16921" y="849547"/>
                    </a:cubicBezTo>
                    <a:cubicBezTo>
                      <a:pt x="16482" y="857949"/>
                      <a:pt x="16043" y="866351"/>
                      <a:pt x="15604" y="874592"/>
                    </a:cubicBezTo>
                    <a:cubicBezTo>
                      <a:pt x="14140" y="902198"/>
                      <a:pt x="12822" y="929244"/>
                      <a:pt x="11553" y="955490"/>
                    </a:cubicBezTo>
                    <a:cubicBezTo>
                      <a:pt x="10626" y="973734"/>
                      <a:pt x="9845" y="991578"/>
                      <a:pt x="9113" y="1008942"/>
                    </a:cubicBezTo>
                    <a:cubicBezTo>
                      <a:pt x="8478" y="1023105"/>
                      <a:pt x="7844" y="1037028"/>
                      <a:pt x="7258" y="1050551"/>
                    </a:cubicBezTo>
                    <a:cubicBezTo>
                      <a:pt x="5940" y="1080638"/>
                      <a:pt x="4818" y="1108884"/>
                      <a:pt x="3890" y="1134809"/>
                    </a:cubicBezTo>
                    <a:cubicBezTo>
                      <a:pt x="3012" y="1156094"/>
                      <a:pt x="2280" y="1175618"/>
                      <a:pt x="1792" y="1193142"/>
                    </a:cubicBezTo>
                    <a:cubicBezTo>
                      <a:pt x="474" y="1220508"/>
                      <a:pt x="-160" y="1239552"/>
                      <a:pt x="35" y="1247634"/>
                    </a:cubicBezTo>
                    <a:cubicBezTo>
                      <a:pt x="425" y="1261717"/>
                      <a:pt x="19167" y="1277161"/>
                      <a:pt x="19508" y="1289004"/>
                    </a:cubicBezTo>
                    <a:cubicBezTo>
                      <a:pt x="20045" y="1304207"/>
                      <a:pt x="38835" y="1319730"/>
                      <a:pt x="39226" y="1330293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5842851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F840431E-A815-3017-CCAC-502F88FC2791}"/>
                  </a:ext>
                </a:extLst>
              </p:cNvPr>
              <p:cNvSpPr/>
              <p:nvPr/>
            </p:nvSpPr>
            <p:spPr>
              <a:xfrm>
                <a:off x="2023606" y="6294679"/>
                <a:ext cx="233485" cy="1025265"/>
              </a:xfrm>
              <a:custGeom>
                <a:avLst/>
                <a:gdLst>
                  <a:gd name="connsiteX0" fmla="*/ 233486 w 233485"/>
                  <a:gd name="connsiteY0" fmla="*/ 0 h 1025265"/>
                  <a:gd name="connsiteX1" fmla="*/ 217526 w 233485"/>
                  <a:gd name="connsiteY1" fmla="*/ 38168 h 1025265"/>
                  <a:gd name="connsiteX2" fmla="*/ 200200 w 233485"/>
                  <a:gd name="connsiteY2" fmla="*/ 83218 h 1025265"/>
                  <a:gd name="connsiteX3" fmla="*/ 189951 w 233485"/>
                  <a:gd name="connsiteY3" fmla="*/ 111384 h 1025265"/>
                  <a:gd name="connsiteX4" fmla="*/ 179068 w 233485"/>
                  <a:gd name="connsiteY4" fmla="*/ 143151 h 1025265"/>
                  <a:gd name="connsiteX5" fmla="*/ 167647 w 233485"/>
                  <a:gd name="connsiteY5" fmla="*/ 178039 h 1025265"/>
                  <a:gd name="connsiteX6" fmla="*/ 155934 w 233485"/>
                  <a:gd name="connsiteY6" fmla="*/ 215807 h 1025265"/>
                  <a:gd name="connsiteX7" fmla="*/ 149931 w 233485"/>
                  <a:gd name="connsiteY7" fmla="*/ 235652 h 1025265"/>
                  <a:gd name="connsiteX8" fmla="*/ 144074 w 233485"/>
                  <a:gd name="connsiteY8" fmla="*/ 256216 h 1025265"/>
                  <a:gd name="connsiteX9" fmla="*/ 138071 w 233485"/>
                  <a:gd name="connsiteY9" fmla="*/ 277261 h 1025265"/>
                  <a:gd name="connsiteX10" fmla="*/ 132214 w 233485"/>
                  <a:gd name="connsiteY10" fmla="*/ 298866 h 1025265"/>
                  <a:gd name="connsiteX11" fmla="*/ 120501 w 233485"/>
                  <a:gd name="connsiteY11" fmla="*/ 343356 h 1025265"/>
                  <a:gd name="connsiteX12" fmla="*/ 109031 w 233485"/>
                  <a:gd name="connsiteY12" fmla="*/ 389366 h 1025265"/>
                  <a:gd name="connsiteX13" fmla="*/ 87167 w 233485"/>
                  <a:gd name="connsiteY13" fmla="*/ 484187 h 1025265"/>
                  <a:gd name="connsiteX14" fmla="*/ 67254 w 233485"/>
                  <a:gd name="connsiteY14" fmla="*/ 580288 h 1025265"/>
                  <a:gd name="connsiteX15" fmla="*/ 49635 w 233485"/>
                  <a:gd name="connsiteY15" fmla="*/ 674308 h 1025265"/>
                  <a:gd name="connsiteX16" fmla="*/ 22109 w 233485"/>
                  <a:gd name="connsiteY16" fmla="*/ 842985 h 1025265"/>
                  <a:gd name="connsiteX17" fmla="*/ 5564 w 233485"/>
                  <a:gd name="connsiteY17" fmla="*/ 963972 h 1025265"/>
                  <a:gd name="connsiteX18" fmla="*/ 1415 w 233485"/>
                  <a:gd name="connsiteY18" fmla="*/ 998380 h 1025265"/>
                  <a:gd name="connsiteX19" fmla="*/ 0 w 233485"/>
                  <a:gd name="connsiteY19" fmla="*/ 1011102 h 1025265"/>
                  <a:gd name="connsiteX20" fmla="*/ 73111 w 233485"/>
                  <a:gd name="connsiteY20" fmla="*/ 1025265 h 1025265"/>
                  <a:gd name="connsiteX21" fmla="*/ 73550 w 233485"/>
                  <a:gd name="connsiteY21" fmla="*/ 1013983 h 1025265"/>
                  <a:gd name="connsiteX22" fmla="*/ 75209 w 233485"/>
                  <a:gd name="connsiteY22" fmla="*/ 980856 h 1025265"/>
                  <a:gd name="connsiteX23" fmla="*/ 83165 w 233485"/>
                  <a:gd name="connsiteY23" fmla="*/ 861549 h 1025265"/>
                  <a:gd name="connsiteX24" fmla="*/ 98636 w 233485"/>
                  <a:gd name="connsiteY24" fmla="*/ 693112 h 1025265"/>
                  <a:gd name="connsiteX25" fmla="*/ 109520 w 233485"/>
                  <a:gd name="connsiteY25" fmla="*/ 598532 h 1025265"/>
                  <a:gd name="connsiteX26" fmla="*/ 122453 w 233485"/>
                  <a:gd name="connsiteY26" fmla="*/ 501390 h 1025265"/>
                  <a:gd name="connsiteX27" fmla="*/ 137436 w 233485"/>
                  <a:gd name="connsiteY27" fmla="*/ 404969 h 1025265"/>
                  <a:gd name="connsiteX28" fmla="*/ 145538 w 233485"/>
                  <a:gd name="connsiteY28" fmla="*/ 357999 h 1025265"/>
                  <a:gd name="connsiteX29" fmla="*/ 153981 w 233485"/>
                  <a:gd name="connsiteY29" fmla="*/ 312389 h 1025265"/>
                  <a:gd name="connsiteX30" fmla="*/ 158276 w 233485"/>
                  <a:gd name="connsiteY30" fmla="*/ 290224 h 1025265"/>
                  <a:gd name="connsiteX31" fmla="*/ 162718 w 233485"/>
                  <a:gd name="connsiteY31" fmla="*/ 268619 h 1025265"/>
                  <a:gd name="connsiteX32" fmla="*/ 167110 w 233485"/>
                  <a:gd name="connsiteY32" fmla="*/ 247414 h 1025265"/>
                  <a:gd name="connsiteX33" fmla="*/ 171649 w 233485"/>
                  <a:gd name="connsiteY33" fmla="*/ 226930 h 1025265"/>
                  <a:gd name="connsiteX34" fmla="*/ 180581 w 233485"/>
                  <a:gd name="connsiteY34" fmla="*/ 187721 h 1025265"/>
                  <a:gd name="connsiteX35" fmla="*/ 189414 w 233485"/>
                  <a:gd name="connsiteY35" fmla="*/ 151393 h 1025265"/>
                  <a:gd name="connsiteX36" fmla="*/ 197955 w 233485"/>
                  <a:gd name="connsiteY36" fmla="*/ 118186 h 1025265"/>
                  <a:gd name="connsiteX37" fmla="*/ 206155 w 233485"/>
                  <a:gd name="connsiteY37" fmla="*/ 88580 h 1025265"/>
                  <a:gd name="connsiteX38" fmla="*/ 220211 w 233485"/>
                  <a:gd name="connsiteY38" fmla="*/ 40969 h 1025265"/>
                  <a:gd name="connsiteX39" fmla="*/ 233486 w 233485"/>
                  <a:gd name="connsiteY39" fmla="*/ 0 h 1025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33485" h="1025265">
                    <a:moveTo>
                      <a:pt x="233486" y="0"/>
                    </a:moveTo>
                    <a:cubicBezTo>
                      <a:pt x="233486" y="0"/>
                      <a:pt x="227678" y="13843"/>
                      <a:pt x="217526" y="38168"/>
                    </a:cubicBezTo>
                    <a:cubicBezTo>
                      <a:pt x="212743" y="50651"/>
                      <a:pt x="206594" y="65534"/>
                      <a:pt x="200200" y="83218"/>
                    </a:cubicBezTo>
                    <a:cubicBezTo>
                      <a:pt x="196979" y="92020"/>
                      <a:pt x="193563" y="101462"/>
                      <a:pt x="189951" y="111384"/>
                    </a:cubicBezTo>
                    <a:cubicBezTo>
                      <a:pt x="186486" y="121467"/>
                      <a:pt x="182874" y="132029"/>
                      <a:pt x="179068" y="143151"/>
                    </a:cubicBezTo>
                    <a:cubicBezTo>
                      <a:pt x="175212" y="154194"/>
                      <a:pt x="171600" y="165957"/>
                      <a:pt x="167647" y="178039"/>
                    </a:cubicBezTo>
                    <a:cubicBezTo>
                      <a:pt x="163694" y="190122"/>
                      <a:pt x="159838" y="202765"/>
                      <a:pt x="155934" y="215807"/>
                    </a:cubicBezTo>
                    <a:cubicBezTo>
                      <a:pt x="153981" y="222369"/>
                      <a:pt x="151981" y="228930"/>
                      <a:pt x="149931" y="235652"/>
                    </a:cubicBezTo>
                    <a:cubicBezTo>
                      <a:pt x="147978" y="242453"/>
                      <a:pt x="146026" y="249255"/>
                      <a:pt x="144074" y="256216"/>
                    </a:cubicBezTo>
                    <a:cubicBezTo>
                      <a:pt x="142073" y="263178"/>
                      <a:pt x="140121" y="270139"/>
                      <a:pt x="138071" y="277261"/>
                    </a:cubicBezTo>
                    <a:cubicBezTo>
                      <a:pt x="136119" y="284383"/>
                      <a:pt x="134166" y="291584"/>
                      <a:pt x="132214" y="298866"/>
                    </a:cubicBezTo>
                    <a:cubicBezTo>
                      <a:pt x="128212" y="313349"/>
                      <a:pt x="124356" y="328232"/>
                      <a:pt x="120501" y="343356"/>
                    </a:cubicBezTo>
                    <a:cubicBezTo>
                      <a:pt x="116548" y="358399"/>
                      <a:pt x="112838" y="373842"/>
                      <a:pt x="109031" y="389366"/>
                    </a:cubicBezTo>
                    <a:cubicBezTo>
                      <a:pt x="101467" y="420413"/>
                      <a:pt x="94244" y="452259"/>
                      <a:pt x="87167" y="484187"/>
                    </a:cubicBezTo>
                    <a:cubicBezTo>
                      <a:pt x="80236" y="516194"/>
                      <a:pt x="73501" y="548361"/>
                      <a:pt x="67254" y="580288"/>
                    </a:cubicBezTo>
                    <a:cubicBezTo>
                      <a:pt x="60958" y="612135"/>
                      <a:pt x="55053" y="643662"/>
                      <a:pt x="49635" y="674308"/>
                    </a:cubicBezTo>
                    <a:cubicBezTo>
                      <a:pt x="38654" y="735522"/>
                      <a:pt x="29478" y="793214"/>
                      <a:pt x="22109" y="842985"/>
                    </a:cubicBezTo>
                    <a:cubicBezTo>
                      <a:pt x="14691" y="892676"/>
                      <a:pt x="9224" y="934525"/>
                      <a:pt x="5564" y="963972"/>
                    </a:cubicBezTo>
                    <a:cubicBezTo>
                      <a:pt x="3709" y="978695"/>
                      <a:pt x="2343" y="990378"/>
                      <a:pt x="1415" y="998380"/>
                    </a:cubicBezTo>
                    <a:cubicBezTo>
                      <a:pt x="488" y="1006701"/>
                      <a:pt x="0" y="1011102"/>
                      <a:pt x="0" y="1011102"/>
                    </a:cubicBezTo>
                    <a:lnTo>
                      <a:pt x="73111" y="1025265"/>
                    </a:lnTo>
                    <a:cubicBezTo>
                      <a:pt x="73111" y="1025265"/>
                      <a:pt x="73257" y="1021345"/>
                      <a:pt x="73550" y="1013983"/>
                    </a:cubicBezTo>
                    <a:cubicBezTo>
                      <a:pt x="73940" y="1006301"/>
                      <a:pt x="74477" y="995099"/>
                      <a:pt x="75209" y="980856"/>
                    </a:cubicBezTo>
                    <a:cubicBezTo>
                      <a:pt x="76820" y="952129"/>
                      <a:pt x="79309" y="910920"/>
                      <a:pt x="83165" y="861549"/>
                    </a:cubicBezTo>
                    <a:cubicBezTo>
                      <a:pt x="87020" y="812179"/>
                      <a:pt x="92047" y="754566"/>
                      <a:pt x="98636" y="693112"/>
                    </a:cubicBezTo>
                    <a:cubicBezTo>
                      <a:pt x="101906" y="662386"/>
                      <a:pt x="105518" y="630699"/>
                      <a:pt x="109520" y="598532"/>
                    </a:cubicBezTo>
                    <a:cubicBezTo>
                      <a:pt x="113473" y="566365"/>
                      <a:pt x="117865" y="533877"/>
                      <a:pt x="122453" y="501390"/>
                    </a:cubicBezTo>
                    <a:cubicBezTo>
                      <a:pt x="127187" y="468983"/>
                      <a:pt x="132117" y="436656"/>
                      <a:pt x="137436" y="404969"/>
                    </a:cubicBezTo>
                    <a:cubicBezTo>
                      <a:pt x="140121" y="389126"/>
                      <a:pt x="142707" y="373442"/>
                      <a:pt x="145538" y="357999"/>
                    </a:cubicBezTo>
                    <a:cubicBezTo>
                      <a:pt x="148271" y="342555"/>
                      <a:pt x="151053" y="327272"/>
                      <a:pt x="153981" y="312389"/>
                    </a:cubicBezTo>
                    <a:cubicBezTo>
                      <a:pt x="155397" y="304947"/>
                      <a:pt x="156861" y="297505"/>
                      <a:pt x="158276" y="290224"/>
                    </a:cubicBezTo>
                    <a:cubicBezTo>
                      <a:pt x="159789" y="282942"/>
                      <a:pt x="161253" y="275741"/>
                      <a:pt x="162718" y="268619"/>
                    </a:cubicBezTo>
                    <a:cubicBezTo>
                      <a:pt x="164182" y="261498"/>
                      <a:pt x="165646" y="254456"/>
                      <a:pt x="167110" y="247414"/>
                    </a:cubicBezTo>
                    <a:cubicBezTo>
                      <a:pt x="168623" y="240453"/>
                      <a:pt x="170136" y="233651"/>
                      <a:pt x="171649" y="226930"/>
                    </a:cubicBezTo>
                    <a:cubicBezTo>
                      <a:pt x="174626" y="213407"/>
                      <a:pt x="177506" y="200284"/>
                      <a:pt x="180581" y="187721"/>
                    </a:cubicBezTo>
                    <a:cubicBezTo>
                      <a:pt x="183606" y="175159"/>
                      <a:pt x="186388" y="162836"/>
                      <a:pt x="189414" y="151393"/>
                    </a:cubicBezTo>
                    <a:cubicBezTo>
                      <a:pt x="192391" y="139791"/>
                      <a:pt x="195271" y="128748"/>
                      <a:pt x="197955" y="118186"/>
                    </a:cubicBezTo>
                    <a:cubicBezTo>
                      <a:pt x="200835" y="107784"/>
                      <a:pt x="203568" y="97861"/>
                      <a:pt x="206155" y="88580"/>
                    </a:cubicBezTo>
                    <a:cubicBezTo>
                      <a:pt x="211279" y="69935"/>
                      <a:pt x="216355" y="54252"/>
                      <a:pt x="220211" y="40969"/>
                    </a:cubicBezTo>
                    <a:cubicBezTo>
                      <a:pt x="228703" y="14883"/>
                      <a:pt x="233486" y="0"/>
                      <a:pt x="23348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7833689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BCD18453-D8D6-CDA3-872A-61551E6209E2}"/>
                  </a:ext>
                </a:extLst>
              </p:cNvPr>
              <p:cNvSpPr/>
              <p:nvPr/>
            </p:nvSpPr>
            <p:spPr>
              <a:xfrm>
                <a:off x="1995438" y="6176013"/>
                <a:ext cx="82732" cy="1074716"/>
              </a:xfrm>
              <a:custGeom>
                <a:avLst/>
                <a:gdLst>
                  <a:gd name="connsiteX0" fmla="*/ 59892 w 82732"/>
                  <a:gd name="connsiteY0" fmla="*/ 0 h 1074716"/>
                  <a:gd name="connsiteX1" fmla="*/ 51204 w 82732"/>
                  <a:gd name="connsiteY1" fmla="*/ 43850 h 1074716"/>
                  <a:gd name="connsiteX2" fmla="*/ 42370 w 82732"/>
                  <a:gd name="connsiteY2" fmla="*/ 94981 h 1074716"/>
                  <a:gd name="connsiteX3" fmla="*/ 37392 w 82732"/>
                  <a:gd name="connsiteY3" fmla="*/ 126668 h 1074716"/>
                  <a:gd name="connsiteX4" fmla="*/ 32463 w 82732"/>
                  <a:gd name="connsiteY4" fmla="*/ 162036 h 1074716"/>
                  <a:gd name="connsiteX5" fmla="*/ 27582 w 82732"/>
                  <a:gd name="connsiteY5" fmla="*/ 200684 h 1074716"/>
                  <a:gd name="connsiteX6" fmla="*/ 22848 w 82732"/>
                  <a:gd name="connsiteY6" fmla="*/ 242293 h 1074716"/>
                  <a:gd name="connsiteX7" fmla="*/ 20554 w 82732"/>
                  <a:gd name="connsiteY7" fmla="*/ 264058 h 1074716"/>
                  <a:gd name="connsiteX8" fmla="*/ 18456 w 82732"/>
                  <a:gd name="connsiteY8" fmla="*/ 286383 h 1074716"/>
                  <a:gd name="connsiteX9" fmla="*/ 16357 w 82732"/>
                  <a:gd name="connsiteY9" fmla="*/ 309268 h 1074716"/>
                  <a:gd name="connsiteX10" fmla="*/ 14454 w 82732"/>
                  <a:gd name="connsiteY10" fmla="*/ 332633 h 1074716"/>
                  <a:gd name="connsiteX11" fmla="*/ 10891 w 82732"/>
                  <a:gd name="connsiteY11" fmla="*/ 380564 h 1074716"/>
                  <a:gd name="connsiteX12" fmla="*/ 7816 w 82732"/>
                  <a:gd name="connsiteY12" fmla="*/ 429855 h 1074716"/>
                  <a:gd name="connsiteX13" fmla="*/ 3229 w 82732"/>
                  <a:gd name="connsiteY13" fmla="*/ 530677 h 1074716"/>
                  <a:gd name="connsiteX14" fmla="*/ 691 w 82732"/>
                  <a:gd name="connsiteY14" fmla="*/ 631739 h 1074716"/>
                  <a:gd name="connsiteX15" fmla="*/ 7 w 82732"/>
                  <a:gd name="connsiteY15" fmla="*/ 729761 h 1074716"/>
                  <a:gd name="connsiteX16" fmla="*/ 2691 w 82732"/>
                  <a:gd name="connsiteY16" fmla="*/ 903799 h 1074716"/>
                  <a:gd name="connsiteX17" fmla="*/ 7621 w 82732"/>
                  <a:gd name="connsiteY17" fmla="*/ 1027106 h 1074716"/>
                  <a:gd name="connsiteX18" fmla="*/ 9573 w 82732"/>
                  <a:gd name="connsiteY18" fmla="*/ 1061913 h 1074716"/>
                  <a:gd name="connsiteX19" fmla="*/ 10403 w 82732"/>
                  <a:gd name="connsiteY19" fmla="*/ 1074716 h 1074716"/>
                  <a:gd name="connsiteX20" fmla="*/ 82733 w 82732"/>
                  <a:gd name="connsiteY20" fmla="*/ 1054472 h 1074716"/>
                  <a:gd name="connsiteX21" fmla="*/ 81220 w 82732"/>
                  <a:gd name="connsiteY21" fmla="*/ 1043509 h 1074716"/>
                  <a:gd name="connsiteX22" fmla="*/ 77120 w 82732"/>
                  <a:gd name="connsiteY22" fmla="*/ 1011022 h 1074716"/>
                  <a:gd name="connsiteX23" fmla="*/ 64236 w 82732"/>
                  <a:gd name="connsiteY23" fmla="*/ 893236 h 1074716"/>
                  <a:gd name="connsiteX24" fmla="*/ 50082 w 82732"/>
                  <a:gd name="connsiteY24" fmla="*/ 725039 h 1074716"/>
                  <a:gd name="connsiteX25" fmla="*/ 44225 w 82732"/>
                  <a:gd name="connsiteY25" fmla="*/ 629578 h 1074716"/>
                  <a:gd name="connsiteX26" fmla="*/ 39930 w 82732"/>
                  <a:gd name="connsiteY26" fmla="*/ 530677 h 1074716"/>
                  <a:gd name="connsiteX27" fmla="*/ 37685 w 82732"/>
                  <a:gd name="connsiteY27" fmla="*/ 431535 h 1074716"/>
                  <a:gd name="connsiteX28" fmla="*/ 37392 w 82732"/>
                  <a:gd name="connsiteY28" fmla="*/ 382884 h 1074716"/>
                  <a:gd name="connsiteX29" fmla="*/ 37636 w 82732"/>
                  <a:gd name="connsiteY29" fmla="*/ 335354 h 1074716"/>
                  <a:gd name="connsiteX30" fmla="*/ 37929 w 82732"/>
                  <a:gd name="connsiteY30" fmla="*/ 312149 h 1074716"/>
                  <a:gd name="connsiteX31" fmla="*/ 38466 w 82732"/>
                  <a:gd name="connsiteY31" fmla="*/ 289424 h 1074716"/>
                  <a:gd name="connsiteX32" fmla="*/ 39003 w 82732"/>
                  <a:gd name="connsiteY32" fmla="*/ 267179 h 1074716"/>
                  <a:gd name="connsiteX33" fmla="*/ 39784 w 82732"/>
                  <a:gd name="connsiteY33" fmla="*/ 245494 h 1074716"/>
                  <a:gd name="connsiteX34" fmla="*/ 41590 w 82732"/>
                  <a:gd name="connsiteY34" fmla="*/ 203885 h 1074716"/>
                  <a:gd name="connsiteX35" fmla="*/ 43786 w 82732"/>
                  <a:gd name="connsiteY35" fmla="*/ 164996 h 1074716"/>
                  <a:gd name="connsiteX36" fmla="*/ 46275 w 82732"/>
                  <a:gd name="connsiteY36" fmla="*/ 129308 h 1074716"/>
                  <a:gd name="connsiteX37" fmla="*/ 49008 w 82732"/>
                  <a:gd name="connsiteY37" fmla="*/ 97221 h 1074716"/>
                  <a:gd name="connsiteX38" fmla="*/ 54279 w 82732"/>
                  <a:gd name="connsiteY38" fmla="*/ 45130 h 1074716"/>
                  <a:gd name="connsiteX39" fmla="*/ 59892 w 82732"/>
                  <a:gd name="connsiteY39" fmla="*/ 0 h 10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2732" h="1074716">
                    <a:moveTo>
                      <a:pt x="59892" y="0"/>
                    </a:moveTo>
                    <a:cubicBezTo>
                      <a:pt x="59892" y="0"/>
                      <a:pt x="56719" y="15924"/>
                      <a:pt x="51204" y="43850"/>
                    </a:cubicBezTo>
                    <a:cubicBezTo>
                      <a:pt x="48813" y="58013"/>
                      <a:pt x="45445" y="75137"/>
                      <a:pt x="42370" y="94981"/>
                    </a:cubicBezTo>
                    <a:cubicBezTo>
                      <a:pt x="40809" y="104903"/>
                      <a:pt x="39149" y="115545"/>
                      <a:pt x="37392" y="126668"/>
                    </a:cubicBezTo>
                    <a:cubicBezTo>
                      <a:pt x="35831" y="137870"/>
                      <a:pt x="34171" y="149713"/>
                      <a:pt x="32463" y="162036"/>
                    </a:cubicBezTo>
                    <a:cubicBezTo>
                      <a:pt x="30657" y="174358"/>
                      <a:pt x="29242" y="187321"/>
                      <a:pt x="27582" y="200684"/>
                    </a:cubicBezTo>
                    <a:cubicBezTo>
                      <a:pt x="25874" y="214047"/>
                      <a:pt x="24410" y="227970"/>
                      <a:pt x="22848" y="242293"/>
                    </a:cubicBezTo>
                    <a:cubicBezTo>
                      <a:pt x="22067" y="249415"/>
                      <a:pt x="21335" y="256696"/>
                      <a:pt x="20554" y="264058"/>
                    </a:cubicBezTo>
                    <a:cubicBezTo>
                      <a:pt x="19871" y="271420"/>
                      <a:pt x="19188" y="278861"/>
                      <a:pt x="18456" y="286383"/>
                    </a:cubicBezTo>
                    <a:cubicBezTo>
                      <a:pt x="17773" y="293905"/>
                      <a:pt x="17040" y="301586"/>
                      <a:pt x="16357" y="309268"/>
                    </a:cubicBezTo>
                    <a:cubicBezTo>
                      <a:pt x="15723" y="316950"/>
                      <a:pt x="15088" y="324792"/>
                      <a:pt x="14454" y="332633"/>
                    </a:cubicBezTo>
                    <a:cubicBezTo>
                      <a:pt x="13136" y="348317"/>
                      <a:pt x="11965" y="364400"/>
                      <a:pt x="10891" y="380564"/>
                    </a:cubicBezTo>
                    <a:cubicBezTo>
                      <a:pt x="9719" y="396807"/>
                      <a:pt x="8792" y="413211"/>
                      <a:pt x="7816" y="429855"/>
                    </a:cubicBezTo>
                    <a:cubicBezTo>
                      <a:pt x="5913" y="463062"/>
                      <a:pt x="4449" y="496829"/>
                      <a:pt x="3229" y="530677"/>
                    </a:cubicBezTo>
                    <a:cubicBezTo>
                      <a:pt x="2106" y="564524"/>
                      <a:pt x="1227" y="598372"/>
                      <a:pt x="691" y="631739"/>
                    </a:cubicBezTo>
                    <a:cubicBezTo>
                      <a:pt x="154" y="665106"/>
                      <a:pt x="-42" y="697994"/>
                      <a:pt x="7" y="729761"/>
                    </a:cubicBezTo>
                    <a:cubicBezTo>
                      <a:pt x="7" y="793375"/>
                      <a:pt x="1179" y="852828"/>
                      <a:pt x="2691" y="903799"/>
                    </a:cubicBezTo>
                    <a:cubicBezTo>
                      <a:pt x="4156" y="954770"/>
                      <a:pt x="6108" y="997259"/>
                      <a:pt x="7621" y="1027106"/>
                    </a:cubicBezTo>
                    <a:cubicBezTo>
                      <a:pt x="8402" y="1042069"/>
                      <a:pt x="9085" y="1053832"/>
                      <a:pt x="9573" y="1061913"/>
                    </a:cubicBezTo>
                    <a:cubicBezTo>
                      <a:pt x="10110" y="1070235"/>
                      <a:pt x="10403" y="1074716"/>
                      <a:pt x="10403" y="1074716"/>
                    </a:cubicBezTo>
                    <a:lnTo>
                      <a:pt x="82733" y="1054472"/>
                    </a:lnTo>
                    <a:cubicBezTo>
                      <a:pt x="82733" y="1054472"/>
                      <a:pt x="82196" y="1050631"/>
                      <a:pt x="81220" y="1043509"/>
                    </a:cubicBezTo>
                    <a:cubicBezTo>
                      <a:pt x="80292" y="1035988"/>
                      <a:pt x="78877" y="1025025"/>
                      <a:pt x="77120" y="1011022"/>
                    </a:cubicBezTo>
                    <a:cubicBezTo>
                      <a:pt x="73703" y="982856"/>
                      <a:pt x="69018" y="942287"/>
                      <a:pt x="64236" y="893236"/>
                    </a:cubicBezTo>
                    <a:cubicBezTo>
                      <a:pt x="59404" y="844266"/>
                      <a:pt x="54328" y="786813"/>
                      <a:pt x="50082" y="725039"/>
                    </a:cubicBezTo>
                    <a:cubicBezTo>
                      <a:pt x="47934" y="694153"/>
                      <a:pt x="45933" y="662146"/>
                      <a:pt x="44225" y="629578"/>
                    </a:cubicBezTo>
                    <a:cubicBezTo>
                      <a:pt x="42468" y="597011"/>
                      <a:pt x="41101" y="563884"/>
                      <a:pt x="39930" y="530677"/>
                    </a:cubicBezTo>
                    <a:cubicBezTo>
                      <a:pt x="38905" y="497469"/>
                      <a:pt x="38027" y="464262"/>
                      <a:pt x="37685" y="431535"/>
                    </a:cubicBezTo>
                    <a:cubicBezTo>
                      <a:pt x="37539" y="415211"/>
                      <a:pt x="37295" y="398888"/>
                      <a:pt x="37392" y="382884"/>
                    </a:cubicBezTo>
                    <a:cubicBezTo>
                      <a:pt x="37344" y="366801"/>
                      <a:pt x="37392" y="350957"/>
                      <a:pt x="37636" y="335354"/>
                    </a:cubicBezTo>
                    <a:cubicBezTo>
                      <a:pt x="37734" y="327512"/>
                      <a:pt x="37832" y="319830"/>
                      <a:pt x="37929" y="312149"/>
                    </a:cubicBezTo>
                    <a:cubicBezTo>
                      <a:pt x="38124" y="304467"/>
                      <a:pt x="38271" y="296945"/>
                      <a:pt x="38466" y="289424"/>
                    </a:cubicBezTo>
                    <a:cubicBezTo>
                      <a:pt x="38661" y="281902"/>
                      <a:pt x="38808" y="274460"/>
                      <a:pt x="39003" y="267179"/>
                    </a:cubicBezTo>
                    <a:cubicBezTo>
                      <a:pt x="39296" y="259817"/>
                      <a:pt x="39540" y="252616"/>
                      <a:pt x="39784" y="245494"/>
                    </a:cubicBezTo>
                    <a:cubicBezTo>
                      <a:pt x="40321" y="231171"/>
                      <a:pt x="40809" y="217248"/>
                      <a:pt x="41590" y="203885"/>
                    </a:cubicBezTo>
                    <a:cubicBezTo>
                      <a:pt x="42322" y="190442"/>
                      <a:pt x="42859" y="177399"/>
                      <a:pt x="43786" y="164996"/>
                    </a:cubicBezTo>
                    <a:cubicBezTo>
                      <a:pt x="44664" y="152594"/>
                      <a:pt x="45494" y="140591"/>
                      <a:pt x="46275" y="129308"/>
                    </a:cubicBezTo>
                    <a:cubicBezTo>
                      <a:pt x="47251" y="118026"/>
                      <a:pt x="48178" y="107304"/>
                      <a:pt x="49008" y="97221"/>
                    </a:cubicBezTo>
                    <a:cubicBezTo>
                      <a:pt x="50716" y="77057"/>
                      <a:pt x="52815" y="59693"/>
                      <a:pt x="54279" y="45130"/>
                    </a:cubicBezTo>
                    <a:cubicBezTo>
                      <a:pt x="57793" y="16484"/>
                      <a:pt x="59892" y="0"/>
                      <a:pt x="5989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848369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C4E7B66F-5F84-C4BC-16F0-7FA2E13BBE8C}"/>
                  </a:ext>
                </a:extLst>
              </p:cNvPr>
              <p:cNvSpPr/>
              <p:nvPr/>
            </p:nvSpPr>
            <p:spPr>
              <a:xfrm>
                <a:off x="1884625" y="6116320"/>
                <a:ext cx="79682" cy="1073195"/>
              </a:xfrm>
              <a:custGeom>
                <a:avLst/>
                <a:gdLst>
                  <a:gd name="connsiteX0" fmla="*/ 67823 w 79682"/>
                  <a:gd name="connsiteY0" fmla="*/ 0 h 1073195"/>
                  <a:gd name="connsiteX1" fmla="*/ 58647 w 79682"/>
                  <a:gd name="connsiteY1" fmla="*/ 43610 h 1073195"/>
                  <a:gd name="connsiteX2" fmla="*/ 49277 w 79682"/>
                  <a:gd name="connsiteY2" fmla="*/ 94501 h 1073195"/>
                  <a:gd name="connsiteX3" fmla="*/ 43957 w 79682"/>
                  <a:gd name="connsiteY3" fmla="*/ 126028 h 1073195"/>
                  <a:gd name="connsiteX4" fmla="*/ 38637 w 79682"/>
                  <a:gd name="connsiteY4" fmla="*/ 161235 h 1073195"/>
                  <a:gd name="connsiteX5" fmla="*/ 33317 w 79682"/>
                  <a:gd name="connsiteY5" fmla="*/ 199724 h 1073195"/>
                  <a:gd name="connsiteX6" fmla="*/ 28193 w 79682"/>
                  <a:gd name="connsiteY6" fmla="*/ 241173 h 1073195"/>
                  <a:gd name="connsiteX7" fmla="*/ 25655 w 79682"/>
                  <a:gd name="connsiteY7" fmla="*/ 262858 h 1073195"/>
                  <a:gd name="connsiteX8" fmla="*/ 23312 w 79682"/>
                  <a:gd name="connsiteY8" fmla="*/ 285183 h 1073195"/>
                  <a:gd name="connsiteX9" fmla="*/ 20969 w 79682"/>
                  <a:gd name="connsiteY9" fmla="*/ 307988 h 1073195"/>
                  <a:gd name="connsiteX10" fmla="*/ 18822 w 79682"/>
                  <a:gd name="connsiteY10" fmla="*/ 331273 h 1073195"/>
                  <a:gd name="connsiteX11" fmla="*/ 14771 w 79682"/>
                  <a:gd name="connsiteY11" fmla="*/ 379123 h 1073195"/>
                  <a:gd name="connsiteX12" fmla="*/ 11208 w 79682"/>
                  <a:gd name="connsiteY12" fmla="*/ 428334 h 1073195"/>
                  <a:gd name="connsiteX13" fmla="*/ 5547 w 79682"/>
                  <a:gd name="connsiteY13" fmla="*/ 528996 h 1073195"/>
                  <a:gd name="connsiteX14" fmla="*/ 1984 w 79682"/>
                  <a:gd name="connsiteY14" fmla="*/ 629978 h 1073195"/>
                  <a:gd name="connsiteX15" fmla="*/ 276 w 79682"/>
                  <a:gd name="connsiteY15" fmla="*/ 728000 h 1073195"/>
                  <a:gd name="connsiteX16" fmla="*/ 1106 w 79682"/>
                  <a:gd name="connsiteY16" fmla="*/ 902038 h 1073195"/>
                  <a:gd name="connsiteX17" fmla="*/ 4766 w 79682"/>
                  <a:gd name="connsiteY17" fmla="*/ 1025506 h 1073195"/>
                  <a:gd name="connsiteX18" fmla="*/ 6376 w 79682"/>
                  <a:gd name="connsiteY18" fmla="*/ 1060393 h 1073195"/>
                  <a:gd name="connsiteX19" fmla="*/ 7109 w 79682"/>
                  <a:gd name="connsiteY19" fmla="*/ 1073196 h 1073195"/>
                  <a:gd name="connsiteX20" fmla="*/ 79682 w 79682"/>
                  <a:gd name="connsiteY20" fmla="*/ 1054952 h 1073195"/>
                  <a:gd name="connsiteX21" fmla="*/ 78316 w 79682"/>
                  <a:gd name="connsiteY21" fmla="*/ 1043909 h 1073195"/>
                  <a:gd name="connsiteX22" fmla="*/ 74558 w 79682"/>
                  <a:gd name="connsiteY22" fmla="*/ 1011342 h 1073195"/>
                  <a:gd name="connsiteX23" fmla="*/ 62893 w 79682"/>
                  <a:gd name="connsiteY23" fmla="*/ 893236 h 1073195"/>
                  <a:gd name="connsiteX24" fmla="*/ 50497 w 79682"/>
                  <a:gd name="connsiteY24" fmla="*/ 724639 h 1073195"/>
                  <a:gd name="connsiteX25" fmla="*/ 45616 w 79682"/>
                  <a:gd name="connsiteY25" fmla="*/ 629018 h 1073195"/>
                  <a:gd name="connsiteX26" fmla="*/ 42346 w 79682"/>
                  <a:gd name="connsiteY26" fmla="*/ 530036 h 1073195"/>
                  <a:gd name="connsiteX27" fmla="*/ 41126 w 79682"/>
                  <a:gd name="connsiteY27" fmla="*/ 430895 h 1073195"/>
                  <a:gd name="connsiteX28" fmla="*/ 41321 w 79682"/>
                  <a:gd name="connsiteY28" fmla="*/ 382244 h 1073195"/>
                  <a:gd name="connsiteX29" fmla="*/ 42054 w 79682"/>
                  <a:gd name="connsiteY29" fmla="*/ 334794 h 1073195"/>
                  <a:gd name="connsiteX30" fmla="*/ 42590 w 79682"/>
                  <a:gd name="connsiteY30" fmla="*/ 311589 h 1073195"/>
                  <a:gd name="connsiteX31" fmla="*/ 43371 w 79682"/>
                  <a:gd name="connsiteY31" fmla="*/ 288863 h 1073195"/>
                  <a:gd name="connsiteX32" fmla="*/ 44152 w 79682"/>
                  <a:gd name="connsiteY32" fmla="*/ 266619 h 1073195"/>
                  <a:gd name="connsiteX33" fmla="*/ 45177 w 79682"/>
                  <a:gd name="connsiteY33" fmla="*/ 244934 h 1073195"/>
                  <a:gd name="connsiteX34" fmla="*/ 47422 w 79682"/>
                  <a:gd name="connsiteY34" fmla="*/ 203405 h 1073195"/>
                  <a:gd name="connsiteX35" fmla="*/ 50009 w 79682"/>
                  <a:gd name="connsiteY35" fmla="*/ 164596 h 1073195"/>
                  <a:gd name="connsiteX36" fmla="*/ 52839 w 79682"/>
                  <a:gd name="connsiteY36" fmla="*/ 128988 h 1073195"/>
                  <a:gd name="connsiteX37" fmla="*/ 55914 w 79682"/>
                  <a:gd name="connsiteY37" fmla="*/ 96981 h 1073195"/>
                  <a:gd name="connsiteX38" fmla="*/ 61722 w 79682"/>
                  <a:gd name="connsiteY38" fmla="*/ 45050 h 1073195"/>
                  <a:gd name="connsiteX39" fmla="*/ 67823 w 79682"/>
                  <a:gd name="connsiteY39" fmla="*/ 0 h 1073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9682" h="1073195">
                    <a:moveTo>
                      <a:pt x="67823" y="0"/>
                    </a:moveTo>
                    <a:cubicBezTo>
                      <a:pt x="67823" y="0"/>
                      <a:pt x="64504" y="15843"/>
                      <a:pt x="58647" y="43610"/>
                    </a:cubicBezTo>
                    <a:cubicBezTo>
                      <a:pt x="56109" y="57693"/>
                      <a:pt x="52595" y="74656"/>
                      <a:pt x="49277" y="94501"/>
                    </a:cubicBezTo>
                    <a:cubicBezTo>
                      <a:pt x="47617" y="104423"/>
                      <a:pt x="45860" y="114905"/>
                      <a:pt x="43957" y="126028"/>
                    </a:cubicBezTo>
                    <a:cubicBezTo>
                      <a:pt x="42249" y="137230"/>
                      <a:pt x="40492" y="148993"/>
                      <a:pt x="38637" y="161235"/>
                    </a:cubicBezTo>
                    <a:cubicBezTo>
                      <a:pt x="36685" y="173478"/>
                      <a:pt x="35172" y="186441"/>
                      <a:pt x="33317" y="199724"/>
                    </a:cubicBezTo>
                    <a:cubicBezTo>
                      <a:pt x="31463" y="213007"/>
                      <a:pt x="29852" y="226930"/>
                      <a:pt x="28193" y="241173"/>
                    </a:cubicBezTo>
                    <a:cubicBezTo>
                      <a:pt x="27363" y="248295"/>
                      <a:pt x="26533" y="255576"/>
                      <a:pt x="25655" y="262858"/>
                    </a:cubicBezTo>
                    <a:cubicBezTo>
                      <a:pt x="24874" y="270219"/>
                      <a:pt x="24093" y="277661"/>
                      <a:pt x="23312" y="285183"/>
                    </a:cubicBezTo>
                    <a:cubicBezTo>
                      <a:pt x="22531" y="292704"/>
                      <a:pt x="21750" y="300306"/>
                      <a:pt x="20969" y="307988"/>
                    </a:cubicBezTo>
                    <a:cubicBezTo>
                      <a:pt x="20286" y="315669"/>
                      <a:pt x="19554" y="323431"/>
                      <a:pt x="18822" y="331273"/>
                    </a:cubicBezTo>
                    <a:cubicBezTo>
                      <a:pt x="17309" y="346956"/>
                      <a:pt x="16040" y="362960"/>
                      <a:pt x="14771" y="379123"/>
                    </a:cubicBezTo>
                    <a:cubicBezTo>
                      <a:pt x="13404" y="395287"/>
                      <a:pt x="12331" y="411770"/>
                      <a:pt x="11208" y="428334"/>
                    </a:cubicBezTo>
                    <a:cubicBezTo>
                      <a:pt x="8963" y="461461"/>
                      <a:pt x="7157" y="495229"/>
                      <a:pt x="5547" y="528996"/>
                    </a:cubicBezTo>
                    <a:cubicBezTo>
                      <a:pt x="4083" y="562764"/>
                      <a:pt x="2814" y="596611"/>
                      <a:pt x="1984" y="629978"/>
                    </a:cubicBezTo>
                    <a:cubicBezTo>
                      <a:pt x="1106" y="663346"/>
                      <a:pt x="520" y="696153"/>
                      <a:pt x="276" y="728000"/>
                    </a:cubicBezTo>
                    <a:cubicBezTo>
                      <a:pt x="-359" y="791614"/>
                      <a:pt x="178" y="851067"/>
                      <a:pt x="1106" y="902038"/>
                    </a:cubicBezTo>
                    <a:cubicBezTo>
                      <a:pt x="2033" y="953010"/>
                      <a:pt x="3546" y="995579"/>
                      <a:pt x="4766" y="1025506"/>
                    </a:cubicBezTo>
                    <a:cubicBezTo>
                      <a:pt x="5401" y="1040469"/>
                      <a:pt x="5937" y="1052231"/>
                      <a:pt x="6376" y="1060393"/>
                    </a:cubicBezTo>
                    <a:cubicBezTo>
                      <a:pt x="6816" y="1068715"/>
                      <a:pt x="7109" y="1073196"/>
                      <a:pt x="7109" y="1073196"/>
                    </a:cubicBezTo>
                    <a:lnTo>
                      <a:pt x="79682" y="1054952"/>
                    </a:lnTo>
                    <a:cubicBezTo>
                      <a:pt x="79682" y="1054952"/>
                      <a:pt x="79194" y="1051111"/>
                      <a:pt x="78316" y="1043909"/>
                    </a:cubicBezTo>
                    <a:cubicBezTo>
                      <a:pt x="77438" y="1036388"/>
                      <a:pt x="76169" y="1025345"/>
                      <a:pt x="74558" y="1011342"/>
                    </a:cubicBezTo>
                    <a:cubicBezTo>
                      <a:pt x="71434" y="983096"/>
                      <a:pt x="67188" y="942367"/>
                      <a:pt x="62893" y="893236"/>
                    </a:cubicBezTo>
                    <a:cubicBezTo>
                      <a:pt x="58598" y="844106"/>
                      <a:pt x="54108" y="786573"/>
                      <a:pt x="50497" y="724639"/>
                    </a:cubicBezTo>
                    <a:cubicBezTo>
                      <a:pt x="48642" y="693673"/>
                      <a:pt x="46983" y="661666"/>
                      <a:pt x="45616" y="629018"/>
                    </a:cubicBezTo>
                    <a:cubicBezTo>
                      <a:pt x="44201" y="596451"/>
                      <a:pt x="43176" y="563244"/>
                      <a:pt x="42346" y="530036"/>
                    </a:cubicBezTo>
                    <a:cubicBezTo>
                      <a:pt x="41663" y="496829"/>
                      <a:pt x="41126" y="463622"/>
                      <a:pt x="41126" y="430895"/>
                    </a:cubicBezTo>
                    <a:cubicBezTo>
                      <a:pt x="41126" y="414571"/>
                      <a:pt x="41077" y="398247"/>
                      <a:pt x="41321" y="382244"/>
                    </a:cubicBezTo>
                    <a:cubicBezTo>
                      <a:pt x="41468" y="366160"/>
                      <a:pt x="41663" y="350317"/>
                      <a:pt x="42054" y="334794"/>
                    </a:cubicBezTo>
                    <a:cubicBezTo>
                      <a:pt x="42249" y="327032"/>
                      <a:pt x="42395" y="319270"/>
                      <a:pt x="42590" y="311589"/>
                    </a:cubicBezTo>
                    <a:cubicBezTo>
                      <a:pt x="42834" y="303907"/>
                      <a:pt x="43127" y="296385"/>
                      <a:pt x="43371" y="288863"/>
                    </a:cubicBezTo>
                    <a:cubicBezTo>
                      <a:pt x="43615" y="281342"/>
                      <a:pt x="43908" y="273900"/>
                      <a:pt x="44152" y="266619"/>
                    </a:cubicBezTo>
                    <a:cubicBezTo>
                      <a:pt x="44494" y="259337"/>
                      <a:pt x="44835" y="252055"/>
                      <a:pt x="45177" y="244934"/>
                    </a:cubicBezTo>
                    <a:cubicBezTo>
                      <a:pt x="45860" y="230691"/>
                      <a:pt x="46495" y="216768"/>
                      <a:pt x="47422" y="203405"/>
                    </a:cubicBezTo>
                    <a:cubicBezTo>
                      <a:pt x="48300" y="190042"/>
                      <a:pt x="48935" y="176999"/>
                      <a:pt x="50009" y="164596"/>
                    </a:cubicBezTo>
                    <a:cubicBezTo>
                      <a:pt x="50985" y="152193"/>
                      <a:pt x="51961" y="140271"/>
                      <a:pt x="52839" y="128988"/>
                    </a:cubicBezTo>
                    <a:cubicBezTo>
                      <a:pt x="53913" y="117706"/>
                      <a:pt x="54938" y="106983"/>
                      <a:pt x="55914" y="96981"/>
                    </a:cubicBezTo>
                    <a:cubicBezTo>
                      <a:pt x="57818" y="76817"/>
                      <a:pt x="60111" y="59533"/>
                      <a:pt x="61722" y="45050"/>
                    </a:cubicBezTo>
                    <a:cubicBezTo>
                      <a:pt x="65626" y="16404"/>
                      <a:pt x="67823" y="0"/>
                      <a:pt x="6782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907525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raphic 44">
              <a:extLst>
                <a:ext uri="{FF2B5EF4-FFF2-40B4-BE49-F238E27FC236}">
                  <a16:creationId xmlns:a16="http://schemas.microsoft.com/office/drawing/2014/main" id="{E7834537-C3CF-28E6-30AA-ECF910ED583C}"/>
                </a:ext>
              </a:extLst>
            </p:cNvPr>
            <p:cNvGrpSpPr/>
            <p:nvPr/>
          </p:nvGrpSpPr>
          <p:grpSpPr>
            <a:xfrm>
              <a:off x="993997" y="5814093"/>
              <a:ext cx="895101" cy="1533136"/>
              <a:chOff x="993997" y="5814093"/>
              <a:chExt cx="895101" cy="1533136"/>
            </a:xfrm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56CB560B-31F9-C125-DB27-95FF2C30735D}"/>
                  </a:ext>
                </a:extLst>
              </p:cNvPr>
              <p:cNvSpPr/>
              <p:nvPr/>
            </p:nvSpPr>
            <p:spPr>
              <a:xfrm>
                <a:off x="1570202" y="6153368"/>
                <a:ext cx="266819" cy="960931"/>
              </a:xfrm>
              <a:custGeom>
                <a:avLst/>
                <a:gdLst>
                  <a:gd name="connsiteX0" fmla="*/ 266820 w 266819"/>
                  <a:gd name="connsiteY0" fmla="*/ 0 h 960931"/>
                  <a:gd name="connsiteX1" fmla="*/ 261012 w 266819"/>
                  <a:gd name="connsiteY1" fmla="*/ 7042 h 960931"/>
                  <a:gd name="connsiteX2" fmla="*/ 254033 w 266819"/>
                  <a:gd name="connsiteY2" fmla="*/ 15443 h 960931"/>
                  <a:gd name="connsiteX3" fmla="*/ 244760 w 266819"/>
                  <a:gd name="connsiteY3" fmla="*/ 27206 h 960931"/>
                  <a:gd name="connsiteX4" fmla="*/ 220992 w 266819"/>
                  <a:gd name="connsiteY4" fmla="*/ 62334 h 960931"/>
                  <a:gd name="connsiteX5" fmla="*/ 207228 w 266819"/>
                  <a:gd name="connsiteY5" fmla="*/ 85459 h 960931"/>
                  <a:gd name="connsiteX6" fmla="*/ 200103 w 266819"/>
                  <a:gd name="connsiteY6" fmla="*/ 98502 h 960931"/>
                  <a:gd name="connsiteX7" fmla="*/ 192782 w 266819"/>
                  <a:gd name="connsiteY7" fmla="*/ 112425 h 960931"/>
                  <a:gd name="connsiteX8" fmla="*/ 177945 w 266819"/>
                  <a:gd name="connsiteY8" fmla="*/ 143071 h 960931"/>
                  <a:gd name="connsiteX9" fmla="*/ 163060 w 266819"/>
                  <a:gd name="connsiteY9" fmla="*/ 177079 h 960931"/>
                  <a:gd name="connsiteX10" fmla="*/ 148369 w 266819"/>
                  <a:gd name="connsiteY10" fmla="*/ 214207 h 960931"/>
                  <a:gd name="connsiteX11" fmla="*/ 134069 w 266819"/>
                  <a:gd name="connsiteY11" fmla="*/ 254056 h 960931"/>
                  <a:gd name="connsiteX12" fmla="*/ 107079 w 266819"/>
                  <a:gd name="connsiteY12" fmla="*/ 340235 h 960931"/>
                  <a:gd name="connsiteX13" fmla="*/ 100686 w 266819"/>
                  <a:gd name="connsiteY13" fmla="*/ 362800 h 960931"/>
                  <a:gd name="connsiteX14" fmla="*/ 94634 w 266819"/>
                  <a:gd name="connsiteY14" fmla="*/ 385685 h 960931"/>
                  <a:gd name="connsiteX15" fmla="*/ 82921 w 266819"/>
                  <a:gd name="connsiteY15" fmla="*/ 432095 h 960931"/>
                  <a:gd name="connsiteX16" fmla="*/ 71988 w 266819"/>
                  <a:gd name="connsiteY16" fmla="*/ 479065 h 960931"/>
                  <a:gd name="connsiteX17" fmla="*/ 61885 w 266819"/>
                  <a:gd name="connsiteY17" fmla="*/ 526116 h 960931"/>
                  <a:gd name="connsiteX18" fmla="*/ 44267 w 266819"/>
                  <a:gd name="connsiteY18" fmla="*/ 618616 h 960931"/>
                  <a:gd name="connsiteX19" fmla="*/ 29820 w 266819"/>
                  <a:gd name="connsiteY19" fmla="*/ 706155 h 960931"/>
                  <a:gd name="connsiteX20" fmla="*/ 18497 w 266819"/>
                  <a:gd name="connsiteY20" fmla="*/ 785373 h 960931"/>
                  <a:gd name="connsiteX21" fmla="*/ 4344 w 266819"/>
                  <a:gd name="connsiteY21" fmla="*/ 905319 h 960931"/>
                  <a:gd name="connsiteX22" fmla="*/ 1074 w 266819"/>
                  <a:gd name="connsiteY22" fmla="*/ 939567 h 960931"/>
                  <a:gd name="connsiteX23" fmla="*/ 0 w 266819"/>
                  <a:gd name="connsiteY23" fmla="*/ 952369 h 960931"/>
                  <a:gd name="connsiteX24" fmla="*/ 73550 w 266819"/>
                  <a:gd name="connsiteY24" fmla="*/ 960931 h 960931"/>
                  <a:gd name="connsiteX25" fmla="*/ 73697 w 266819"/>
                  <a:gd name="connsiteY25" fmla="*/ 950129 h 960931"/>
                  <a:gd name="connsiteX26" fmla="*/ 74477 w 266819"/>
                  <a:gd name="connsiteY26" fmla="*/ 917882 h 960931"/>
                  <a:gd name="connsiteX27" fmla="*/ 79895 w 266819"/>
                  <a:gd name="connsiteY27" fmla="*/ 801456 h 960931"/>
                  <a:gd name="connsiteX28" fmla="*/ 85410 w 266819"/>
                  <a:gd name="connsiteY28" fmla="*/ 723679 h 960931"/>
                  <a:gd name="connsiteX29" fmla="*/ 93365 w 266819"/>
                  <a:gd name="connsiteY29" fmla="*/ 637180 h 960931"/>
                  <a:gd name="connsiteX30" fmla="*/ 104053 w 266819"/>
                  <a:gd name="connsiteY30" fmla="*/ 545240 h 960931"/>
                  <a:gd name="connsiteX31" fmla="*/ 110545 w 266819"/>
                  <a:gd name="connsiteY31" fmla="*/ 498270 h 960931"/>
                  <a:gd name="connsiteX32" fmla="*/ 117866 w 266819"/>
                  <a:gd name="connsiteY32" fmla="*/ 451219 h 960931"/>
                  <a:gd name="connsiteX33" fmla="*/ 125967 w 266819"/>
                  <a:gd name="connsiteY33" fmla="*/ 404569 h 960931"/>
                  <a:gd name="connsiteX34" fmla="*/ 130262 w 266819"/>
                  <a:gd name="connsiteY34" fmla="*/ 381444 h 960931"/>
                  <a:gd name="connsiteX35" fmla="*/ 134899 w 266819"/>
                  <a:gd name="connsiteY35" fmla="*/ 358719 h 960931"/>
                  <a:gd name="connsiteX36" fmla="*/ 155006 w 266819"/>
                  <a:gd name="connsiteY36" fmla="*/ 271020 h 960931"/>
                  <a:gd name="connsiteX37" fmla="*/ 166085 w 266819"/>
                  <a:gd name="connsiteY37" fmla="*/ 230051 h 960931"/>
                  <a:gd name="connsiteX38" fmla="*/ 177701 w 266819"/>
                  <a:gd name="connsiteY38" fmla="*/ 191642 h 960931"/>
                  <a:gd name="connsiteX39" fmla="*/ 189756 w 266819"/>
                  <a:gd name="connsiteY39" fmla="*/ 156114 h 960931"/>
                  <a:gd name="connsiteX40" fmla="*/ 202006 w 266819"/>
                  <a:gd name="connsiteY40" fmla="*/ 123787 h 960931"/>
                  <a:gd name="connsiteX41" fmla="*/ 208156 w 266819"/>
                  <a:gd name="connsiteY41" fmla="*/ 108984 h 960931"/>
                  <a:gd name="connsiteX42" fmla="*/ 214208 w 266819"/>
                  <a:gd name="connsiteY42" fmla="*/ 94981 h 960931"/>
                  <a:gd name="connsiteX43" fmla="*/ 226018 w 266819"/>
                  <a:gd name="connsiteY43" fmla="*/ 69935 h 960931"/>
                  <a:gd name="connsiteX44" fmla="*/ 246810 w 266819"/>
                  <a:gd name="connsiteY44" fmla="*/ 31287 h 960931"/>
                  <a:gd name="connsiteX45" fmla="*/ 255204 w 266819"/>
                  <a:gd name="connsiteY45" fmla="*/ 17844 h 960931"/>
                  <a:gd name="connsiteX46" fmla="*/ 261549 w 266819"/>
                  <a:gd name="connsiteY46" fmla="*/ 8162 h 960931"/>
                  <a:gd name="connsiteX47" fmla="*/ 266820 w 266819"/>
                  <a:gd name="connsiteY47" fmla="*/ 0 h 960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66819" h="960931">
                    <a:moveTo>
                      <a:pt x="266820" y="0"/>
                    </a:moveTo>
                    <a:cubicBezTo>
                      <a:pt x="266820" y="0"/>
                      <a:pt x="264819" y="2401"/>
                      <a:pt x="261012" y="7042"/>
                    </a:cubicBezTo>
                    <a:cubicBezTo>
                      <a:pt x="259109" y="9362"/>
                      <a:pt x="256766" y="12163"/>
                      <a:pt x="254033" y="15443"/>
                    </a:cubicBezTo>
                    <a:cubicBezTo>
                      <a:pt x="251300" y="18804"/>
                      <a:pt x="248030" y="22325"/>
                      <a:pt x="244760" y="27206"/>
                    </a:cubicBezTo>
                    <a:cubicBezTo>
                      <a:pt x="238122" y="36728"/>
                      <a:pt x="229581" y="47771"/>
                      <a:pt x="220992" y="62334"/>
                    </a:cubicBezTo>
                    <a:cubicBezTo>
                      <a:pt x="216599" y="69455"/>
                      <a:pt x="211767" y="76817"/>
                      <a:pt x="207228" y="85459"/>
                    </a:cubicBezTo>
                    <a:cubicBezTo>
                      <a:pt x="204886" y="89700"/>
                      <a:pt x="202543" y="94021"/>
                      <a:pt x="200103" y="98502"/>
                    </a:cubicBezTo>
                    <a:cubicBezTo>
                      <a:pt x="197662" y="102983"/>
                      <a:pt x="195076" y="107464"/>
                      <a:pt x="192782" y="112425"/>
                    </a:cubicBezTo>
                    <a:cubicBezTo>
                      <a:pt x="188048" y="122187"/>
                      <a:pt x="182923" y="132269"/>
                      <a:pt x="177945" y="143071"/>
                    </a:cubicBezTo>
                    <a:cubicBezTo>
                      <a:pt x="173162" y="154034"/>
                      <a:pt x="168037" y="165236"/>
                      <a:pt x="163060" y="177079"/>
                    </a:cubicBezTo>
                    <a:cubicBezTo>
                      <a:pt x="158325" y="189162"/>
                      <a:pt x="153201" y="201324"/>
                      <a:pt x="148369" y="214207"/>
                    </a:cubicBezTo>
                    <a:cubicBezTo>
                      <a:pt x="143732" y="227250"/>
                      <a:pt x="138608" y="240293"/>
                      <a:pt x="134069" y="254056"/>
                    </a:cubicBezTo>
                    <a:cubicBezTo>
                      <a:pt x="124747" y="281502"/>
                      <a:pt x="115572" y="310308"/>
                      <a:pt x="107079" y="340235"/>
                    </a:cubicBezTo>
                    <a:cubicBezTo>
                      <a:pt x="104932" y="347677"/>
                      <a:pt x="102833" y="355198"/>
                      <a:pt x="100686" y="362800"/>
                    </a:cubicBezTo>
                    <a:cubicBezTo>
                      <a:pt x="98685" y="370402"/>
                      <a:pt x="96635" y="378083"/>
                      <a:pt x="94634" y="385685"/>
                    </a:cubicBezTo>
                    <a:cubicBezTo>
                      <a:pt x="90486" y="400968"/>
                      <a:pt x="86728" y="416572"/>
                      <a:pt x="82921" y="432095"/>
                    </a:cubicBezTo>
                    <a:cubicBezTo>
                      <a:pt x="79016" y="447618"/>
                      <a:pt x="75649" y="463382"/>
                      <a:pt x="71988" y="479065"/>
                    </a:cubicBezTo>
                    <a:cubicBezTo>
                      <a:pt x="68523" y="494749"/>
                      <a:pt x="65204" y="510512"/>
                      <a:pt x="61885" y="526116"/>
                    </a:cubicBezTo>
                    <a:cubicBezTo>
                      <a:pt x="55541" y="557403"/>
                      <a:pt x="49538" y="588449"/>
                      <a:pt x="44267" y="618616"/>
                    </a:cubicBezTo>
                    <a:cubicBezTo>
                      <a:pt x="38849" y="648783"/>
                      <a:pt x="34164" y="678229"/>
                      <a:pt x="29820" y="706155"/>
                    </a:cubicBezTo>
                    <a:cubicBezTo>
                      <a:pt x="25574" y="734161"/>
                      <a:pt x="21767" y="760727"/>
                      <a:pt x="18497" y="785373"/>
                    </a:cubicBezTo>
                    <a:cubicBezTo>
                      <a:pt x="11957" y="834664"/>
                      <a:pt x="7321" y="876113"/>
                      <a:pt x="4344" y="905319"/>
                    </a:cubicBezTo>
                    <a:cubicBezTo>
                      <a:pt x="2880" y="919962"/>
                      <a:pt x="1757" y="931565"/>
                      <a:pt x="1074" y="939567"/>
                    </a:cubicBezTo>
                    <a:cubicBezTo>
                      <a:pt x="391" y="947888"/>
                      <a:pt x="0" y="952369"/>
                      <a:pt x="0" y="952369"/>
                    </a:cubicBezTo>
                    <a:lnTo>
                      <a:pt x="73550" y="960931"/>
                    </a:lnTo>
                    <a:cubicBezTo>
                      <a:pt x="73550" y="960931"/>
                      <a:pt x="73599" y="957171"/>
                      <a:pt x="73697" y="950129"/>
                    </a:cubicBezTo>
                    <a:cubicBezTo>
                      <a:pt x="73794" y="942847"/>
                      <a:pt x="74087" y="931805"/>
                      <a:pt x="74477" y="917882"/>
                    </a:cubicBezTo>
                    <a:cubicBezTo>
                      <a:pt x="75307" y="889876"/>
                      <a:pt x="76966" y="849707"/>
                      <a:pt x="79895" y="801456"/>
                    </a:cubicBezTo>
                    <a:cubicBezTo>
                      <a:pt x="81359" y="777371"/>
                      <a:pt x="83213" y="751205"/>
                      <a:pt x="85410" y="723679"/>
                    </a:cubicBezTo>
                    <a:cubicBezTo>
                      <a:pt x="87704" y="696153"/>
                      <a:pt x="90193" y="667027"/>
                      <a:pt x="93365" y="637180"/>
                    </a:cubicBezTo>
                    <a:cubicBezTo>
                      <a:pt x="96391" y="607174"/>
                      <a:pt x="100051" y="576447"/>
                      <a:pt x="104053" y="545240"/>
                    </a:cubicBezTo>
                    <a:cubicBezTo>
                      <a:pt x="106152" y="529717"/>
                      <a:pt x="108300" y="513953"/>
                      <a:pt x="110545" y="498270"/>
                    </a:cubicBezTo>
                    <a:cubicBezTo>
                      <a:pt x="112985" y="482666"/>
                      <a:pt x="115181" y="466823"/>
                      <a:pt x="117866" y="451219"/>
                    </a:cubicBezTo>
                    <a:cubicBezTo>
                      <a:pt x="120501" y="435616"/>
                      <a:pt x="123039" y="419932"/>
                      <a:pt x="125967" y="404569"/>
                    </a:cubicBezTo>
                    <a:cubicBezTo>
                      <a:pt x="127383" y="396807"/>
                      <a:pt x="128798" y="389126"/>
                      <a:pt x="130262" y="381444"/>
                    </a:cubicBezTo>
                    <a:cubicBezTo>
                      <a:pt x="131824" y="373842"/>
                      <a:pt x="133337" y="366241"/>
                      <a:pt x="134899" y="358719"/>
                    </a:cubicBezTo>
                    <a:cubicBezTo>
                      <a:pt x="140999" y="328392"/>
                      <a:pt x="147881" y="299106"/>
                      <a:pt x="155006" y="271020"/>
                    </a:cubicBezTo>
                    <a:cubicBezTo>
                      <a:pt x="158472" y="256857"/>
                      <a:pt x="162474" y="243494"/>
                      <a:pt x="166085" y="230051"/>
                    </a:cubicBezTo>
                    <a:cubicBezTo>
                      <a:pt x="169843" y="216768"/>
                      <a:pt x="173943" y="204125"/>
                      <a:pt x="177701" y="191642"/>
                    </a:cubicBezTo>
                    <a:cubicBezTo>
                      <a:pt x="181654" y="179319"/>
                      <a:pt x="185852" y="167637"/>
                      <a:pt x="189756" y="156114"/>
                    </a:cubicBezTo>
                    <a:cubicBezTo>
                      <a:pt x="193807" y="144752"/>
                      <a:pt x="198102" y="134190"/>
                      <a:pt x="202006" y="123787"/>
                    </a:cubicBezTo>
                    <a:cubicBezTo>
                      <a:pt x="203910" y="118506"/>
                      <a:pt x="206106" y="113785"/>
                      <a:pt x="208156" y="108984"/>
                    </a:cubicBezTo>
                    <a:cubicBezTo>
                      <a:pt x="210206" y="104183"/>
                      <a:pt x="212255" y="99542"/>
                      <a:pt x="214208" y="94981"/>
                    </a:cubicBezTo>
                    <a:cubicBezTo>
                      <a:pt x="218014" y="85699"/>
                      <a:pt x="222212" y="77697"/>
                      <a:pt x="226018" y="69935"/>
                    </a:cubicBezTo>
                    <a:cubicBezTo>
                      <a:pt x="233437" y="54012"/>
                      <a:pt x="240904" y="41929"/>
                      <a:pt x="246810" y="31287"/>
                    </a:cubicBezTo>
                    <a:cubicBezTo>
                      <a:pt x="249689" y="25846"/>
                      <a:pt x="252715" y="21685"/>
                      <a:pt x="255204" y="17844"/>
                    </a:cubicBezTo>
                    <a:cubicBezTo>
                      <a:pt x="257693" y="14003"/>
                      <a:pt x="259841" y="10802"/>
                      <a:pt x="261549" y="8162"/>
                    </a:cubicBezTo>
                    <a:cubicBezTo>
                      <a:pt x="264966" y="2801"/>
                      <a:pt x="266820" y="0"/>
                      <a:pt x="26682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FB57495F-DEAE-6E31-74BE-52F9CFC7032E}"/>
                  </a:ext>
                </a:extLst>
              </p:cNvPr>
              <p:cNvSpPr/>
              <p:nvPr/>
            </p:nvSpPr>
            <p:spPr>
              <a:xfrm>
                <a:off x="1558428" y="6153608"/>
                <a:ext cx="111825" cy="1022384"/>
              </a:xfrm>
              <a:custGeom>
                <a:avLst/>
                <a:gdLst>
                  <a:gd name="connsiteX0" fmla="*/ 111826 w 111825"/>
                  <a:gd name="connsiteY0" fmla="*/ 0 h 1022384"/>
                  <a:gd name="connsiteX1" fmla="*/ 103968 w 111825"/>
                  <a:gd name="connsiteY1" fmla="*/ 42329 h 1022384"/>
                  <a:gd name="connsiteX2" fmla="*/ 94988 w 111825"/>
                  <a:gd name="connsiteY2" fmla="*/ 90900 h 1022384"/>
                  <a:gd name="connsiteX3" fmla="*/ 83958 w 111825"/>
                  <a:gd name="connsiteY3" fmla="*/ 154354 h 1022384"/>
                  <a:gd name="connsiteX4" fmla="*/ 71415 w 111825"/>
                  <a:gd name="connsiteY4" fmla="*/ 229810 h 1022384"/>
                  <a:gd name="connsiteX5" fmla="*/ 58481 w 111825"/>
                  <a:gd name="connsiteY5" fmla="*/ 314549 h 1022384"/>
                  <a:gd name="connsiteX6" fmla="*/ 45889 w 111825"/>
                  <a:gd name="connsiteY6" fmla="*/ 405769 h 1022384"/>
                  <a:gd name="connsiteX7" fmla="*/ 34176 w 111825"/>
                  <a:gd name="connsiteY7" fmla="*/ 500590 h 1022384"/>
                  <a:gd name="connsiteX8" fmla="*/ 23878 w 111825"/>
                  <a:gd name="connsiteY8" fmla="*/ 595971 h 1022384"/>
                  <a:gd name="connsiteX9" fmla="*/ 19437 w 111825"/>
                  <a:gd name="connsiteY9" fmla="*/ 643021 h 1022384"/>
                  <a:gd name="connsiteX10" fmla="*/ 17290 w 111825"/>
                  <a:gd name="connsiteY10" fmla="*/ 666146 h 1022384"/>
                  <a:gd name="connsiteX11" fmla="*/ 15435 w 111825"/>
                  <a:gd name="connsiteY11" fmla="*/ 689031 h 1022384"/>
                  <a:gd name="connsiteX12" fmla="*/ 11823 w 111825"/>
                  <a:gd name="connsiteY12" fmla="*/ 733681 h 1022384"/>
                  <a:gd name="connsiteX13" fmla="*/ 8846 w 111825"/>
                  <a:gd name="connsiteY13" fmla="*/ 776571 h 1022384"/>
                  <a:gd name="connsiteX14" fmla="*/ 4210 w 111825"/>
                  <a:gd name="connsiteY14" fmla="*/ 855468 h 1022384"/>
                  <a:gd name="connsiteX15" fmla="*/ 1525 w 111825"/>
                  <a:gd name="connsiteY15" fmla="*/ 922683 h 1022384"/>
                  <a:gd name="connsiteX16" fmla="*/ 256 w 111825"/>
                  <a:gd name="connsiteY16" fmla="*/ 974934 h 1022384"/>
                  <a:gd name="connsiteX17" fmla="*/ 12 w 111825"/>
                  <a:gd name="connsiteY17" fmla="*/ 1009262 h 1022384"/>
                  <a:gd name="connsiteX18" fmla="*/ 61 w 111825"/>
                  <a:gd name="connsiteY18" fmla="*/ 1018784 h 1022384"/>
                  <a:gd name="connsiteX19" fmla="*/ 110 w 111825"/>
                  <a:gd name="connsiteY19" fmla="*/ 1022385 h 1022384"/>
                  <a:gd name="connsiteX20" fmla="*/ 73562 w 111825"/>
                  <a:gd name="connsiteY20" fmla="*/ 1012062 h 1022384"/>
                  <a:gd name="connsiteX21" fmla="*/ 73367 w 111825"/>
                  <a:gd name="connsiteY21" fmla="*/ 1009742 h 1022384"/>
                  <a:gd name="connsiteX22" fmla="*/ 72781 w 111825"/>
                  <a:gd name="connsiteY22" fmla="*/ 1002060 h 1022384"/>
                  <a:gd name="connsiteX23" fmla="*/ 70780 w 111825"/>
                  <a:gd name="connsiteY23" fmla="*/ 971173 h 1022384"/>
                  <a:gd name="connsiteX24" fmla="*/ 68486 w 111825"/>
                  <a:gd name="connsiteY24" fmla="*/ 922043 h 1022384"/>
                  <a:gd name="connsiteX25" fmla="*/ 66486 w 111825"/>
                  <a:gd name="connsiteY25" fmla="*/ 857708 h 1022384"/>
                  <a:gd name="connsiteX26" fmla="*/ 65509 w 111825"/>
                  <a:gd name="connsiteY26" fmla="*/ 781132 h 1022384"/>
                  <a:gd name="connsiteX27" fmla="*/ 65363 w 111825"/>
                  <a:gd name="connsiteY27" fmla="*/ 739202 h 1022384"/>
                  <a:gd name="connsiteX28" fmla="*/ 65753 w 111825"/>
                  <a:gd name="connsiteY28" fmla="*/ 695353 h 1022384"/>
                  <a:gd name="connsiteX29" fmla="*/ 65949 w 111825"/>
                  <a:gd name="connsiteY29" fmla="*/ 672788 h 1022384"/>
                  <a:gd name="connsiteX30" fmla="*/ 66437 w 111825"/>
                  <a:gd name="connsiteY30" fmla="*/ 649903 h 1022384"/>
                  <a:gd name="connsiteX31" fmla="*/ 67462 w 111825"/>
                  <a:gd name="connsiteY31" fmla="*/ 603333 h 1022384"/>
                  <a:gd name="connsiteX32" fmla="*/ 70780 w 111825"/>
                  <a:gd name="connsiteY32" fmla="*/ 508272 h 1022384"/>
                  <a:gd name="connsiteX33" fmla="*/ 75612 w 111825"/>
                  <a:gd name="connsiteY33" fmla="*/ 413211 h 1022384"/>
                  <a:gd name="connsiteX34" fmla="*/ 81518 w 111825"/>
                  <a:gd name="connsiteY34" fmla="*/ 321191 h 1022384"/>
                  <a:gd name="connsiteX35" fmla="*/ 88253 w 111825"/>
                  <a:gd name="connsiteY35" fmla="*/ 235252 h 1022384"/>
                  <a:gd name="connsiteX36" fmla="*/ 95281 w 111825"/>
                  <a:gd name="connsiteY36" fmla="*/ 158435 h 1022384"/>
                  <a:gd name="connsiteX37" fmla="*/ 101674 w 111825"/>
                  <a:gd name="connsiteY37" fmla="*/ 93460 h 1022384"/>
                  <a:gd name="connsiteX38" fmla="*/ 107141 w 111825"/>
                  <a:gd name="connsiteY38" fmla="*/ 43449 h 1022384"/>
                  <a:gd name="connsiteX39" fmla="*/ 111826 w 111825"/>
                  <a:gd name="connsiteY39" fmla="*/ 0 h 1022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11825" h="1022384">
                    <a:moveTo>
                      <a:pt x="111826" y="0"/>
                    </a:moveTo>
                    <a:cubicBezTo>
                      <a:pt x="111826" y="0"/>
                      <a:pt x="108995" y="15363"/>
                      <a:pt x="103968" y="42329"/>
                    </a:cubicBezTo>
                    <a:cubicBezTo>
                      <a:pt x="101479" y="55772"/>
                      <a:pt x="98453" y="72176"/>
                      <a:pt x="94988" y="90900"/>
                    </a:cubicBezTo>
                    <a:cubicBezTo>
                      <a:pt x="91376" y="109624"/>
                      <a:pt x="87911" y="130989"/>
                      <a:pt x="83958" y="154354"/>
                    </a:cubicBezTo>
                    <a:cubicBezTo>
                      <a:pt x="80102" y="177719"/>
                      <a:pt x="75612" y="202925"/>
                      <a:pt x="71415" y="229810"/>
                    </a:cubicBezTo>
                    <a:cubicBezTo>
                      <a:pt x="67315" y="256776"/>
                      <a:pt x="62971" y="285183"/>
                      <a:pt x="58481" y="314549"/>
                    </a:cubicBezTo>
                    <a:cubicBezTo>
                      <a:pt x="54284" y="344076"/>
                      <a:pt x="50184" y="374642"/>
                      <a:pt x="45889" y="405769"/>
                    </a:cubicBezTo>
                    <a:cubicBezTo>
                      <a:pt x="41790" y="436896"/>
                      <a:pt x="38081" y="468743"/>
                      <a:pt x="34176" y="500590"/>
                    </a:cubicBezTo>
                    <a:cubicBezTo>
                      <a:pt x="30613" y="532517"/>
                      <a:pt x="27148" y="564444"/>
                      <a:pt x="23878" y="595971"/>
                    </a:cubicBezTo>
                    <a:cubicBezTo>
                      <a:pt x="22414" y="611814"/>
                      <a:pt x="20901" y="627498"/>
                      <a:pt x="19437" y="643021"/>
                    </a:cubicBezTo>
                    <a:cubicBezTo>
                      <a:pt x="18705" y="650783"/>
                      <a:pt x="17973" y="658465"/>
                      <a:pt x="17290" y="666146"/>
                    </a:cubicBezTo>
                    <a:cubicBezTo>
                      <a:pt x="16655" y="673828"/>
                      <a:pt x="16021" y="681430"/>
                      <a:pt x="15435" y="689031"/>
                    </a:cubicBezTo>
                    <a:cubicBezTo>
                      <a:pt x="14215" y="704155"/>
                      <a:pt x="12995" y="719118"/>
                      <a:pt x="11823" y="733681"/>
                    </a:cubicBezTo>
                    <a:cubicBezTo>
                      <a:pt x="10798" y="748324"/>
                      <a:pt x="9822" y="762648"/>
                      <a:pt x="8846" y="776571"/>
                    </a:cubicBezTo>
                    <a:cubicBezTo>
                      <a:pt x="6796" y="804417"/>
                      <a:pt x="5625" y="830983"/>
                      <a:pt x="4210" y="855468"/>
                    </a:cubicBezTo>
                    <a:cubicBezTo>
                      <a:pt x="3185" y="880033"/>
                      <a:pt x="2013" y="902518"/>
                      <a:pt x="1525" y="922683"/>
                    </a:cubicBezTo>
                    <a:cubicBezTo>
                      <a:pt x="842" y="942767"/>
                      <a:pt x="500" y="960371"/>
                      <a:pt x="256" y="974934"/>
                    </a:cubicBezTo>
                    <a:cubicBezTo>
                      <a:pt x="61" y="989658"/>
                      <a:pt x="-36" y="1001020"/>
                      <a:pt x="12" y="1009262"/>
                    </a:cubicBezTo>
                    <a:cubicBezTo>
                      <a:pt x="12" y="1013423"/>
                      <a:pt x="12" y="1016223"/>
                      <a:pt x="61" y="1018784"/>
                    </a:cubicBezTo>
                    <a:cubicBezTo>
                      <a:pt x="110" y="1021184"/>
                      <a:pt x="110" y="1022385"/>
                      <a:pt x="110" y="1022385"/>
                    </a:cubicBezTo>
                    <a:lnTo>
                      <a:pt x="73562" y="1012062"/>
                    </a:lnTo>
                    <a:cubicBezTo>
                      <a:pt x="73562" y="1012062"/>
                      <a:pt x="73514" y="1011262"/>
                      <a:pt x="73367" y="1009742"/>
                    </a:cubicBezTo>
                    <a:cubicBezTo>
                      <a:pt x="73221" y="1008382"/>
                      <a:pt x="73025" y="1005421"/>
                      <a:pt x="72781" y="1002060"/>
                    </a:cubicBezTo>
                    <a:cubicBezTo>
                      <a:pt x="72245" y="995259"/>
                      <a:pt x="71610" y="984616"/>
                      <a:pt x="70780" y="971173"/>
                    </a:cubicBezTo>
                    <a:cubicBezTo>
                      <a:pt x="70048" y="957650"/>
                      <a:pt x="69170" y="941167"/>
                      <a:pt x="68486" y="922043"/>
                    </a:cubicBezTo>
                    <a:cubicBezTo>
                      <a:pt x="67608" y="902998"/>
                      <a:pt x="67169" y="881314"/>
                      <a:pt x="66486" y="857708"/>
                    </a:cubicBezTo>
                    <a:cubicBezTo>
                      <a:pt x="66144" y="834023"/>
                      <a:pt x="65461" y="808338"/>
                      <a:pt x="65509" y="781132"/>
                    </a:cubicBezTo>
                    <a:cubicBezTo>
                      <a:pt x="65461" y="767529"/>
                      <a:pt x="65412" y="753526"/>
                      <a:pt x="65363" y="739202"/>
                    </a:cubicBezTo>
                    <a:cubicBezTo>
                      <a:pt x="65461" y="724879"/>
                      <a:pt x="65607" y="710236"/>
                      <a:pt x="65753" y="695353"/>
                    </a:cubicBezTo>
                    <a:cubicBezTo>
                      <a:pt x="65802" y="687911"/>
                      <a:pt x="65900" y="680390"/>
                      <a:pt x="65949" y="672788"/>
                    </a:cubicBezTo>
                    <a:cubicBezTo>
                      <a:pt x="66095" y="665186"/>
                      <a:pt x="66290" y="657585"/>
                      <a:pt x="66437" y="649903"/>
                    </a:cubicBezTo>
                    <a:cubicBezTo>
                      <a:pt x="66778" y="634539"/>
                      <a:pt x="67120" y="619016"/>
                      <a:pt x="67462" y="603333"/>
                    </a:cubicBezTo>
                    <a:cubicBezTo>
                      <a:pt x="68438" y="572046"/>
                      <a:pt x="69560" y="540119"/>
                      <a:pt x="70780" y="508272"/>
                    </a:cubicBezTo>
                    <a:cubicBezTo>
                      <a:pt x="72391" y="476505"/>
                      <a:pt x="73758" y="444578"/>
                      <a:pt x="75612" y="413211"/>
                    </a:cubicBezTo>
                    <a:cubicBezTo>
                      <a:pt x="77613" y="381924"/>
                      <a:pt x="79468" y="351037"/>
                      <a:pt x="81518" y="321191"/>
                    </a:cubicBezTo>
                    <a:cubicBezTo>
                      <a:pt x="83860" y="291344"/>
                      <a:pt x="86105" y="262538"/>
                      <a:pt x="88253" y="235252"/>
                    </a:cubicBezTo>
                    <a:cubicBezTo>
                      <a:pt x="90449" y="207886"/>
                      <a:pt x="93133" y="182280"/>
                      <a:pt x="95281" y="158435"/>
                    </a:cubicBezTo>
                    <a:cubicBezTo>
                      <a:pt x="97526" y="134670"/>
                      <a:pt x="99429" y="112745"/>
                      <a:pt x="101674" y="93460"/>
                    </a:cubicBezTo>
                    <a:cubicBezTo>
                      <a:pt x="103773" y="74176"/>
                      <a:pt x="105627" y="57293"/>
                      <a:pt x="107141" y="43449"/>
                    </a:cubicBezTo>
                    <a:cubicBezTo>
                      <a:pt x="110069" y="15843"/>
                      <a:pt x="111826" y="0"/>
                      <a:pt x="11182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385359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5CE2327E-6533-D897-E101-4D8C45F15FCD}"/>
                  </a:ext>
                </a:extLst>
              </p:cNvPr>
              <p:cNvSpPr/>
              <p:nvPr/>
            </p:nvSpPr>
            <p:spPr>
              <a:xfrm>
                <a:off x="1731554" y="6262432"/>
                <a:ext cx="157544" cy="1020864"/>
              </a:xfrm>
              <a:custGeom>
                <a:avLst/>
                <a:gdLst>
                  <a:gd name="connsiteX0" fmla="*/ 157544 w 157544"/>
                  <a:gd name="connsiteY0" fmla="*/ 0 h 1020864"/>
                  <a:gd name="connsiteX1" fmla="*/ 152859 w 157544"/>
                  <a:gd name="connsiteY1" fmla="*/ 9042 h 1020864"/>
                  <a:gd name="connsiteX2" fmla="*/ 140170 w 157544"/>
                  <a:gd name="connsiteY2" fmla="*/ 35368 h 1020864"/>
                  <a:gd name="connsiteX3" fmla="*/ 131775 w 157544"/>
                  <a:gd name="connsiteY3" fmla="*/ 55212 h 1020864"/>
                  <a:gd name="connsiteX4" fmla="*/ 122697 w 157544"/>
                  <a:gd name="connsiteY4" fmla="*/ 79377 h 1020864"/>
                  <a:gd name="connsiteX5" fmla="*/ 113327 w 157544"/>
                  <a:gd name="connsiteY5" fmla="*/ 107784 h 1020864"/>
                  <a:gd name="connsiteX6" fmla="*/ 103809 w 157544"/>
                  <a:gd name="connsiteY6" fmla="*/ 140031 h 1020864"/>
                  <a:gd name="connsiteX7" fmla="*/ 85166 w 157544"/>
                  <a:gd name="connsiteY7" fmla="*/ 214767 h 1020864"/>
                  <a:gd name="connsiteX8" fmla="*/ 76332 w 157544"/>
                  <a:gd name="connsiteY8" fmla="*/ 256456 h 1020864"/>
                  <a:gd name="connsiteX9" fmla="*/ 67937 w 157544"/>
                  <a:gd name="connsiteY9" fmla="*/ 300386 h 1020864"/>
                  <a:gd name="connsiteX10" fmla="*/ 60080 w 157544"/>
                  <a:gd name="connsiteY10" fmla="*/ 346236 h 1020864"/>
                  <a:gd name="connsiteX11" fmla="*/ 52759 w 157544"/>
                  <a:gd name="connsiteY11" fmla="*/ 393527 h 1020864"/>
                  <a:gd name="connsiteX12" fmla="*/ 39728 w 157544"/>
                  <a:gd name="connsiteY12" fmla="*/ 490668 h 1020864"/>
                  <a:gd name="connsiteX13" fmla="*/ 34018 w 157544"/>
                  <a:gd name="connsiteY13" fmla="*/ 539719 h 1020864"/>
                  <a:gd name="connsiteX14" fmla="*/ 28795 w 157544"/>
                  <a:gd name="connsiteY14" fmla="*/ 588529 h 1020864"/>
                  <a:gd name="connsiteX15" fmla="*/ 19913 w 157544"/>
                  <a:gd name="connsiteY15" fmla="*/ 683750 h 1020864"/>
                  <a:gd name="connsiteX16" fmla="*/ 12982 w 157544"/>
                  <a:gd name="connsiteY16" fmla="*/ 773130 h 1020864"/>
                  <a:gd name="connsiteX17" fmla="*/ 7760 w 157544"/>
                  <a:gd name="connsiteY17" fmla="*/ 853468 h 1020864"/>
                  <a:gd name="connsiteX18" fmla="*/ 1660 w 157544"/>
                  <a:gd name="connsiteY18" fmla="*/ 974214 h 1020864"/>
                  <a:gd name="connsiteX19" fmla="*/ 391 w 157544"/>
                  <a:gd name="connsiteY19" fmla="*/ 1008382 h 1020864"/>
                  <a:gd name="connsiteX20" fmla="*/ 0 w 157544"/>
                  <a:gd name="connsiteY20" fmla="*/ 1020864 h 1020864"/>
                  <a:gd name="connsiteX21" fmla="*/ 73697 w 157544"/>
                  <a:gd name="connsiteY21" fmla="*/ 1019344 h 1020864"/>
                  <a:gd name="connsiteX22" fmla="*/ 73257 w 157544"/>
                  <a:gd name="connsiteY22" fmla="*/ 1008142 h 1020864"/>
                  <a:gd name="connsiteX23" fmla="*/ 72184 w 157544"/>
                  <a:gd name="connsiteY23" fmla="*/ 975415 h 1020864"/>
                  <a:gd name="connsiteX24" fmla="*/ 69841 w 157544"/>
                  <a:gd name="connsiteY24" fmla="*/ 857629 h 1020864"/>
                  <a:gd name="connsiteX25" fmla="*/ 69450 w 157544"/>
                  <a:gd name="connsiteY25" fmla="*/ 778731 h 1020864"/>
                  <a:gd name="connsiteX26" fmla="*/ 70085 w 157544"/>
                  <a:gd name="connsiteY26" fmla="*/ 690632 h 1020864"/>
                  <a:gd name="connsiteX27" fmla="*/ 72232 w 157544"/>
                  <a:gd name="connsiteY27" fmla="*/ 596451 h 1020864"/>
                  <a:gd name="connsiteX28" fmla="*/ 73941 w 157544"/>
                  <a:gd name="connsiteY28" fmla="*/ 548041 h 1020864"/>
                  <a:gd name="connsiteX29" fmla="*/ 76137 w 157544"/>
                  <a:gd name="connsiteY29" fmla="*/ 499310 h 1020864"/>
                  <a:gd name="connsiteX30" fmla="*/ 82189 w 157544"/>
                  <a:gd name="connsiteY30" fmla="*/ 402489 h 1020864"/>
                  <a:gd name="connsiteX31" fmla="*/ 86093 w 157544"/>
                  <a:gd name="connsiteY31" fmla="*/ 355198 h 1020864"/>
                  <a:gd name="connsiteX32" fmla="*/ 90632 w 157544"/>
                  <a:gd name="connsiteY32" fmla="*/ 309268 h 1020864"/>
                  <a:gd name="connsiteX33" fmla="*/ 95805 w 157544"/>
                  <a:gd name="connsiteY33" fmla="*/ 265098 h 1020864"/>
                  <a:gd name="connsiteX34" fmla="*/ 101564 w 157544"/>
                  <a:gd name="connsiteY34" fmla="*/ 223089 h 1020864"/>
                  <a:gd name="connsiteX35" fmla="*/ 114596 w 157544"/>
                  <a:gd name="connsiteY35" fmla="*/ 147152 h 1020864"/>
                  <a:gd name="connsiteX36" fmla="*/ 121672 w 157544"/>
                  <a:gd name="connsiteY36" fmla="*/ 114025 h 1020864"/>
                  <a:gd name="connsiteX37" fmla="*/ 128896 w 157544"/>
                  <a:gd name="connsiteY37" fmla="*/ 84579 h 1020864"/>
                  <a:gd name="connsiteX38" fmla="*/ 136119 w 157544"/>
                  <a:gd name="connsiteY38" fmla="*/ 59293 h 1020864"/>
                  <a:gd name="connsiteX39" fmla="*/ 142952 w 157544"/>
                  <a:gd name="connsiteY39" fmla="*/ 38488 h 1020864"/>
                  <a:gd name="connsiteX40" fmla="*/ 153640 w 157544"/>
                  <a:gd name="connsiteY40" fmla="*/ 10082 h 1020864"/>
                  <a:gd name="connsiteX41" fmla="*/ 157544 w 157544"/>
                  <a:gd name="connsiteY41" fmla="*/ 0 h 1020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544" h="1020864">
                    <a:moveTo>
                      <a:pt x="157544" y="0"/>
                    </a:moveTo>
                    <a:cubicBezTo>
                      <a:pt x="157544" y="0"/>
                      <a:pt x="155934" y="3121"/>
                      <a:pt x="152859" y="9042"/>
                    </a:cubicBezTo>
                    <a:cubicBezTo>
                      <a:pt x="149882" y="15043"/>
                      <a:pt x="145148" y="23285"/>
                      <a:pt x="140170" y="35368"/>
                    </a:cubicBezTo>
                    <a:cubicBezTo>
                      <a:pt x="137681" y="41369"/>
                      <a:pt x="134557" y="47691"/>
                      <a:pt x="131775" y="55212"/>
                    </a:cubicBezTo>
                    <a:cubicBezTo>
                      <a:pt x="128993" y="62654"/>
                      <a:pt x="125918" y="70736"/>
                      <a:pt x="122697" y="79377"/>
                    </a:cubicBezTo>
                    <a:cubicBezTo>
                      <a:pt x="119671" y="88179"/>
                      <a:pt x="116645" y="97782"/>
                      <a:pt x="113327" y="107784"/>
                    </a:cubicBezTo>
                    <a:cubicBezTo>
                      <a:pt x="110008" y="117786"/>
                      <a:pt x="107128" y="128748"/>
                      <a:pt x="103809" y="140031"/>
                    </a:cubicBezTo>
                    <a:cubicBezTo>
                      <a:pt x="97465" y="162756"/>
                      <a:pt x="91218" y="187881"/>
                      <a:pt x="85166" y="214767"/>
                    </a:cubicBezTo>
                    <a:cubicBezTo>
                      <a:pt x="82042" y="228210"/>
                      <a:pt x="79358" y="242213"/>
                      <a:pt x="76332" y="256456"/>
                    </a:cubicBezTo>
                    <a:cubicBezTo>
                      <a:pt x="73452" y="270780"/>
                      <a:pt x="70817" y="285503"/>
                      <a:pt x="67937" y="300386"/>
                    </a:cubicBezTo>
                    <a:cubicBezTo>
                      <a:pt x="65351" y="315429"/>
                      <a:pt x="62715" y="330713"/>
                      <a:pt x="60080" y="346236"/>
                    </a:cubicBezTo>
                    <a:cubicBezTo>
                      <a:pt x="57688" y="361840"/>
                      <a:pt x="55053" y="377523"/>
                      <a:pt x="52759" y="393527"/>
                    </a:cubicBezTo>
                    <a:cubicBezTo>
                      <a:pt x="48074" y="425454"/>
                      <a:pt x="43632" y="458021"/>
                      <a:pt x="39728" y="490668"/>
                    </a:cubicBezTo>
                    <a:cubicBezTo>
                      <a:pt x="37678" y="506991"/>
                      <a:pt x="35775" y="523395"/>
                      <a:pt x="34018" y="539719"/>
                    </a:cubicBezTo>
                    <a:cubicBezTo>
                      <a:pt x="32114" y="556042"/>
                      <a:pt x="30503" y="572366"/>
                      <a:pt x="28795" y="588529"/>
                    </a:cubicBezTo>
                    <a:cubicBezTo>
                      <a:pt x="25477" y="620856"/>
                      <a:pt x="22597" y="652784"/>
                      <a:pt x="19913" y="683750"/>
                    </a:cubicBezTo>
                    <a:cubicBezTo>
                      <a:pt x="17326" y="714717"/>
                      <a:pt x="14983" y="744644"/>
                      <a:pt x="12982" y="773130"/>
                    </a:cubicBezTo>
                    <a:cubicBezTo>
                      <a:pt x="10932" y="801616"/>
                      <a:pt x="9224" y="828502"/>
                      <a:pt x="7760" y="853468"/>
                    </a:cubicBezTo>
                    <a:cubicBezTo>
                      <a:pt x="4783" y="903319"/>
                      <a:pt x="2880" y="944928"/>
                      <a:pt x="1660" y="974214"/>
                    </a:cubicBezTo>
                    <a:cubicBezTo>
                      <a:pt x="1123" y="988938"/>
                      <a:pt x="683" y="1000460"/>
                      <a:pt x="391" y="1008382"/>
                    </a:cubicBezTo>
                    <a:cubicBezTo>
                      <a:pt x="147" y="1016543"/>
                      <a:pt x="0" y="1020864"/>
                      <a:pt x="0" y="1020864"/>
                    </a:cubicBezTo>
                    <a:lnTo>
                      <a:pt x="73697" y="1019344"/>
                    </a:lnTo>
                    <a:cubicBezTo>
                      <a:pt x="73697" y="1019344"/>
                      <a:pt x="73550" y="1015423"/>
                      <a:pt x="73257" y="1008142"/>
                    </a:cubicBezTo>
                    <a:cubicBezTo>
                      <a:pt x="73013" y="1000620"/>
                      <a:pt x="72623" y="989497"/>
                      <a:pt x="72184" y="975415"/>
                    </a:cubicBezTo>
                    <a:cubicBezTo>
                      <a:pt x="71354" y="947088"/>
                      <a:pt x="70378" y="906439"/>
                      <a:pt x="69841" y="857629"/>
                    </a:cubicBezTo>
                    <a:cubicBezTo>
                      <a:pt x="69548" y="833223"/>
                      <a:pt x="69402" y="806737"/>
                      <a:pt x="69450" y="778731"/>
                    </a:cubicBezTo>
                    <a:cubicBezTo>
                      <a:pt x="69450" y="750725"/>
                      <a:pt x="69694" y="721199"/>
                      <a:pt x="70085" y="690632"/>
                    </a:cubicBezTo>
                    <a:cubicBezTo>
                      <a:pt x="70573" y="660065"/>
                      <a:pt x="71207" y="628458"/>
                      <a:pt x="72232" y="596451"/>
                    </a:cubicBezTo>
                    <a:cubicBezTo>
                      <a:pt x="72769" y="580448"/>
                      <a:pt x="73257" y="564284"/>
                      <a:pt x="73941" y="548041"/>
                    </a:cubicBezTo>
                    <a:cubicBezTo>
                      <a:pt x="74575" y="531797"/>
                      <a:pt x="75307" y="515553"/>
                      <a:pt x="76137" y="499310"/>
                    </a:cubicBezTo>
                    <a:cubicBezTo>
                      <a:pt x="77747" y="466823"/>
                      <a:pt x="79846" y="434416"/>
                      <a:pt x="82189" y="402489"/>
                    </a:cubicBezTo>
                    <a:cubicBezTo>
                      <a:pt x="83360" y="386565"/>
                      <a:pt x="84824" y="370802"/>
                      <a:pt x="86093" y="355198"/>
                    </a:cubicBezTo>
                    <a:cubicBezTo>
                      <a:pt x="87606" y="339675"/>
                      <a:pt x="89119" y="324311"/>
                      <a:pt x="90632" y="309268"/>
                    </a:cubicBezTo>
                    <a:cubicBezTo>
                      <a:pt x="92389" y="294305"/>
                      <a:pt x="93951" y="279502"/>
                      <a:pt x="95805" y="265098"/>
                    </a:cubicBezTo>
                    <a:cubicBezTo>
                      <a:pt x="97758" y="250775"/>
                      <a:pt x="99417" y="236612"/>
                      <a:pt x="101564" y="223089"/>
                    </a:cubicBezTo>
                    <a:cubicBezTo>
                      <a:pt x="105615" y="195883"/>
                      <a:pt x="109959" y="170358"/>
                      <a:pt x="114596" y="147152"/>
                    </a:cubicBezTo>
                    <a:cubicBezTo>
                      <a:pt x="117084" y="135630"/>
                      <a:pt x="119135" y="124347"/>
                      <a:pt x="121672" y="114025"/>
                    </a:cubicBezTo>
                    <a:cubicBezTo>
                      <a:pt x="124210" y="103703"/>
                      <a:pt x="126504" y="93781"/>
                      <a:pt x="128896" y="84579"/>
                    </a:cubicBezTo>
                    <a:cubicBezTo>
                      <a:pt x="131482" y="75537"/>
                      <a:pt x="133874" y="67135"/>
                      <a:pt x="136119" y="59293"/>
                    </a:cubicBezTo>
                    <a:cubicBezTo>
                      <a:pt x="138315" y="51451"/>
                      <a:pt x="140902" y="44810"/>
                      <a:pt x="142952" y="38488"/>
                    </a:cubicBezTo>
                    <a:cubicBezTo>
                      <a:pt x="146953" y="25766"/>
                      <a:pt x="151102" y="16564"/>
                      <a:pt x="153640" y="10082"/>
                    </a:cubicBezTo>
                    <a:cubicBezTo>
                      <a:pt x="156129" y="3441"/>
                      <a:pt x="157544" y="0"/>
                      <a:pt x="15754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214661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66422799-2481-06E2-B6D3-035E0AC99F3A}"/>
                  </a:ext>
                </a:extLst>
              </p:cNvPr>
              <p:cNvSpPr/>
              <p:nvPr/>
            </p:nvSpPr>
            <p:spPr>
              <a:xfrm>
                <a:off x="1761318" y="6081352"/>
                <a:ext cx="107720" cy="1082557"/>
              </a:xfrm>
              <a:custGeom>
                <a:avLst/>
                <a:gdLst>
                  <a:gd name="connsiteX0" fmla="*/ 29729 w 107720"/>
                  <a:gd name="connsiteY0" fmla="*/ 0 h 1082557"/>
                  <a:gd name="connsiteX1" fmla="*/ 23336 w 107720"/>
                  <a:gd name="connsiteY1" fmla="*/ 45130 h 1082557"/>
                  <a:gd name="connsiteX2" fmla="*/ 17137 w 107720"/>
                  <a:gd name="connsiteY2" fmla="*/ 97541 h 1082557"/>
                  <a:gd name="connsiteX3" fmla="*/ 13819 w 107720"/>
                  <a:gd name="connsiteY3" fmla="*/ 129949 h 1082557"/>
                  <a:gd name="connsiteX4" fmla="*/ 10744 w 107720"/>
                  <a:gd name="connsiteY4" fmla="*/ 166037 h 1082557"/>
                  <a:gd name="connsiteX5" fmla="*/ 7865 w 107720"/>
                  <a:gd name="connsiteY5" fmla="*/ 205405 h 1082557"/>
                  <a:gd name="connsiteX6" fmla="*/ 5327 w 107720"/>
                  <a:gd name="connsiteY6" fmla="*/ 247655 h 1082557"/>
                  <a:gd name="connsiteX7" fmla="*/ 4155 w 107720"/>
                  <a:gd name="connsiteY7" fmla="*/ 269739 h 1082557"/>
                  <a:gd name="connsiteX8" fmla="*/ 3228 w 107720"/>
                  <a:gd name="connsiteY8" fmla="*/ 292384 h 1082557"/>
                  <a:gd name="connsiteX9" fmla="*/ 2301 w 107720"/>
                  <a:gd name="connsiteY9" fmla="*/ 315589 h 1082557"/>
                  <a:gd name="connsiteX10" fmla="*/ 1617 w 107720"/>
                  <a:gd name="connsiteY10" fmla="*/ 339275 h 1082557"/>
                  <a:gd name="connsiteX11" fmla="*/ 544 w 107720"/>
                  <a:gd name="connsiteY11" fmla="*/ 387765 h 1082557"/>
                  <a:gd name="connsiteX12" fmla="*/ 55 w 107720"/>
                  <a:gd name="connsiteY12" fmla="*/ 437536 h 1082557"/>
                  <a:gd name="connsiteX13" fmla="*/ 739 w 107720"/>
                  <a:gd name="connsiteY13" fmla="*/ 539079 h 1082557"/>
                  <a:gd name="connsiteX14" fmla="*/ 3521 w 107720"/>
                  <a:gd name="connsiteY14" fmla="*/ 640541 h 1082557"/>
                  <a:gd name="connsiteX15" fmla="*/ 7913 w 107720"/>
                  <a:gd name="connsiteY15" fmla="*/ 738722 h 1082557"/>
                  <a:gd name="connsiteX16" fmla="*/ 19675 w 107720"/>
                  <a:gd name="connsiteY16" fmla="*/ 912521 h 1082557"/>
                  <a:gd name="connsiteX17" fmla="*/ 31047 w 107720"/>
                  <a:gd name="connsiteY17" fmla="*/ 1035268 h 1082557"/>
                  <a:gd name="connsiteX18" fmla="*/ 34854 w 107720"/>
                  <a:gd name="connsiteY18" fmla="*/ 1069835 h 1082557"/>
                  <a:gd name="connsiteX19" fmla="*/ 36367 w 107720"/>
                  <a:gd name="connsiteY19" fmla="*/ 1082558 h 1082557"/>
                  <a:gd name="connsiteX20" fmla="*/ 107720 w 107720"/>
                  <a:gd name="connsiteY20" fmla="*/ 1052071 h 1082557"/>
                  <a:gd name="connsiteX21" fmla="*/ 105671 w 107720"/>
                  <a:gd name="connsiteY21" fmla="*/ 1041269 h 1082557"/>
                  <a:gd name="connsiteX22" fmla="*/ 99863 w 107720"/>
                  <a:gd name="connsiteY22" fmla="*/ 1009342 h 1082557"/>
                  <a:gd name="connsiteX23" fmla="*/ 80780 w 107720"/>
                  <a:gd name="connsiteY23" fmla="*/ 893316 h 1082557"/>
                  <a:gd name="connsiteX24" fmla="*/ 57792 w 107720"/>
                  <a:gd name="connsiteY24" fmla="*/ 726960 h 1082557"/>
                  <a:gd name="connsiteX25" fmla="*/ 46958 w 107720"/>
                  <a:gd name="connsiteY25" fmla="*/ 632299 h 1082557"/>
                  <a:gd name="connsiteX26" fmla="*/ 37490 w 107720"/>
                  <a:gd name="connsiteY26" fmla="*/ 533958 h 1082557"/>
                  <a:gd name="connsiteX27" fmla="*/ 30071 w 107720"/>
                  <a:gd name="connsiteY27" fmla="*/ 435056 h 1082557"/>
                  <a:gd name="connsiteX28" fmla="*/ 27240 w 107720"/>
                  <a:gd name="connsiteY28" fmla="*/ 386405 h 1082557"/>
                  <a:gd name="connsiteX29" fmla="*/ 24995 w 107720"/>
                  <a:gd name="connsiteY29" fmla="*/ 338795 h 1082557"/>
                  <a:gd name="connsiteX30" fmla="*/ 24068 w 107720"/>
                  <a:gd name="connsiteY30" fmla="*/ 315509 h 1082557"/>
                  <a:gd name="connsiteX31" fmla="*/ 23433 w 107720"/>
                  <a:gd name="connsiteY31" fmla="*/ 292704 h 1082557"/>
                  <a:gd name="connsiteX32" fmla="*/ 22799 w 107720"/>
                  <a:gd name="connsiteY32" fmla="*/ 270300 h 1082557"/>
                  <a:gd name="connsiteX33" fmla="*/ 22457 w 107720"/>
                  <a:gd name="connsiteY33" fmla="*/ 248455 h 1082557"/>
                  <a:gd name="connsiteX34" fmla="*/ 22116 w 107720"/>
                  <a:gd name="connsiteY34" fmla="*/ 206526 h 1082557"/>
                  <a:gd name="connsiteX35" fmla="*/ 22311 w 107720"/>
                  <a:gd name="connsiteY35" fmla="*/ 167317 h 1082557"/>
                  <a:gd name="connsiteX36" fmla="*/ 22897 w 107720"/>
                  <a:gd name="connsiteY36" fmla="*/ 131229 h 1082557"/>
                  <a:gd name="connsiteX37" fmla="*/ 23970 w 107720"/>
                  <a:gd name="connsiteY37" fmla="*/ 98742 h 1082557"/>
                  <a:gd name="connsiteX38" fmla="*/ 26508 w 107720"/>
                  <a:gd name="connsiteY38" fmla="*/ 45930 h 1082557"/>
                  <a:gd name="connsiteX39" fmla="*/ 29729 w 107720"/>
                  <a:gd name="connsiteY39" fmla="*/ 0 h 1082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7720" h="1082557">
                    <a:moveTo>
                      <a:pt x="29729" y="0"/>
                    </a:moveTo>
                    <a:cubicBezTo>
                      <a:pt x="29729" y="0"/>
                      <a:pt x="27387" y="16404"/>
                      <a:pt x="23336" y="45130"/>
                    </a:cubicBezTo>
                    <a:cubicBezTo>
                      <a:pt x="21677" y="59613"/>
                      <a:pt x="19236" y="77217"/>
                      <a:pt x="17137" y="97541"/>
                    </a:cubicBezTo>
                    <a:cubicBezTo>
                      <a:pt x="16113" y="107704"/>
                      <a:pt x="14990" y="118506"/>
                      <a:pt x="13819" y="129949"/>
                    </a:cubicBezTo>
                    <a:cubicBezTo>
                      <a:pt x="12843" y="141391"/>
                      <a:pt x="11818" y="153474"/>
                      <a:pt x="10744" y="166037"/>
                    </a:cubicBezTo>
                    <a:cubicBezTo>
                      <a:pt x="9573" y="178599"/>
                      <a:pt x="8841" y="191802"/>
                      <a:pt x="7865" y="205405"/>
                    </a:cubicBezTo>
                    <a:cubicBezTo>
                      <a:pt x="6839" y="219008"/>
                      <a:pt x="6108" y="233171"/>
                      <a:pt x="5327" y="247655"/>
                    </a:cubicBezTo>
                    <a:cubicBezTo>
                      <a:pt x="4936" y="254936"/>
                      <a:pt x="4546" y="262298"/>
                      <a:pt x="4155" y="269739"/>
                    </a:cubicBezTo>
                    <a:cubicBezTo>
                      <a:pt x="3862" y="277181"/>
                      <a:pt x="3521" y="284783"/>
                      <a:pt x="3228" y="292384"/>
                    </a:cubicBezTo>
                    <a:cubicBezTo>
                      <a:pt x="2935" y="300066"/>
                      <a:pt x="2593" y="307748"/>
                      <a:pt x="2301" y="315589"/>
                    </a:cubicBezTo>
                    <a:cubicBezTo>
                      <a:pt x="2057" y="323431"/>
                      <a:pt x="1862" y="331273"/>
                      <a:pt x="1617" y="339275"/>
                    </a:cubicBezTo>
                    <a:cubicBezTo>
                      <a:pt x="1080" y="355198"/>
                      <a:pt x="788" y="371362"/>
                      <a:pt x="544" y="387765"/>
                    </a:cubicBezTo>
                    <a:cubicBezTo>
                      <a:pt x="202" y="404169"/>
                      <a:pt x="153" y="420733"/>
                      <a:pt x="55" y="437536"/>
                    </a:cubicBezTo>
                    <a:cubicBezTo>
                      <a:pt x="-140" y="470984"/>
                      <a:pt x="202" y="505071"/>
                      <a:pt x="739" y="539079"/>
                    </a:cubicBezTo>
                    <a:cubicBezTo>
                      <a:pt x="1373" y="573086"/>
                      <a:pt x="2252" y="607094"/>
                      <a:pt x="3521" y="640541"/>
                    </a:cubicBezTo>
                    <a:cubicBezTo>
                      <a:pt x="4741" y="673988"/>
                      <a:pt x="6205" y="706955"/>
                      <a:pt x="7913" y="738722"/>
                    </a:cubicBezTo>
                    <a:cubicBezTo>
                      <a:pt x="11281" y="802417"/>
                      <a:pt x="15527" y="861709"/>
                      <a:pt x="19675" y="912521"/>
                    </a:cubicBezTo>
                    <a:cubicBezTo>
                      <a:pt x="23824" y="963332"/>
                      <a:pt x="27972" y="1005581"/>
                      <a:pt x="31047" y="1035268"/>
                    </a:cubicBezTo>
                    <a:cubicBezTo>
                      <a:pt x="32609" y="1050151"/>
                      <a:pt x="33927" y="1061833"/>
                      <a:pt x="34854" y="1069835"/>
                    </a:cubicBezTo>
                    <a:cubicBezTo>
                      <a:pt x="35830" y="1078077"/>
                      <a:pt x="36367" y="1082558"/>
                      <a:pt x="36367" y="1082558"/>
                    </a:cubicBezTo>
                    <a:lnTo>
                      <a:pt x="107720" y="1052071"/>
                    </a:lnTo>
                    <a:cubicBezTo>
                      <a:pt x="107720" y="1052071"/>
                      <a:pt x="106989" y="1048310"/>
                      <a:pt x="105671" y="1041269"/>
                    </a:cubicBezTo>
                    <a:cubicBezTo>
                      <a:pt x="104353" y="1033907"/>
                      <a:pt x="102352" y="1023105"/>
                      <a:pt x="99863" y="1009342"/>
                    </a:cubicBezTo>
                    <a:cubicBezTo>
                      <a:pt x="94982" y="981576"/>
                      <a:pt x="88150" y="941647"/>
                      <a:pt x="80780" y="893316"/>
                    </a:cubicBezTo>
                    <a:cubicBezTo>
                      <a:pt x="73410" y="844986"/>
                      <a:pt x="65309" y="788173"/>
                      <a:pt x="57792" y="726960"/>
                    </a:cubicBezTo>
                    <a:cubicBezTo>
                      <a:pt x="53986" y="696313"/>
                      <a:pt x="50374" y="664626"/>
                      <a:pt x="46958" y="632299"/>
                    </a:cubicBezTo>
                    <a:cubicBezTo>
                      <a:pt x="43493" y="599972"/>
                      <a:pt x="40369" y="567005"/>
                      <a:pt x="37490" y="533958"/>
                    </a:cubicBezTo>
                    <a:cubicBezTo>
                      <a:pt x="34708" y="500910"/>
                      <a:pt x="32121" y="467783"/>
                      <a:pt x="30071" y="435056"/>
                    </a:cubicBezTo>
                    <a:cubicBezTo>
                      <a:pt x="29046" y="418732"/>
                      <a:pt x="27972" y="402489"/>
                      <a:pt x="27240" y="386405"/>
                    </a:cubicBezTo>
                    <a:cubicBezTo>
                      <a:pt x="26362" y="370322"/>
                      <a:pt x="25581" y="354478"/>
                      <a:pt x="24995" y="338795"/>
                    </a:cubicBezTo>
                    <a:cubicBezTo>
                      <a:pt x="24702" y="330953"/>
                      <a:pt x="24361" y="323191"/>
                      <a:pt x="24068" y="315509"/>
                    </a:cubicBezTo>
                    <a:cubicBezTo>
                      <a:pt x="23873" y="307828"/>
                      <a:pt x="23629" y="300226"/>
                      <a:pt x="23433" y="292704"/>
                    </a:cubicBezTo>
                    <a:cubicBezTo>
                      <a:pt x="23238" y="285183"/>
                      <a:pt x="22994" y="277741"/>
                      <a:pt x="22799" y="270300"/>
                    </a:cubicBezTo>
                    <a:cubicBezTo>
                      <a:pt x="22701" y="262938"/>
                      <a:pt x="22555" y="255656"/>
                      <a:pt x="22457" y="248455"/>
                    </a:cubicBezTo>
                    <a:cubicBezTo>
                      <a:pt x="22213" y="234051"/>
                      <a:pt x="22018" y="220048"/>
                      <a:pt x="22116" y="206526"/>
                    </a:cubicBezTo>
                    <a:cubicBezTo>
                      <a:pt x="22165" y="193003"/>
                      <a:pt x="21969" y="179880"/>
                      <a:pt x="22311" y="167317"/>
                    </a:cubicBezTo>
                    <a:cubicBezTo>
                      <a:pt x="22506" y="154754"/>
                      <a:pt x="22701" y="142671"/>
                      <a:pt x="22897" y="131229"/>
                    </a:cubicBezTo>
                    <a:cubicBezTo>
                      <a:pt x="23287" y="119786"/>
                      <a:pt x="23629" y="108904"/>
                      <a:pt x="23970" y="98742"/>
                    </a:cubicBezTo>
                    <a:cubicBezTo>
                      <a:pt x="24654" y="78337"/>
                      <a:pt x="25825" y="60653"/>
                      <a:pt x="26508" y="45930"/>
                    </a:cubicBezTo>
                    <a:cubicBezTo>
                      <a:pt x="28509" y="16724"/>
                      <a:pt x="29729" y="0"/>
                      <a:pt x="297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554847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8D96A66A-D69C-9007-93CA-C4E02AABF4B7}"/>
                  </a:ext>
                </a:extLst>
              </p:cNvPr>
              <p:cNvSpPr/>
              <p:nvPr/>
            </p:nvSpPr>
            <p:spPr>
              <a:xfrm>
                <a:off x="1608480" y="6065668"/>
                <a:ext cx="101550" cy="1080797"/>
              </a:xfrm>
              <a:custGeom>
                <a:avLst/>
                <a:gdLst>
                  <a:gd name="connsiteX0" fmla="*/ 34686 w 101550"/>
                  <a:gd name="connsiteY0" fmla="*/ 0 h 1080797"/>
                  <a:gd name="connsiteX1" fmla="*/ 27805 w 101550"/>
                  <a:gd name="connsiteY1" fmla="*/ 44890 h 1080797"/>
                  <a:gd name="connsiteX2" fmla="*/ 21118 w 101550"/>
                  <a:gd name="connsiteY2" fmla="*/ 97061 h 1080797"/>
                  <a:gd name="connsiteX3" fmla="*/ 17458 w 101550"/>
                  <a:gd name="connsiteY3" fmla="*/ 129308 h 1080797"/>
                  <a:gd name="connsiteX4" fmla="*/ 13993 w 101550"/>
                  <a:gd name="connsiteY4" fmla="*/ 165236 h 1080797"/>
                  <a:gd name="connsiteX5" fmla="*/ 10723 w 101550"/>
                  <a:gd name="connsiteY5" fmla="*/ 204445 h 1080797"/>
                  <a:gd name="connsiteX6" fmla="*/ 7746 w 101550"/>
                  <a:gd name="connsiteY6" fmla="*/ 246534 h 1080797"/>
                  <a:gd name="connsiteX7" fmla="*/ 6330 w 101550"/>
                  <a:gd name="connsiteY7" fmla="*/ 268539 h 1080797"/>
                  <a:gd name="connsiteX8" fmla="*/ 5159 w 101550"/>
                  <a:gd name="connsiteY8" fmla="*/ 291104 h 1080797"/>
                  <a:gd name="connsiteX9" fmla="*/ 3988 w 101550"/>
                  <a:gd name="connsiteY9" fmla="*/ 314229 h 1080797"/>
                  <a:gd name="connsiteX10" fmla="*/ 3060 w 101550"/>
                  <a:gd name="connsiteY10" fmla="*/ 337834 h 1080797"/>
                  <a:gd name="connsiteX11" fmla="*/ 1499 w 101550"/>
                  <a:gd name="connsiteY11" fmla="*/ 386245 h 1080797"/>
                  <a:gd name="connsiteX12" fmla="*/ 474 w 101550"/>
                  <a:gd name="connsiteY12" fmla="*/ 435856 h 1080797"/>
                  <a:gd name="connsiteX13" fmla="*/ 83 w 101550"/>
                  <a:gd name="connsiteY13" fmla="*/ 537238 h 1080797"/>
                  <a:gd name="connsiteX14" fmla="*/ 1791 w 101550"/>
                  <a:gd name="connsiteY14" fmla="*/ 638620 h 1080797"/>
                  <a:gd name="connsiteX15" fmla="*/ 5159 w 101550"/>
                  <a:gd name="connsiteY15" fmla="*/ 736802 h 1080797"/>
                  <a:gd name="connsiteX16" fmla="*/ 15115 w 101550"/>
                  <a:gd name="connsiteY16" fmla="*/ 910600 h 1080797"/>
                  <a:gd name="connsiteX17" fmla="*/ 25218 w 101550"/>
                  <a:gd name="connsiteY17" fmla="*/ 1033427 h 1080797"/>
                  <a:gd name="connsiteX18" fmla="*/ 28635 w 101550"/>
                  <a:gd name="connsiteY18" fmla="*/ 1068075 h 1080797"/>
                  <a:gd name="connsiteX19" fmla="*/ 30001 w 101550"/>
                  <a:gd name="connsiteY19" fmla="*/ 1080798 h 1080797"/>
                  <a:gd name="connsiteX20" fmla="*/ 101550 w 101550"/>
                  <a:gd name="connsiteY20" fmla="*/ 1052391 h 1080797"/>
                  <a:gd name="connsiteX21" fmla="*/ 99598 w 101550"/>
                  <a:gd name="connsiteY21" fmla="*/ 1041589 h 1080797"/>
                  <a:gd name="connsiteX22" fmla="*/ 94132 w 101550"/>
                  <a:gd name="connsiteY22" fmla="*/ 1009582 h 1080797"/>
                  <a:gd name="connsiteX23" fmla="*/ 76317 w 101550"/>
                  <a:gd name="connsiteY23" fmla="*/ 893236 h 1080797"/>
                  <a:gd name="connsiteX24" fmla="*/ 55087 w 101550"/>
                  <a:gd name="connsiteY24" fmla="*/ 726480 h 1080797"/>
                  <a:gd name="connsiteX25" fmla="*/ 45228 w 101550"/>
                  <a:gd name="connsiteY25" fmla="*/ 631659 h 1080797"/>
                  <a:gd name="connsiteX26" fmla="*/ 36785 w 101550"/>
                  <a:gd name="connsiteY26" fmla="*/ 533237 h 1080797"/>
                  <a:gd name="connsiteX27" fmla="*/ 30391 w 101550"/>
                  <a:gd name="connsiteY27" fmla="*/ 434335 h 1080797"/>
                  <a:gd name="connsiteX28" fmla="*/ 28049 w 101550"/>
                  <a:gd name="connsiteY28" fmla="*/ 385685 h 1080797"/>
                  <a:gd name="connsiteX29" fmla="*/ 26341 w 101550"/>
                  <a:gd name="connsiteY29" fmla="*/ 338154 h 1080797"/>
                  <a:gd name="connsiteX30" fmla="*/ 25657 w 101550"/>
                  <a:gd name="connsiteY30" fmla="*/ 314869 h 1080797"/>
                  <a:gd name="connsiteX31" fmla="*/ 25267 w 101550"/>
                  <a:gd name="connsiteY31" fmla="*/ 292064 h 1080797"/>
                  <a:gd name="connsiteX32" fmla="*/ 24876 w 101550"/>
                  <a:gd name="connsiteY32" fmla="*/ 269739 h 1080797"/>
                  <a:gd name="connsiteX33" fmla="*/ 24779 w 101550"/>
                  <a:gd name="connsiteY33" fmla="*/ 247894 h 1080797"/>
                  <a:gd name="connsiteX34" fmla="*/ 24876 w 101550"/>
                  <a:gd name="connsiteY34" fmla="*/ 206045 h 1080797"/>
                  <a:gd name="connsiteX35" fmla="*/ 25462 w 101550"/>
                  <a:gd name="connsiteY35" fmla="*/ 166917 h 1080797"/>
                  <a:gd name="connsiteX36" fmla="*/ 26438 w 101550"/>
                  <a:gd name="connsiteY36" fmla="*/ 130909 h 1080797"/>
                  <a:gd name="connsiteX37" fmla="*/ 27853 w 101550"/>
                  <a:gd name="connsiteY37" fmla="*/ 98502 h 1080797"/>
                  <a:gd name="connsiteX38" fmla="*/ 30928 w 101550"/>
                  <a:gd name="connsiteY38" fmla="*/ 45850 h 1080797"/>
                  <a:gd name="connsiteX39" fmla="*/ 34686 w 101550"/>
                  <a:gd name="connsiteY39" fmla="*/ 0 h 1080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1550" h="1080797">
                    <a:moveTo>
                      <a:pt x="34686" y="0"/>
                    </a:moveTo>
                    <a:cubicBezTo>
                      <a:pt x="34686" y="0"/>
                      <a:pt x="32197" y="16324"/>
                      <a:pt x="27805" y="44890"/>
                    </a:cubicBezTo>
                    <a:cubicBezTo>
                      <a:pt x="25999" y="59293"/>
                      <a:pt x="23363" y="76817"/>
                      <a:pt x="21118" y="97061"/>
                    </a:cubicBezTo>
                    <a:cubicBezTo>
                      <a:pt x="19996" y="107224"/>
                      <a:pt x="18776" y="117946"/>
                      <a:pt x="17458" y="129308"/>
                    </a:cubicBezTo>
                    <a:cubicBezTo>
                      <a:pt x="16335" y="140751"/>
                      <a:pt x="15213" y="152754"/>
                      <a:pt x="13993" y="165236"/>
                    </a:cubicBezTo>
                    <a:cubicBezTo>
                      <a:pt x="12675" y="177799"/>
                      <a:pt x="11845" y="190922"/>
                      <a:pt x="10723" y="204445"/>
                    </a:cubicBezTo>
                    <a:cubicBezTo>
                      <a:pt x="9551" y="218048"/>
                      <a:pt x="8673" y="232051"/>
                      <a:pt x="7746" y="246534"/>
                    </a:cubicBezTo>
                    <a:cubicBezTo>
                      <a:pt x="7307" y="253816"/>
                      <a:pt x="6818" y="261097"/>
                      <a:pt x="6330" y="268539"/>
                    </a:cubicBezTo>
                    <a:cubicBezTo>
                      <a:pt x="5940" y="275981"/>
                      <a:pt x="5549" y="283502"/>
                      <a:pt x="5159" y="291104"/>
                    </a:cubicBezTo>
                    <a:cubicBezTo>
                      <a:pt x="4769" y="298706"/>
                      <a:pt x="4378" y="306467"/>
                      <a:pt x="3988" y="314229"/>
                    </a:cubicBezTo>
                    <a:cubicBezTo>
                      <a:pt x="3695" y="321991"/>
                      <a:pt x="3402" y="329913"/>
                      <a:pt x="3060" y="337834"/>
                    </a:cubicBezTo>
                    <a:cubicBezTo>
                      <a:pt x="2377" y="353678"/>
                      <a:pt x="1938" y="369841"/>
                      <a:pt x="1499" y="386245"/>
                    </a:cubicBezTo>
                    <a:cubicBezTo>
                      <a:pt x="962" y="402648"/>
                      <a:pt x="766" y="419212"/>
                      <a:pt x="474" y="435856"/>
                    </a:cubicBezTo>
                    <a:cubicBezTo>
                      <a:pt x="-63" y="469303"/>
                      <a:pt x="-63" y="503231"/>
                      <a:pt x="83" y="537238"/>
                    </a:cubicBezTo>
                    <a:cubicBezTo>
                      <a:pt x="376" y="571246"/>
                      <a:pt x="913" y="605173"/>
                      <a:pt x="1791" y="638620"/>
                    </a:cubicBezTo>
                    <a:cubicBezTo>
                      <a:pt x="2670" y="672068"/>
                      <a:pt x="3792" y="704955"/>
                      <a:pt x="5159" y="736802"/>
                    </a:cubicBezTo>
                    <a:cubicBezTo>
                      <a:pt x="7843" y="800496"/>
                      <a:pt x="11504" y="859789"/>
                      <a:pt x="15115" y="910600"/>
                    </a:cubicBezTo>
                    <a:cubicBezTo>
                      <a:pt x="18727" y="961411"/>
                      <a:pt x="22436" y="1003741"/>
                      <a:pt x="25218" y="1033427"/>
                    </a:cubicBezTo>
                    <a:cubicBezTo>
                      <a:pt x="26633" y="1048310"/>
                      <a:pt x="27805" y="1059993"/>
                      <a:pt x="28635" y="1068075"/>
                    </a:cubicBezTo>
                    <a:cubicBezTo>
                      <a:pt x="29513" y="1076397"/>
                      <a:pt x="30001" y="1080798"/>
                      <a:pt x="30001" y="1080798"/>
                    </a:cubicBezTo>
                    <a:lnTo>
                      <a:pt x="101550" y="1052391"/>
                    </a:lnTo>
                    <a:cubicBezTo>
                      <a:pt x="101550" y="1052391"/>
                      <a:pt x="100867" y="1048631"/>
                      <a:pt x="99598" y="1041589"/>
                    </a:cubicBezTo>
                    <a:cubicBezTo>
                      <a:pt x="98329" y="1034227"/>
                      <a:pt x="96474" y="1023345"/>
                      <a:pt x="94132" y="1009582"/>
                    </a:cubicBezTo>
                    <a:cubicBezTo>
                      <a:pt x="89544" y="981736"/>
                      <a:pt x="83150" y="941727"/>
                      <a:pt x="76317" y="893236"/>
                    </a:cubicBezTo>
                    <a:cubicBezTo>
                      <a:pt x="69436" y="844746"/>
                      <a:pt x="61969" y="787853"/>
                      <a:pt x="55087" y="726480"/>
                    </a:cubicBezTo>
                    <a:cubicBezTo>
                      <a:pt x="51622" y="695833"/>
                      <a:pt x="48303" y="663986"/>
                      <a:pt x="45228" y="631659"/>
                    </a:cubicBezTo>
                    <a:cubicBezTo>
                      <a:pt x="42105" y="599252"/>
                      <a:pt x="39323" y="566285"/>
                      <a:pt x="36785" y="533237"/>
                    </a:cubicBezTo>
                    <a:cubicBezTo>
                      <a:pt x="34345" y="500190"/>
                      <a:pt x="32100" y="466983"/>
                      <a:pt x="30391" y="434335"/>
                    </a:cubicBezTo>
                    <a:cubicBezTo>
                      <a:pt x="29513" y="418012"/>
                      <a:pt x="28635" y="401768"/>
                      <a:pt x="28049" y="385685"/>
                    </a:cubicBezTo>
                    <a:cubicBezTo>
                      <a:pt x="27366" y="369601"/>
                      <a:pt x="26731" y="353758"/>
                      <a:pt x="26341" y="338154"/>
                    </a:cubicBezTo>
                    <a:cubicBezTo>
                      <a:pt x="26097" y="330313"/>
                      <a:pt x="25853" y="322551"/>
                      <a:pt x="25657" y="314869"/>
                    </a:cubicBezTo>
                    <a:cubicBezTo>
                      <a:pt x="25511" y="307188"/>
                      <a:pt x="25365" y="299586"/>
                      <a:pt x="25267" y="292064"/>
                    </a:cubicBezTo>
                    <a:cubicBezTo>
                      <a:pt x="25120" y="284543"/>
                      <a:pt x="25023" y="277101"/>
                      <a:pt x="24876" y="269739"/>
                    </a:cubicBezTo>
                    <a:cubicBezTo>
                      <a:pt x="24828" y="262378"/>
                      <a:pt x="24828" y="255096"/>
                      <a:pt x="24779" y="247894"/>
                    </a:cubicBezTo>
                    <a:cubicBezTo>
                      <a:pt x="24681" y="233571"/>
                      <a:pt x="24632" y="219568"/>
                      <a:pt x="24876" y="206045"/>
                    </a:cubicBezTo>
                    <a:cubicBezTo>
                      <a:pt x="25072" y="192522"/>
                      <a:pt x="25023" y="179399"/>
                      <a:pt x="25462" y="166917"/>
                    </a:cubicBezTo>
                    <a:cubicBezTo>
                      <a:pt x="25804" y="154354"/>
                      <a:pt x="26145" y="142351"/>
                      <a:pt x="26438" y="130909"/>
                    </a:cubicBezTo>
                    <a:cubicBezTo>
                      <a:pt x="26926" y="119466"/>
                      <a:pt x="27414" y="108664"/>
                      <a:pt x="27853" y="98502"/>
                    </a:cubicBezTo>
                    <a:cubicBezTo>
                      <a:pt x="28732" y="78097"/>
                      <a:pt x="30099" y="60493"/>
                      <a:pt x="30928" y="45850"/>
                    </a:cubicBezTo>
                    <a:cubicBezTo>
                      <a:pt x="33320" y="16724"/>
                      <a:pt x="34686" y="0"/>
                      <a:pt x="3468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613225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2C41DAD1-D2A5-1FAC-02FF-7F9EF98DB729}"/>
                  </a:ext>
                </a:extLst>
              </p:cNvPr>
              <p:cNvSpPr/>
              <p:nvPr/>
            </p:nvSpPr>
            <p:spPr>
              <a:xfrm>
                <a:off x="1374604" y="6005415"/>
                <a:ext cx="101549" cy="1080797"/>
              </a:xfrm>
              <a:custGeom>
                <a:avLst/>
                <a:gdLst>
                  <a:gd name="connsiteX0" fmla="*/ 34686 w 101549"/>
                  <a:gd name="connsiteY0" fmla="*/ 0 h 1080797"/>
                  <a:gd name="connsiteX1" fmla="*/ 27805 w 101549"/>
                  <a:gd name="connsiteY1" fmla="*/ 44890 h 1080797"/>
                  <a:gd name="connsiteX2" fmla="*/ 21118 w 101549"/>
                  <a:gd name="connsiteY2" fmla="*/ 97061 h 1080797"/>
                  <a:gd name="connsiteX3" fmla="*/ 17458 w 101549"/>
                  <a:gd name="connsiteY3" fmla="*/ 129308 h 1080797"/>
                  <a:gd name="connsiteX4" fmla="*/ 13993 w 101549"/>
                  <a:gd name="connsiteY4" fmla="*/ 165236 h 1080797"/>
                  <a:gd name="connsiteX5" fmla="*/ 10723 w 101549"/>
                  <a:gd name="connsiteY5" fmla="*/ 204445 h 1080797"/>
                  <a:gd name="connsiteX6" fmla="*/ 7746 w 101549"/>
                  <a:gd name="connsiteY6" fmla="*/ 246534 h 1080797"/>
                  <a:gd name="connsiteX7" fmla="*/ 6330 w 101549"/>
                  <a:gd name="connsiteY7" fmla="*/ 268539 h 1080797"/>
                  <a:gd name="connsiteX8" fmla="*/ 5159 w 101549"/>
                  <a:gd name="connsiteY8" fmla="*/ 291104 h 1080797"/>
                  <a:gd name="connsiteX9" fmla="*/ 3988 w 101549"/>
                  <a:gd name="connsiteY9" fmla="*/ 314229 h 1080797"/>
                  <a:gd name="connsiteX10" fmla="*/ 3060 w 101549"/>
                  <a:gd name="connsiteY10" fmla="*/ 337834 h 1080797"/>
                  <a:gd name="connsiteX11" fmla="*/ 1498 w 101549"/>
                  <a:gd name="connsiteY11" fmla="*/ 386245 h 1080797"/>
                  <a:gd name="connsiteX12" fmla="*/ 474 w 101549"/>
                  <a:gd name="connsiteY12" fmla="*/ 435856 h 1080797"/>
                  <a:gd name="connsiteX13" fmla="*/ 83 w 101549"/>
                  <a:gd name="connsiteY13" fmla="*/ 537238 h 1080797"/>
                  <a:gd name="connsiteX14" fmla="*/ 1791 w 101549"/>
                  <a:gd name="connsiteY14" fmla="*/ 638620 h 1080797"/>
                  <a:gd name="connsiteX15" fmla="*/ 5159 w 101549"/>
                  <a:gd name="connsiteY15" fmla="*/ 736802 h 1080797"/>
                  <a:gd name="connsiteX16" fmla="*/ 15115 w 101549"/>
                  <a:gd name="connsiteY16" fmla="*/ 910600 h 1080797"/>
                  <a:gd name="connsiteX17" fmla="*/ 25218 w 101549"/>
                  <a:gd name="connsiteY17" fmla="*/ 1033427 h 1080797"/>
                  <a:gd name="connsiteX18" fmla="*/ 28635 w 101549"/>
                  <a:gd name="connsiteY18" fmla="*/ 1068075 h 1080797"/>
                  <a:gd name="connsiteX19" fmla="*/ 30001 w 101549"/>
                  <a:gd name="connsiteY19" fmla="*/ 1080798 h 1080797"/>
                  <a:gd name="connsiteX20" fmla="*/ 101550 w 101549"/>
                  <a:gd name="connsiteY20" fmla="*/ 1052391 h 1080797"/>
                  <a:gd name="connsiteX21" fmla="*/ 99598 w 101549"/>
                  <a:gd name="connsiteY21" fmla="*/ 1041589 h 1080797"/>
                  <a:gd name="connsiteX22" fmla="*/ 94132 w 101549"/>
                  <a:gd name="connsiteY22" fmla="*/ 1009582 h 1080797"/>
                  <a:gd name="connsiteX23" fmla="*/ 76317 w 101549"/>
                  <a:gd name="connsiteY23" fmla="*/ 893236 h 1080797"/>
                  <a:gd name="connsiteX24" fmla="*/ 55087 w 101549"/>
                  <a:gd name="connsiteY24" fmla="*/ 726480 h 1080797"/>
                  <a:gd name="connsiteX25" fmla="*/ 45228 w 101549"/>
                  <a:gd name="connsiteY25" fmla="*/ 631659 h 1080797"/>
                  <a:gd name="connsiteX26" fmla="*/ 36785 w 101549"/>
                  <a:gd name="connsiteY26" fmla="*/ 533237 h 1080797"/>
                  <a:gd name="connsiteX27" fmla="*/ 30391 w 101549"/>
                  <a:gd name="connsiteY27" fmla="*/ 434335 h 1080797"/>
                  <a:gd name="connsiteX28" fmla="*/ 28049 w 101549"/>
                  <a:gd name="connsiteY28" fmla="*/ 385685 h 1080797"/>
                  <a:gd name="connsiteX29" fmla="*/ 26341 w 101549"/>
                  <a:gd name="connsiteY29" fmla="*/ 338154 h 1080797"/>
                  <a:gd name="connsiteX30" fmla="*/ 25657 w 101549"/>
                  <a:gd name="connsiteY30" fmla="*/ 314869 h 1080797"/>
                  <a:gd name="connsiteX31" fmla="*/ 25267 w 101549"/>
                  <a:gd name="connsiteY31" fmla="*/ 292064 h 1080797"/>
                  <a:gd name="connsiteX32" fmla="*/ 24876 w 101549"/>
                  <a:gd name="connsiteY32" fmla="*/ 269739 h 1080797"/>
                  <a:gd name="connsiteX33" fmla="*/ 24779 w 101549"/>
                  <a:gd name="connsiteY33" fmla="*/ 247894 h 1080797"/>
                  <a:gd name="connsiteX34" fmla="*/ 24876 w 101549"/>
                  <a:gd name="connsiteY34" fmla="*/ 206045 h 1080797"/>
                  <a:gd name="connsiteX35" fmla="*/ 25462 w 101549"/>
                  <a:gd name="connsiteY35" fmla="*/ 166917 h 1080797"/>
                  <a:gd name="connsiteX36" fmla="*/ 26438 w 101549"/>
                  <a:gd name="connsiteY36" fmla="*/ 130909 h 1080797"/>
                  <a:gd name="connsiteX37" fmla="*/ 27853 w 101549"/>
                  <a:gd name="connsiteY37" fmla="*/ 98502 h 1080797"/>
                  <a:gd name="connsiteX38" fmla="*/ 30928 w 101549"/>
                  <a:gd name="connsiteY38" fmla="*/ 45850 h 1080797"/>
                  <a:gd name="connsiteX39" fmla="*/ 34686 w 101549"/>
                  <a:gd name="connsiteY39" fmla="*/ 0 h 1080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1549" h="1080797">
                    <a:moveTo>
                      <a:pt x="34686" y="0"/>
                    </a:moveTo>
                    <a:cubicBezTo>
                      <a:pt x="34686" y="0"/>
                      <a:pt x="32197" y="16324"/>
                      <a:pt x="27805" y="44890"/>
                    </a:cubicBezTo>
                    <a:cubicBezTo>
                      <a:pt x="25999" y="59293"/>
                      <a:pt x="23363" y="76817"/>
                      <a:pt x="21118" y="97061"/>
                    </a:cubicBezTo>
                    <a:cubicBezTo>
                      <a:pt x="19996" y="107224"/>
                      <a:pt x="18776" y="117946"/>
                      <a:pt x="17458" y="129308"/>
                    </a:cubicBezTo>
                    <a:cubicBezTo>
                      <a:pt x="16335" y="140751"/>
                      <a:pt x="15213" y="152754"/>
                      <a:pt x="13993" y="165236"/>
                    </a:cubicBezTo>
                    <a:cubicBezTo>
                      <a:pt x="12675" y="177799"/>
                      <a:pt x="11845" y="190922"/>
                      <a:pt x="10723" y="204445"/>
                    </a:cubicBezTo>
                    <a:cubicBezTo>
                      <a:pt x="9551" y="218048"/>
                      <a:pt x="8673" y="232051"/>
                      <a:pt x="7746" y="246534"/>
                    </a:cubicBezTo>
                    <a:cubicBezTo>
                      <a:pt x="7306" y="253816"/>
                      <a:pt x="6818" y="261097"/>
                      <a:pt x="6330" y="268539"/>
                    </a:cubicBezTo>
                    <a:cubicBezTo>
                      <a:pt x="5940" y="275981"/>
                      <a:pt x="5549" y="283502"/>
                      <a:pt x="5159" y="291104"/>
                    </a:cubicBezTo>
                    <a:cubicBezTo>
                      <a:pt x="4769" y="298706"/>
                      <a:pt x="4378" y="306467"/>
                      <a:pt x="3988" y="314229"/>
                    </a:cubicBezTo>
                    <a:cubicBezTo>
                      <a:pt x="3695" y="321991"/>
                      <a:pt x="3402" y="329913"/>
                      <a:pt x="3060" y="337834"/>
                    </a:cubicBezTo>
                    <a:cubicBezTo>
                      <a:pt x="2377" y="353678"/>
                      <a:pt x="1938" y="369841"/>
                      <a:pt x="1498" y="386245"/>
                    </a:cubicBezTo>
                    <a:cubicBezTo>
                      <a:pt x="962" y="402648"/>
                      <a:pt x="766" y="419212"/>
                      <a:pt x="474" y="435856"/>
                    </a:cubicBezTo>
                    <a:cubicBezTo>
                      <a:pt x="-63" y="469303"/>
                      <a:pt x="-63" y="503231"/>
                      <a:pt x="83" y="537238"/>
                    </a:cubicBezTo>
                    <a:cubicBezTo>
                      <a:pt x="376" y="571246"/>
                      <a:pt x="913" y="605173"/>
                      <a:pt x="1791" y="638620"/>
                    </a:cubicBezTo>
                    <a:cubicBezTo>
                      <a:pt x="2670" y="672068"/>
                      <a:pt x="3792" y="704955"/>
                      <a:pt x="5159" y="736802"/>
                    </a:cubicBezTo>
                    <a:cubicBezTo>
                      <a:pt x="7843" y="800496"/>
                      <a:pt x="11504" y="859789"/>
                      <a:pt x="15115" y="910600"/>
                    </a:cubicBezTo>
                    <a:cubicBezTo>
                      <a:pt x="18727" y="961411"/>
                      <a:pt x="22436" y="1003741"/>
                      <a:pt x="25218" y="1033427"/>
                    </a:cubicBezTo>
                    <a:cubicBezTo>
                      <a:pt x="26633" y="1048310"/>
                      <a:pt x="27805" y="1059993"/>
                      <a:pt x="28635" y="1068075"/>
                    </a:cubicBezTo>
                    <a:cubicBezTo>
                      <a:pt x="29513" y="1076397"/>
                      <a:pt x="30001" y="1080798"/>
                      <a:pt x="30001" y="1080798"/>
                    </a:cubicBezTo>
                    <a:lnTo>
                      <a:pt x="101550" y="1052391"/>
                    </a:lnTo>
                    <a:cubicBezTo>
                      <a:pt x="101550" y="1052391"/>
                      <a:pt x="100867" y="1048631"/>
                      <a:pt x="99598" y="1041589"/>
                    </a:cubicBezTo>
                    <a:cubicBezTo>
                      <a:pt x="98329" y="1034227"/>
                      <a:pt x="96474" y="1023345"/>
                      <a:pt x="94132" y="1009582"/>
                    </a:cubicBezTo>
                    <a:cubicBezTo>
                      <a:pt x="89544" y="981736"/>
                      <a:pt x="83150" y="941727"/>
                      <a:pt x="76317" y="893236"/>
                    </a:cubicBezTo>
                    <a:cubicBezTo>
                      <a:pt x="69436" y="844746"/>
                      <a:pt x="61969" y="787853"/>
                      <a:pt x="55087" y="726480"/>
                    </a:cubicBezTo>
                    <a:cubicBezTo>
                      <a:pt x="51622" y="695833"/>
                      <a:pt x="48303" y="663986"/>
                      <a:pt x="45228" y="631659"/>
                    </a:cubicBezTo>
                    <a:cubicBezTo>
                      <a:pt x="42105" y="599252"/>
                      <a:pt x="39323" y="566285"/>
                      <a:pt x="36785" y="533237"/>
                    </a:cubicBezTo>
                    <a:cubicBezTo>
                      <a:pt x="34345" y="500190"/>
                      <a:pt x="32100" y="466983"/>
                      <a:pt x="30391" y="434335"/>
                    </a:cubicBezTo>
                    <a:cubicBezTo>
                      <a:pt x="29513" y="418012"/>
                      <a:pt x="28635" y="401768"/>
                      <a:pt x="28049" y="385685"/>
                    </a:cubicBezTo>
                    <a:cubicBezTo>
                      <a:pt x="27366" y="369601"/>
                      <a:pt x="26731" y="353758"/>
                      <a:pt x="26341" y="338154"/>
                    </a:cubicBezTo>
                    <a:cubicBezTo>
                      <a:pt x="26097" y="330313"/>
                      <a:pt x="25853" y="322551"/>
                      <a:pt x="25657" y="314869"/>
                    </a:cubicBezTo>
                    <a:cubicBezTo>
                      <a:pt x="25511" y="307188"/>
                      <a:pt x="25364" y="299586"/>
                      <a:pt x="25267" y="292064"/>
                    </a:cubicBezTo>
                    <a:cubicBezTo>
                      <a:pt x="25120" y="284543"/>
                      <a:pt x="25023" y="277101"/>
                      <a:pt x="24876" y="269739"/>
                    </a:cubicBezTo>
                    <a:cubicBezTo>
                      <a:pt x="24828" y="262378"/>
                      <a:pt x="24828" y="255096"/>
                      <a:pt x="24779" y="247894"/>
                    </a:cubicBezTo>
                    <a:cubicBezTo>
                      <a:pt x="24681" y="233571"/>
                      <a:pt x="24632" y="219568"/>
                      <a:pt x="24876" y="206045"/>
                    </a:cubicBezTo>
                    <a:cubicBezTo>
                      <a:pt x="25072" y="192522"/>
                      <a:pt x="25023" y="179399"/>
                      <a:pt x="25462" y="166917"/>
                    </a:cubicBezTo>
                    <a:cubicBezTo>
                      <a:pt x="25804" y="154354"/>
                      <a:pt x="26145" y="142351"/>
                      <a:pt x="26438" y="130909"/>
                    </a:cubicBezTo>
                    <a:cubicBezTo>
                      <a:pt x="26926" y="119466"/>
                      <a:pt x="27414" y="108664"/>
                      <a:pt x="27853" y="98502"/>
                    </a:cubicBezTo>
                    <a:cubicBezTo>
                      <a:pt x="28732" y="78097"/>
                      <a:pt x="30099" y="60493"/>
                      <a:pt x="30928" y="45850"/>
                    </a:cubicBezTo>
                    <a:cubicBezTo>
                      <a:pt x="33271" y="16724"/>
                      <a:pt x="34686" y="0"/>
                      <a:pt x="3468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613128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453207E5-ADF5-2DAA-43F1-1DB71FDB9DF1}"/>
                  </a:ext>
                </a:extLst>
              </p:cNvPr>
              <p:cNvSpPr/>
              <p:nvPr/>
            </p:nvSpPr>
            <p:spPr>
              <a:xfrm>
                <a:off x="1455354" y="6050145"/>
                <a:ext cx="95960" cy="1079277"/>
              </a:xfrm>
              <a:custGeom>
                <a:avLst/>
                <a:gdLst>
                  <a:gd name="connsiteX0" fmla="*/ 40127 w 95960"/>
                  <a:gd name="connsiteY0" fmla="*/ 0 h 1079277"/>
                  <a:gd name="connsiteX1" fmla="*/ 32806 w 95960"/>
                  <a:gd name="connsiteY1" fmla="*/ 44650 h 1079277"/>
                  <a:gd name="connsiteX2" fmla="*/ 25583 w 95960"/>
                  <a:gd name="connsiteY2" fmla="*/ 96501 h 1079277"/>
                  <a:gd name="connsiteX3" fmla="*/ 21581 w 95960"/>
                  <a:gd name="connsiteY3" fmla="*/ 128588 h 1079277"/>
                  <a:gd name="connsiteX4" fmla="*/ 17725 w 95960"/>
                  <a:gd name="connsiteY4" fmla="*/ 164356 h 1079277"/>
                  <a:gd name="connsiteX5" fmla="*/ 14016 w 95960"/>
                  <a:gd name="connsiteY5" fmla="*/ 203405 h 1079277"/>
                  <a:gd name="connsiteX6" fmla="*/ 10600 w 95960"/>
                  <a:gd name="connsiteY6" fmla="*/ 245414 h 1079277"/>
                  <a:gd name="connsiteX7" fmla="*/ 8989 w 95960"/>
                  <a:gd name="connsiteY7" fmla="*/ 267339 h 1079277"/>
                  <a:gd name="connsiteX8" fmla="*/ 7622 w 95960"/>
                  <a:gd name="connsiteY8" fmla="*/ 289904 h 1079277"/>
                  <a:gd name="connsiteX9" fmla="*/ 6207 w 95960"/>
                  <a:gd name="connsiteY9" fmla="*/ 312949 h 1079277"/>
                  <a:gd name="connsiteX10" fmla="*/ 5036 w 95960"/>
                  <a:gd name="connsiteY10" fmla="*/ 336474 h 1079277"/>
                  <a:gd name="connsiteX11" fmla="*/ 2986 w 95960"/>
                  <a:gd name="connsiteY11" fmla="*/ 384725 h 1079277"/>
                  <a:gd name="connsiteX12" fmla="*/ 1473 w 95960"/>
                  <a:gd name="connsiteY12" fmla="*/ 434256 h 1079277"/>
                  <a:gd name="connsiteX13" fmla="*/ 9 w 95960"/>
                  <a:gd name="connsiteY13" fmla="*/ 535478 h 1079277"/>
                  <a:gd name="connsiteX14" fmla="*/ 643 w 95960"/>
                  <a:gd name="connsiteY14" fmla="*/ 636780 h 1079277"/>
                  <a:gd name="connsiteX15" fmla="*/ 2986 w 95960"/>
                  <a:gd name="connsiteY15" fmla="*/ 734962 h 1079277"/>
                  <a:gd name="connsiteX16" fmla="*/ 11087 w 95960"/>
                  <a:gd name="connsiteY16" fmla="*/ 908840 h 1079277"/>
                  <a:gd name="connsiteX17" fmla="*/ 19921 w 95960"/>
                  <a:gd name="connsiteY17" fmla="*/ 1031827 h 1079277"/>
                  <a:gd name="connsiteX18" fmla="*/ 22996 w 95960"/>
                  <a:gd name="connsiteY18" fmla="*/ 1066554 h 1079277"/>
                  <a:gd name="connsiteX19" fmla="*/ 24216 w 95960"/>
                  <a:gd name="connsiteY19" fmla="*/ 1079277 h 1079277"/>
                  <a:gd name="connsiteX20" fmla="*/ 95960 w 95960"/>
                  <a:gd name="connsiteY20" fmla="*/ 1052872 h 1079277"/>
                  <a:gd name="connsiteX21" fmla="*/ 94106 w 95960"/>
                  <a:gd name="connsiteY21" fmla="*/ 1041989 h 1079277"/>
                  <a:gd name="connsiteX22" fmla="*/ 88981 w 95960"/>
                  <a:gd name="connsiteY22" fmla="*/ 1009822 h 1079277"/>
                  <a:gd name="connsiteX23" fmla="*/ 72387 w 95960"/>
                  <a:gd name="connsiteY23" fmla="*/ 893076 h 1079277"/>
                  <a:gd name="connsiteX24" fmla="*/ 52914 w 95960"/>
                  <a:gd name="connsiteY24" fmla="*/ 725920 h 1079277"/>
                  <a:gd name="connsiteX25" fmla="*/ 44080 w 95960"/>
                  <a:gd name="connsiteY25" fmla="*/ 630939 h 1079277"/>
                  <a:gd name="connsiteX26" fmla="*/ 36662 w 95960"/>
                  <a:gd name="connsiteY26" fmla="*/ 532357 h 1079277"/>
                  <a:gd name="connsiteX27" fmla="*/ 31293 w 95960"/>
                  <a:gd name="connsiteY27" fmla="*/ 433375 h 1079277"/>
                  <a:gd name="connsiteX28" fmla="*/ 29438 w 95960"/>
                  <a:gd name="connsiteY28" fmla="*/ 384725 h 1079277"/>
                  <a:gd name="connsiteX29" fmla="*/ 28218 w 95960"/>
                  <a:gd name="connsiteY29" fmla="*/ 337194 h 1079277"/>
                  <a:gd name="connsiteX30" fmla="*/ 27779 w 95960"/>
                  <a:gd name="connsiteY30" fmla="*/ 313989 h 1079277"/>
                  <a:gd name="connsiteX31" fmla="*/ 27584 w 95960"/>
                  <a:gd name="connsiteY31" fmla="*/ 291184 h 1079277"/>
                  <a:gd name="connsiteX32" fmla="*/ 27438 w 95960"/>
                  <a:gd name="connsiteY32" fmla="*/ 268859 h 1079277"/>
                  <a:gd name="connsiteX33" fmla="*/ 27535 w 95960"/>
                  <a:gd name="connsiteY33" fmla="*/ 247094 h 1079277"/>
                  <a:gd name="connsiteX34" fmla="*/ 28072 w 95960"/>
                  <a:gd name="connsiteY34" fmla="*/ 205325 h 1079277"/>
                  <a:gd name="connsiteX35" fmla="*/ 29048 w 95960"/>
                  <a:gd name="connsiteY35" fmla="*/ 166277 h 1079277"/>
                  <a:gd name="connsiteX36" fmla="*/ 30415 w 95960"/>
                  <a:gd name="connsiteY36" fmla="*/ 130349 h 1079277"/>
                  <a:gd name="connsiteX37" fmla="*/ 32172 w 95960"/>
                  <a:gd name="connsiteY37" fmla="*/ 98022 h 1079277"/>
                  <a:gd name="connsiteX38" fmla="*/ 35783 w 95960"/>
                  <a:gd name="connsiteY38" fmla="*/ 45530 h 1079277"/>
                  <a:gd name="connsiteX39" fmla="*/ 40127 w 95960"/>
                  <a:gd name="connsiteY39" fmla="*/ 0 h 1079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5960" h="1079277">
                    <a:moveTo>
                      <a:pt x="40127" y="0"/>
                    </a:moveTo>
                    <a:cubicBezTo>
                      <a:pt x="40127" y="0"/>
                      <a:pt x="37443" y="16244"/>
                      <a:pt x="32806" y="44650"/>
                    </a:cubicBezTo>
                    <a:cubicBezTo>
                      <a:pt x="30854" y="58973"/>
                      <a:pt x="28023" y="76417"/>
                      <a:pt x="25583" y="96501"/>
                    </a:cubicBezTo>
                    <a:cubicBezTo>
                      <a:pt x="24314" y="106583"/>
                      <a:pt x="22996" y="117306"/>
                      <a:pt x="21581" y="128588"/>
                    </a:cubicBezTo>
                    <a:cubicBezTo>
                      <a:pt x="20361" y="139951"/>
                      <a:pt x="19092" y="151953"/>
                      <a:pt x="17725" y="164356"/>
                    </a:cubicBezTo>
                    <a:cubicBezTo>
                      <a:pt x="16310" y="176839"/>
                      <a:pt x="15285" y="189882"/>
                      <a:pt x="14016" y="203405"/>
                    </a:cubicBezTo>
                    <a:cubicBezTo>
                      <a:pt x="12698" y="216928"/>
                      <a:pt x="11673" y="230931"/>
                      <a:pt x="10600" y="245414"/>
                    </a:cubicBezTo>
                    <a:cubicBezTo>
                      <a:pt x="10063" y="252616"/>
                      <a:pt x="9526" y="259977"/>
                      <a:pt x="8989" y="267339"/>
                    </a:cubicBezTo>
                    <a:cubicBezTo>
                      <a:pt x="8550" y="274780"/>
                      <a:pt x="8062" y="282302"/>
                      <a:pt x="7622" y="289904"/>
                    </a:cubicBezTo>
                    <a:cubicBezTo>
                      <a:pt x="7183" y="297505"/>
                      <a:pt x="6695" y="305187"/>
                      <a:pt x="6207" y="312949"/>
                    </a:cubicBezTo>
                    <a:cubicBezTo>
                      <a:pt x="5817" y="320711"/>
                      <a:pt x="5426" y="328552"/>
                      <a:pt x="5036" y="336474"/>
                    </a:cubicBezTo>
                    <a:cubicBezTo>
                      <a:pt x="4206" y="352317"/>
                      <a:pt x="3572" y="368401"/>
                      <a:pt x="2986" y="384725"/>
                    </a:cubicBezTo>
                    <a:cubicBezTo>
                      <a:pt x="2303" y="401048"/>
                      <a:pt x="1912" y="417612"/>
                      <a:pt x="1473" y="434256"/>
                    </a:cubicBezTo>
                    <a:cubicBezTo>
                      <a:pt x="594" y="467623"/>
                      <a:pt x="204" y="501550"/>
                      <a:pt x="9" y="535478"/>
                    </a:cubicBezTo>
                    <a:cubicBezTo>
                      <a:pt x="-40" y="569405"/>
                      <a:pt x="106" y="603413"/>
                      <a:pt x="643" y="636780"/>
                    </a:cubicBezTo>
                    <a:cubicBezTo>
                      <a:pt x="1131" y="670227"/>
                      <a:pt x="1961" y="703115"/>
                      <a:pt x="2986" y="734962"/>
                    </a:cubicBezTo>
                    <a:cubicBezTo>
                      <a:pt x="4987" y="798656"/>
                      <a:pt x="8013" y="857949"/>
                      <a:pt x="11087" y="908840"/>
                    </a:cubicBezTo>
                    <a:cubicBezTo>
                      <a:pt x="14162" y="959731"/>
                      <a:pt x="17432" y="1002060"/>
                      <a:pt x="19921" y="1031827"/>
                    </a:cubicBezTo>
                    <a:cubicBezTo>
                      <a:pt x="21190" y="1046710"/>
                      <a:pt x="22215" y="1058393"/>
                      <a:pt x="22996" y="1066554"/>
                    </a:cubicBezTo>
                    <a:cubicBezTo>
                      <a:pt x="23826" y="1074876"/>
                      <a:pt x="24216" y="1079277"/>
                      <a:pt x="24216" y="1079277"/>
                    </a:cubicBezTo>
                    <a:lnTo>
                      <a:pt x="95960" y="1052872"/>
                    </a:lnTo>
                    <a:cubicBezTo>
                      <a:pt x="95960" y="1052872"/>
                      <a:pt x="95326" y="1049111"/>
                      <a:pt x="94106" y="1041989"/>
                    </a:cubicBezTo>
                    <a:cubicBezTo>
                      <a:pt x="92934" y="1034547"/>
                      <a:pt x="91178" y="1023665"/>
                      <a:pt x="88981" y="1009822"/>
                    </a:cubicBezTo>
                    <a:cubicBezTo>
                      <a:pt x="84686" y="981896"/>
                      <a:pt x="78732" y="941727"/>
                      <a:pt x="72387" y="893076"/>
                    </a:cubicBezTo>
                    <a:cubicBezTo>
                      <a:pt x="66043" y="844426"/>
                      <a:pt x="59161" y="787453"/>
                      <a:pt x="52914" y="725920"/>
                    </a:cubicBezTo>
                    <a:cubicBezTo>
                      <a:pt x="49790" y="695193"/>
                      <a:pt x="46813" y="663346"/>
                      <a:pt x="44080" y="630939"/>
                    </a:cubicBezTo>
                    <a:cubicBezTo>
                      <a:pt x="41298" y="598532"/>
                      <a:pt x="38858" y="565484"/>
                      <a:pt x="36662" y="532357"/>
                    </a:cubicBezTo>
                    <a:cubicBezTo>
                      <a:pt x="34563" y="499230"/>
                      <a:pt x="32660" y="466102"/>
                      <a:pt x="31293" y="433375"/>
                    </a:cubicBezTo>
                    <a:cubicBezTo>
                      <a:pt x="30610" y="417052"/>
                      <a:pt x="29878" y="400808"/>
                      <a:pt x="29438" y="384725"/>
                    </a:cubicBezTo>
                    <a:cubicBezTo>
                      <a:pt x="28902" y="368641"/>
                      <a:pt x="28462" y="352798"/>
                      <a:pt x="28218" y="337194"/>
                    </a:cubicBezTo>
                    <a:cubicBezTo>
                      <a:pt x="28072" y="329352"/>
                      <a:pt x="27925" y="321671"/>
                      <a:pt x="27779" y="313989"/>
                    </a:cubicBezTo>
                    <a:cubicBezTo>
                      <a:pt x="27730" y="306307"/>
                      <a:pt x="27681" y="298706"/>
                      <a:pt x="27584" y="291184"/>
                    </a:cubicBezTo>
                    <a:cubicBezTo>
                      <a:pt x="27535" y="283662"/>
                      <a:pt x="27486" y="276221"/>
                      <a:pt x="27438" y="268859"/>
                    </a:cubicBezTo>
                    <a:cubicBezTo>
                      <a:pt x="27486" y="261498"/>
                      <a:pt x="27535" y="254216"/>
                      <a:pt x="27535" y="247094"/>
                    </a:cubicBezTo>
                    <a:cubicBezTo>
                      <a:pt x="27584" y="232771"/>
                      <a:pt x="27681" y="218768"/>
                      <a:pt x="28072" y="205325"/>
                    </a:cubicBezTo>
                    <a:cubicBezTo>
                      <a:pt x="28414" y="191802"/>
                      <a:pt x="28511" y="178759"/>
                      <a:pt x="29048" y="166277"/>
                    </a:cubicBezTo>
                    <a:cubicBezTo>
                      <a:pt x="29536" y="153794"/>
                      <a:pt x="29975" y="141791"/>
                      <a:pt x="30415" y="130349"/>
                    </a:cubicBezTo>
                    <a:cubicBezTo>
                      <a:pt x="31049" y="118986"/>
                      <a:pt x="31635" y="108184"/>
                      <a:pt x="32172" y="98022"/>
                    </a:cubicBezTo>
                    <a:cubicBezTo>
                      <a:pt x="33245" y="77697"/>
                      <a:pt x="34807" y="60093"/>
                      <a:pt x="35783" y="45530"/>
                    </a:cubicBezTo>
                    <a:cubicBezTo>
                      <a:pt x="38614" y="16564"/>
                      <a:pt x="40127" y="0"/>
                      <a:pt x="40127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671757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4DA8E4EC-0251-CE33-90EC-8FEC793474F5}"/>
                  </a:ext>
                </a:extLst>
              </p:cNvPr>
              <p:cNvSpPr/>
              <p:nvPr/>
            </p:nvSpPr>
            <p:spPr>
              <a:xfrm>
                <a:off x="1301939" y="6034542"/>
                <a:ext cx="90952" cy="1077837"/>
              </a:xfrm>
              <a:custGeom>
                <a:avLst/>
                <a:gdLst>
                  <a:gd name="connsiteX0" fmla="*/ 46100 w 90952"/>
                  <a:gd name="connsiteY0" fmla="*/ 0 h 1077837"/>
                  <a:gd name="connsiteX1" fmla="*/ 38291 w 90952"/>
                  <a:gd name="connsiteY1" fmla="*/ 44410 h 1077837"/>
                  <a:gd name="connsiteX2" fmla="*/ 30531 w 90952"/>
                  <a:gd name="connsiteY2" fmla="*/ 96021 h 1077837"/>
                  <a:gd name="connsiteX3" fmla="*/ 26236 w 90952"/>
                  <a:gd name="connsiteY3" fmla="*/ 128028 h 1077837"/>
                  <a:gd name="connsiteX4" fmla="*/ 22039 w 90952"/>
                  <a:gd name="connsiteY4" fmla="*/ 163716 h 1077837"/>
                  <a:gd name="connsiteX5" fmla="*/ 17939 w 90952"/>
                  <a:gd name="connsiteY5" fmla="*/ 202685 h 1077837"/>
                  <a:gd name="connsiteX6" fmla="*/ 14084 w 90952"/>
                  <a:gd name="connsiteY6" fmla="*/ 244534 h 1077837"/>
                  <a:gd name="connsiteX7" fmla="*/ 12229 w 90952"/>
                  <a:gd name="connsiteY7" fmla="*/ 266459 h 1077837"/>
                  <a:gd name="connsiteX8" fmla="*/ 10619 w 90952"/>
                  <a:gd name="connsiteY8" fmla="*/ 288944 h 1077837"/>
                  <a:gd name="connsiteX9" fmla="*/ 8959 w 90952"/>
                  <a:gd name="connsiteY9" fmla="*/ 311909 h 1077837"/>
                  <a:gd name="connsiteX10" fmla="*/ 7544 w 90952"/>
                  <a:gd name="connsiteY10" fmla="*/ 335354 h 1077837"/>
                  <a:gd name="connsiteX11" fmla="*/ 5006 w 90952"/>
                  <a:gd name="connsiteY11" fmla="*/ 383524 h 1077837"/>
                  <a:gd name="connsiteX12" fmla="*/ 2956 w 90952"/>
                  <a:gd name="connsiteY12" fmla="*/ 432975 h 1077837"/>
                  <a:gd name="connsiteX13" fmla="*/ 467 w 90952"/>
                  <a:gd name="connsiteY13" fmla="*/ 534037 h 1077837"/>
                  <a:gd name="connsiteX14" fmla="*/ 77 w 90952"/>
                  <a:gd name="connsiteY14" fmla="*/ 635260 h 1077837"/>
                  <a:gd name="connsiteX15" fmla="*/ 1394 w 90952"/>
                  <a:gd name="connsiteY15" fmla="*/ 733361 h 1077837"/>
                  <a:gd name="connsiteX16" fmla="*/ 7690 w 90952"/>
                  <a:gd name="connsiteY16" fmla="*/ 907319 h 1077837"/>
                  <a:gd name="connsiteX17" fmla="*/ 15206 w 90952"/>
                  <a:gd name="connsiteY17" fmla="*/ 1030386 h 1077837"/>
                  <a:gd name="connsiteX18" fmla="*/ 17891 w 90952"/>
                  <a:gd name="connsiteY18" fmla="*/ 1065114 h 1077837"/>
                  <a:gd name="connsiteX19" fmla="*/ 19013 w 90952"/>
                  <a:gd name="connsiteY19" fmla="*/ 1077837 h 1077837"/>
                  <a:gd name="connsiteX20" fmla="*/ 90952 w 90952"/>
                  <a:gd name="connsiteY20" fmla="*/ 1053512 h 1077837"/>
                  <a:gd name="connsiteX21" fmla="*/ 89244 w 90952"/>
                  <a:gd name="connsiteY21" fmla="*/ 1042629 h 1077837"/>
                  <a:gd name="connsiteX22" fmla="*/ 84461 w 90952"/>
                  <a:gd name="connsiteY22" fmla="*/ 1010382 h 1077837"/>
                  <a:gd name="connsiteX23" fmla="*/ 69088 w 90952"/>
                  <a:gd name="connsiteY23" fmla="*/ 893316 h 1077837"/>
                  <a:gd name="connsiteX24" fmla="*/ 51420 w 90952"/>
                  <a:gd name="connsiteY24" fmla="*/ 725840 h 1077837"/>
                  <a:gd name="connsiteX25" fmla="*/ 43562 w 90952"/>
                  <a:gd name="connsiteY25" fmla="*/ 630699 h 1077837"/>
                  <a:gd name="connsiteX26" fmla="*/ 37169 w 90952"/>
                  <a:gd name="connsiteY26" fmla="*/ 532037 h 1077837"/>
                  <a:gd name="connsiteX27" fmla="*/ 32825 w 90952"/>
                  <a:gd name="connsiteY27" fmla="*/ 433055 h 1077837"/>
                  <a:gd name="connsiteX28" fmla="*/ 31507 w 90952"/>
                  <a:gd name="connsiteY28" fmla="*/ 384404 h 1077837"/>
                  <a:gd name="connsiteX29" fmla="*/ 30775 w 90952"/>
                  <a:gd name="connsiteY29" fmla="*/ 336874 h 1077837"/>
                  <a:gd name="connsiteX30" fmla="*/ 30580 w 90952"/>
                  <a:gd name="connsiteY30" fmla="*/ 313669 h 1077837"/>
                  <a:gd name="connsiteX31" fmla="*/ 30629 w 90952"/>
                  <a:gd name="connsiteY31" fmla="*/ 290864 h 1077837"/>
                  <a:gd name="connsiteX32" fmla="*/ 30726 w 90952"/>
                  <a:gd name="connsiteY32" fmla="*/ 268539 h 1077837"/>
                  <a:gd name="connsiteX33" fmla="*/ 31068 w 90952"/>
                  <a:gd name="connsiteY33" fmla="*/ 246774 h 1077837"/>
                  <a:gd name="connsiteX34" fmla="*/ 31995 w 90952"/>
                  <a:gd name="connsiteY34" fmla="*/ 205005 h 1077837"/>
                  <a:gd name="connsiteX35" fmla="*/ 33411 w 90952"/>
                  <a:gd name="connsiteY35" fmla="*/ 166037 h 1077837"/>
                  <a:gd name="connsiteX36" fmla="*/ 35119 w 90952"/>
                  <a:gd name="connsiteY36" fmla="*/ 130189 h 1077837"/>
                  <a:gd name="connsiteX37" fmla="*/ 37218 w 90952"/>
                  <a:gd name="connsiteY37" fmla="*/ 97941 h 1077837"/>
                  <a:gd name="connsiteX38" fmla="*/ 41366 w 90952"/>
                  <a:gd name="connsiteY38" fmla="*/ 45610 h 1077837"/>
                  <a:gd name="connsiteX39" fmla="*/ 46100 w 90952"/>
                  <a:gd name="connsiteY39" fmla="*/ 0 h 1077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0952" h="1077837">
                    <a:moveTo>
                      <a:pt x="46100" y="0"/>
                    </a:moveTo>
                    <a:cubicBezTo>
                      <a:pt x="46100" y="0"/>
                      <a:pt x="43270" y="16164"/>
                      <a:pt x="38291" y="44410"/>
                    </a:cubicBezTo>
                    <a:cubicBezTo>
                      <a:pt x="36193" y="58653"/>
                      <a:pt x="33215" y="76017"/>
                      <a:pt x="30531" y="96021"/>
                    </a:cubicBezTo>
                    <a:cubicBezTo>
                      <a:pt x="29165" y="106023"/>
                      <a:pt x="27749" y="116746"/>
                      <a:pt x="26236" y="128028"/>
                    </a:cubicBezTo>
                    <a:cubicBezTo>
                      <a:pt x="24919" y="139391"/>
                      <a:pt x="23503" y="151233"/>
                      <a:pt x="22039" y="163716"/>
                    </a:cubicBezTo>
                    <a:cubicBezTo>
                      <a:pt x="20477" y="176119"/>
                      <a:pt x="19355" y="189162"/>
                      <a:pt x="17939" y="202685"/>
                    </a:cubicBezTo>
                    <a:cubicBezTo>
                      <a:pt x="16524" y="216127"/>
                      <a:pt x="15304" y="230131"/>
                      <a:pt x="14084" y="244534"/>
                    </a:cubicBezTo>
                    <a:cubicBezTo>
                      <a:pt x="13449" y="251735"/>
                      <a:pt x="12864" y="259017"/>
                      <a:pt x="12229" y="266459"/>
                    </a:cubicBezTo>
                    <a:cubicBezTo>
                      <a:pt x="11692" y="273900"/>
                      <a:pt x="11155" y="281342"/>
                      <a:pt x="10619" y="288944"/>
                    </a:cubicBezTo>
                    <a:cubicBezTo>
                      <a:pt x="10082" y="296545"/>
                      <a:pt x="9545" y="304227"/>
                      <a:pt x="8959" y="311909"/>
                    </a:cubicBezTo>
                    <a:cubicBezTo>
                      <a:pt x="8520" y="319670"/>
                      <a:pt x="8032" y="327512"/>
                      <a:pt x="7544" y="335354"/>
                    </a:cubicBezTo>
                    <a:cubicBezTo>
                      <a:pt x="6519" y="351117"/>
                      <a:pt x="5738" y="367201"/>
                      <a:pt x="5006" y="383524"/>
                    </a:cubicBezTo>
                    <a:cubicBezTo>
                      <a:pt x="4176" y="399848"/>
                      <a:pt x="3591" y="416332"/>
                      <a:pt x="2956" y="432975"/>
                    </a:cubicBezTo>
                    <a:cubicBezTo>
                      <a:pt x="1736" y="466263"/>
                      <a:pt x="1004" y="500190"/>
                      <a:pt x="467" y="534037"/>
                    </a:cubicBezTo>
                    <a:cubicBezTo>
                      <a:pt x="77" y="567965"/>
                      <a:pt x="-119" y="601892"/>
                      <a:pt x="77" y="635260"/>
                    </a:cubicBezTo>
                    <a:cubicBezTo>
                      <a:pt x="223" y="668707"/>
                      <a:pt x="711" y="701594"/>
                      <a:pt x="1394" y="733361"/>
                    </a:cubicBezTo>
                    <a:cubicBezTo>
                      <a:pt x="2761" y="797055"/>
                      <a:pt x="5152" y="856348"/>
                      <a:pt x="7690" y="907319"/>
                    </a:cubicBezTo>
                    <a:cubicBezTo>
                      <a:pt x="10228" y="958211"/>
                      <a:pt x="13059" y="1000620"/>
                      <a:pt x="15206" y="1030386"/>
                    </a:cubicBezTo>
                    <a:cubicBezTo>
                      <a:pt x="16280" y="1045270"/>
                      <a:pt x="17207" y="1057032"/>
                      <a:pt x="17891" y="1065114"/>
                    </a:cubicBezTo>
                    <a:cubicBezTo>
                      <a:pt x="18623" y="1073436"/>
                      <a:pt x="19013" y="1077837"/>
                      <a:pt x="19013" y="1077837"/>
                    </a:cubicBezTo>
                    <a:lnTo>
                      <a:pt x="90952" y="1053512"/>
                    </a:lnTo>
                    <a:cubicBezTo>
                      <a:pt x="90952" y="1053512"/>
                      <a:pt x="90367" y="1049751"/>
                      <a:pt x="89244" y="1042629"/>
                    </a:cubicBezTo>
                    <a:cubicBezTo>
                      <a:pt x="88122" y="1035188"/>
                      <a:pt x="86511" y="1024305"/>
                      <a:pt x="84461" y="1010382"/>
                    </a:cubicBezTo>
                    <a:cubicBezTo>
                      <a:pt x="80459" y="982376"/>
                      <a:pt x="74944" y="942047"/>
                      <a:pt x="69088" y="893316"/>
                    </a:cubicBezTo>
                    <a:cubicBezTo>
                      <a:pt x="63231" y="844586"/>
                      <a:pt x="56935" y="787373"/>
                      <a:pt x="51420" y="725840"/>
                    </a:cubicBezTo>
                    <a:cubicBezTo>
                      <a:pt x="48589" y="695033"/>
                      <a:pt x="45954" y="663186"/>
                      <a:pt x="43562" y="630699"/>
                    </a:cubicBezTo>
                    <a:cubicBezTo>
                      <a:pt x="41122" y="598211"/>
                      <a:pt x="39072" y="565164"/>
                      <a:pt x="37169" y="532037"/>
                    </a:cubicBezTo>
                    <a:cubicBezTo>
                      <a:pt x="35412" y="498910"/>
                      <a:pt x="33850" y="465702"/>
                      <a:pt x="32825" y="433055"/>
                    </a:cubicBezTo>
                    <a:cubicBezTo>
                      <a:pt x="32288" y="416732"/>
                      <a:pt x="31751" y="400488"/>
                      <a:pt x="31507" y="384404"/>
                    </a:cubicBezTo>
                    <a:cubicBezTo>
                      <a:pt x="31166" y="368321"/>
                      <a:pt x="30824" y="352478"/>
                      <a:pt x="30775" y="336874"/>
                    </a:cubicBezTo>
                    <a:cubicBezTo>
                      <a:pt x="30726" y="329032"/>
                      <a:pt x="30629" y="321351"/>
                      <a:pt x="30580" y="313669"/>
                    </a:cubicBezTo>
                    <a:cubicBezTo>
                      <a:pt x="30580" y="305987"/>
                      <a:pt x="30629" y="298386"/>
                      <a:pt x="30629" y="290864"/>
                    </a:cubicBezTo>
                    <a:cubicBezTo>
                      <a:pt x="30678" y="283342"/>
                      <a:pt x="30678" y="275901"/>
                      <a:pt x="30726" y="268539"/>
                    </a:cubicBezTo>
                    <a:cubicBezTo>
                      <a:pt x="30824" y="261177"/>
                      <a:pt x="30970" y="253976"/>
                      <a:pt x="31068" y="246774"/>
                    </a:cubicBezTo>
                    <a:cubicBezTo>
                      <a:pt x="31312" y="232451"/>
                      <a:pt x="31507" y="218528"/>
                      <a:pt x="31995" y="205005"/>
                    </a:cubicBezTo>
                    <a:cubicBezTo>
                      <a:pt x="32483" y="191562"/>
                      <a:pt x="32679" y="178439"/>
                      <a:pt x="33411" y="166037"/>
                    </a:cubicBezTo>
                    <a:cubicBezTo>
                      <a:pt x="33996" y="153554"/>
                      <a:pt x="34582" y="141551"/>
                      <a:pt x="35119" y="130189"/>
                    </a:cubicBezTo>
                    <a:cubicBezTo>
                      <a:pt x="35851" y="118826"/>
                      <a:pt x="36534" y="108024"/>
                      <a:pt x="37218" y="97941"/>
                    </a:cubicBezTo>
                    <a:cubicBezTo>
                      <a:pt x="38487" y="77617"/>
                      <a:pt x="40243" y="60173"/>
                      <a:pt x="41366" y="45610"/>
                    </a:cubicBezTo>
                    <a:cubicBezTo>
                      <a:pt x="44392" y="16564"/>
                      <a:pt x="46100" y="0"/>
                      <a:pt x="4610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730995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378326E1-7372-E205-BFD7-9FAF27ECF190}"/>
                  </a:ext>
                </a:extLst>
              </p:cNvPr>
              <p:cNvSpPr/>
              <p:nvPr/>
            </p:nvSpPr>
            <p:spPr>
              <a:xfrm>
                <a:off x="1147997" y="6019018"/>
                <a:ext cx="86618" cy="1076476"/>
              </a:xfrm>
              <a:custGeom>
                <a:avLst/>
                <a:gdLst>
                  <a:gd name="connsiteX0" fmla="*/ 52796 w 86618"/>
                  <a:gd name="connsiteY0" fmla="*/ 0 h 1076476"/>
                  <a:gd name="connsiteX1" fmla="*/ 44548 w 86618"/>
                  <a:gd name="connsiteY1" fmla="*/ 44090 h 1076476"/>
                  <a:gd name="connsiteX2" fmla="*/ 36251 w 86618"/>
                  <a:gd name="connsiteY2" fmla="*/ 95461 h 1076476"/>
                  <a:gd name="connsiteX3" fmla="*/ 31614 w 86618"/>
                  <a:gd name="connsiteY3" fmla="*/ 127308 h 1076476"/>
                  <a:gd name="connsiteX4" fmla="*/ 27027 w 86618"/>
                  <a:gd name="connsiteY4" fmla="*/ 162836 h 1076476"/>
                  <a:gd name="connsiteX5" fmla="*/ 22537 w 86618"/>
                  <a:gd name="connsiteY5" fmla="*/ 201644 h 1076476"/>
                  <a:gd name="connsiteX6" fmla="*/ 18242 w 86618"/>
                  <a:gd name="connsiteY6" fmla="*/ 243334 h 1076476"/>
                  <a:gd name="connsiteX7" fmla="*/ 16143 w 86618"/>
                  <a:gd name="connsiteY7" fmla="*/ 265178 h 1076476"/>
                  <a:gd name="connsiteX8" fmla="*/ 14289 w 86618"/>
                  <a:gd name="connsiteY8" fmla="*/ 287583 h 1076476"/>
                  <a:gd name="connsiteX9" fmla="*/ 12385 w 86618"/>
                  <a:gd name="connsiteY9" fmla="*/ 310548 h 1076476"/>
                  <a:gd name="connsiteX10" fmla="*/ 10726 w 86618"/>
                  <a:gd name="connsiteY10" fmla="*/ 333993 h 1076476"/>
                  <a:gd name="connsiteX11" fmla="*/ 7651 w 86618"/>
                  <a:gd name="connsiteY11" fmla="*/ 382084 h 1076476"/>
                  <a:gd name="connsiteX12" fmla="*/ 5113 w 86618"/>
                  <a:gd name="connsiteY12" fmla="*/ 431455 h 1076476"/>
                  <a:gd name="connsiteX13" fmla="*/ 1550 w 86618"/>
                  <a:gd name="connsiteY13" fmla="*/ 532437 h 1076476"/>
                  <a:gd name="connsiteX14" fmla="*/ 86 w 86618"/>
                  <a:gd name="connsiteY14" fmla="*/ 633579 h 1076476"/>
                  <a:gd name="connsiteX15" fmla="*/ 428 w 86618"/>
                  <a:gd name="connsiteY15" fmla="*/ 731681 h 1076476"/>
                  <a:gd name="connsiteX16" fmla="*/ 4918 w 86618"/>
                  <a:gd name="connsiteY16" fmla="*/ 905639 h 1076476"/>
                  <a:gd name="connsiteX17" fmla="*/ 11165 w 86618"/>
                  <a:gd name="connsiteY17" fmla="*/ 1028866 h 1076476"/>
                  <a:gd name="connsiteX18" fmla="*/ 13508 w 86618"/>
                  <a:gd name="connsiteY18" fmla="*/ 1063674 h 1076476"/>
                  <a:gd name="connsiteX19" fmla="*/ 14484 w 86618"/>
                  <a:gd name="connsiteY19" fmla="*/ 1076477 h 1076476"/>
                  <a:gd name="connsiteX20" fmla="*/ 86618 w 86618"/>
                  <a:gd name="connsiteY20" fmla="*/ 1054152 h 1076476"/>
                  <a:gd name="connsiteX21" fmla="*/ 85008 w 86618"/>
                  <a:gd name="connsiteY21" fmla="*/ 1043189 h 1076476"/>
                  <a:gd name="connsiteX22" fmla="*/ 80566 w 86618"/>
                  <a:gd name="connsiteY22" fmla="*/ 1010862 h 1076476"/>
                  <a:gd name="connsiteX23" fmla="*/ 66413 w 86618"/>
                  <a:gd name="connsiteY23" fmla="*/ 893476 h 1076476"/>
                  <a:gd name="connsiteX24" fmla="*/ 50502 w 86618"/>
                  <a:gd name="connsiteY24" fmla="*/ 725599 h 1076476"/>
                  <a:gd name="connsiteX25" fmla="*/ 43621 w 86618"/>
                  <a:gd name="connsiteY25" fmla="*/ 630299 h 1076476"/>
                  <a:gd name="connsiteX26" fmla="*/ 38252 w 86618"/>
                  <a:gd name="connsiteY26" fmla="*/ 531557 h 1076476"/>
                  <a:gd name="connsiteX27" fmla="*/ 34933 w 86618"/>
                  <a:gd name="connsiteY27" fmla="*/ 432495 h 1076476"/>
                  <a:gd name="connsiteX28" fmla="*/ 34104 w 86618"/>
                  <a:gd name="connsiteY28" fmla="*/ 383844 h 1076476"/>
                  <a:gd name="connsiteX29" fmla="*/ 33860 w 86618"/>
                  <a:gd name="connsiteY29" fmla="*/ 336314 h 1076476"/>
                  <a:gd name="connsiteX30" fmla="*/ 33908 w 86618"/>
                  <a:gd name="connsiteY30" fmla="*/ 313109 h 1076476"/>
                  <a:gd name="connsiteX31" fmla="*/ 34201 w 86618"/>
                  <a:gd name="connsiteY31" fmla="*/ 290384 h 1076476"/>
                  <a:gd name="connsiteX32" fmla="*/ 34494 w 86618"/>
                  <a:gd name="connsiteY32" fmla="*/ 268059 h 1076476"/>
                  <a:gd name="connsiteX33" fmla="*/ 35080 w 86618"/>
                  <a:gd name="connsiteY33" fmla="*/ 246294 h 1076476"/>
                  <a:gd name="connsiteX34" fmla="*/ 36446 w 86618"/>
                  <a:gd name="connsiteY34" fmla="*/ 204605 h 1076476"/>
                  <a:gd name="connsiteX35" fmla="*/ 38252 w 86618"/>
                  <a:gd name="connsiteY35" fmla="*/ 165716 h 1076476"/>
                  <a:gd name="connsiteX36" fmla="*/ 40351 w 86618"/>
                  <a:gd name="connsiteY36" fmla="*/ 129949 h 1076476"/>
                  <a:gd name="connsiteX37" fmla="*/ 42791 w 86618"/>
                  <a:gd name="connsiteY37" fmla="*/ 97782 h 1076476"/>
                  <a:gd name="connsiteX38" fmla="*/ 47525 w 86618"/>
                  <a:gd name="connsiteY38" fmla="*/ 45610 h 1076476"/>
                  <a:gd name="connsiteX39" fmla="*/ 52796 w 86618"/>
                  <a:gd name="connsiteY39" fmla="*/ 0 h 1076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6618" h="1076476">
                    <a:moveTo>
                      <a:pt x="52796" y="0"/>
                    </a:moveTo>
                    <a:cubicBezTo>
                      <a:pt x="52796" y="0"/>
                      <a:pt x="49819" y="16083"/>
                      <a:pt x="44548" y="44090"/>
                    </a:cubicBezTo>
                    <a:cubicBezTo>
                      <a:pt x="42303" y="58253"/>
                      <a:pt x="39131" y="75537"/>
                      <a:pt x="36251" y="95461"/>
                    </a:cubicBezTo>
                    <a:cubicBezTo>
                      <a:pt x="34787" y="105463"/>
                      <a:pt x="33225" y="116105"/>
                      <a:pt x="31614" y="127308"/>
                    </a:cubicBezTo>
                    <a:cubicBezTo>
                      <a:pt x="30150" y="138591"/>
                      <a:pt x="28637" y="150433"/>
                      <a:pt x="27027" y="162836"/>
                    </a:cubicBezTo>
                    <a:cubicBezTo>
                      <a:pt x="25367" y="175238"/>
                      <a:pt x="24099" y="188201"/>
                      <a:pt x="22537" y="201644"/>
                    </a:cubicBezTo>
                    <a:cubicBezTo>
                      <a:pt x="20975" y="215087"/>
                      <a:pt x="19608" y="229010"/>
                      <a:pt x="18242" y="243334"/>
                    </a:cubicBezTo>
                    <a:cubicBezTo>
                      <a:pt x="17558" y="250535"/>
                      <a:pt x="16875" y="257817"/>
                      <a:pt x="16143" y="265178"/>
                    </a:cubicBezTo>
                    <a:cubicBezTo>
                      <a:pt x="15509" y="272540"/>
                      <a:pt x="14923" y="280062"/>
                      <a:pt x="14289" y="287583"/>
                    </a:cubicBezTo>
                    <a:cubicBezTo>
                      <a:pt x="13654" y="295185"/>
                      <a:pt x="13020" y="302787"/>
                      <a:pt x="12385" y="310548"/>
                    </a:cubicBezTo>
                    <a:cubicBezTo>
                      <a:pt x="11848" y="318310"/>
                      <a:pt x="11311" y="326072"/>
                      <a:pt x="10726" y="333993"/>
                    </a:cubicBezTo>
                    <a:cubicBezTo>
                      <a:pt x="9554" y="349757"/>
                      <a:pt x="8578" y="365760"/>
                      <a:pt x="7651" y="382084"/>
                    </a:cubicBezTo>
                    <a:cubicBezTo>
                      <a:pt x="6626" y="398328"/>
                      <a:pt x="5894" y="414811"/>
                      <a:pt x="5113" y="431455"/>
                    </a:cubicBezTo>
                    <a:cubicBezTo>
                      <a:pt x="3551" y="464742"/>
                      <a:pt x="2478" y="498510"/>
                      <a:pt x="1550" y="532437"/>
                    </a:cubicBezTo>
                    <a:cubicBezTo>
                      <a:pt x="769" y="566285"/>
                      <a:pt x="233" y="600212"/>
                      <a:pt x="86" y="633579"/>
                    </a:cubicBezTo>
                    <a:cubicBezTo>
                      <a:pt x="-109" y="666947"/>
                      <a:pt x="37" y="699834"/>
                      <a:pt x="428" y="731681"/>
                    </a:cubicBezTo>
                    <a:cubicBezTo>
                      <a:pt x="1111" y="795295"/>
                      <a:pt x="2917" y="854748"/>
                      <a:pt x="4918" y="905639"/>
                    </a:cubicBezTo>
                    <a:cubicBezTo>
                      <a:pt x="6919" y="956610"/>
                      <a:pt x="9310" y="999020"/>
                      <a:pt x="11165" y="1028866"/>
                    </a:cubicBezTo>
                    <a:cubicBezTo>
                      <a:pt x="12092" y="1043750"/>
                      <a:pt x="12922" y="1055512"/>
                      <a:pt x="13508" y="1063674"/>
                    </a:cubicBezTo>
                    <a:cubicBezTo>
                      <a:pt x="14142" y="1071996"/>
                      <a:pt x="14484" y="1076477"/>
                      <a:pt x="14484" y="1076477"/>
                    </a:cubicBezTo>
                    <a:lnTo>
                      <a:pt x="86618" y="1054152"/>
                    </a:lnTo>
                    <a:cubicBezTo>
                      <a:pt x="86618" y="1054152"/>
                      <a:pt x="86081" y="1050311"/>
                      <a:pt x="85008" y="1043189"/>
                    </a:cubicBezTo>
                    <a:cubicBezTo>
                      <a:pt x="83983" y="1035748"/>
                      <a:pt x="82470" y="1024785"/>
                      <a:pt x="80566" y="1010862"/>
                    </a:cubicBezTo>
                    <a:cubicBezTo>
                      <a:pt x="76857" y="982776"/>
                      <a:pt x="71733" y="942367"/>
                      <a:pt x="66413" y="893476"/>
                    </a:cubicBezTo>
                    <a:cubicBezTo>
                      <a:pt x="61093" y="844586"/>
                      <a:pt x="55383" y="787293"/>
                      <a:pt x="50502" y="725599"/>
                    </a:cubicBezTo>
                    <a:cubicBezTo>
                      <a:pt x="48013" y="694793"/>
                      <a:pt x="45670" y="662786"/>
                      <a:pt x="43621" y="630299"/>
                    </a:cubicBezTo>
                    <a:cubicBezTo>
                      <a:pt x="41522" y="597812"/>
                      <a:pt x="39814" y="564684"/>
                      <a:pt x="38252" y="531557"/>
                    </a:cubicBezTo>
                    <a:cubicBezTo>
                      <a:pt x="36837" y="498430"/>
                      <a:pt x="35665" y="465222"/>
                      <a:pt x="34933" y="432495"/>
                    </a:cubicBezTo>
                    <a:cubicBezTo>
                      <a:pt x="34592" y="416171"/>
                      <a:pt x="34201" y="399928"/>
                      <a:pt x="34104" y="383844"/>
                    </a:cubicBezTo>
                    <a:cubicBezTo>
                      <a:pt x="33908" y="367761"/>
                      <a:pt x="33762" y="351917"/>
                      <a:pt x="33860" y="336314"/>
                    </a:cubicBezTo>
                    <a:cubicBezTo>
                      <a:pt x="33860" y="328472"/>
                      <a:pt x="33860" y="320791"/>
                      <a:pt x="33908" y="313109"/>
                    </a:cubicBezTo>
                    <a:cubicBezTo>
                      <a:pt x="34006" y="305427"/>
                      <a:pt x="34104" y="297825"/>
                      <a:pt x="34201" y="290384"/>
                    </a:cubicBezTo>
                    <a:cubicBezTo>
                      <a:pt x="34299" y="282862"/>
                      <a:pt x="34396" y="275421"/>
                      <a:pt x="34494" y="268059"/>
                    </a:cubicBezTo>
                    <a:cubicBezTo>
                      <a:pt x="34689" y="260697"/>
                      <a:pt x="34885" y="253496"/>
                      <a:pt x="35080" y="246294"/>
                    </a:cubicBezTo>
                    <a:cubicBezTo>
                      <a:pt x="35470" y="231971"/>
                      <a:pt x="35812" y="218048"/>
                      <a:pt x="36446" y="204605"/>
                    </a:cubicBezTo>
                    <a:cubicBezTo>
                      <a:pt x="37081" y="191162"/>
                      <a:pt x="37422" y="178119"/>
                      <a:pt x="38252" y="165716"/>
                    </a:cubicBezTo>
                    <a:cubicBezTo>
                      <a:pt x="38984" y="153234"/>
                      <a:pt x="39667" y="141311"/>
                      <a:pt x="40351" y="129949"/>
                    </a:cubicBezTo>
                    <a:cubicBezTo>
                      <a:pt x="41180" y="118586"/>
                      <a:pt x="42010" y="107864"/>
                      <a:pt x="42791" y="97782"/>
                    </a:cubicBezTo>
                    <a:cubicBezTo>
                      <a:pt x="44304" y="77537"/>
                      <a:pt x="46207" y="60093"/>
                      <a:pt x="47525" y="45610"/>
                    </a:cubicBezTo>
                    <a:cubicBezTo>
                      <a:pt x="50942" y="16484"/>
                      <a:pt x="52796" y="0"/>
                      <a:pt x="5279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789733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9474EDE2-08AB-CFC4-E290-04B146D37ED3}"/>
                  </a:ext>
                </a:extLst>
              </p:cNvPr>
              <p:cNvSpPr/>
              <p:nvPr/>
            </p:nvSpPr>
            <p:spPr>
              <a:xfrm>
                <a:off x="993997" y="6003495"/>
                <a:ext cx="82732" cy="1074716"/>
              </a:xfrm>
              <a:custGeom>
                <a:avLst/>
                <a:gdLst>
                  <a:gd name="connsiteX0" fmla="*/ 59843 w 82732"/>
                  <a:gd name="connsiteY0" fmla="*/ 0 h 1074716"/>
                  <a:gd name="connsiteX1" fmla="*/ 51155 w 82732"/>
                  <a:gd name="connsiteY1" fmla="*/ 43850 h 1074716"/>
                  <a:gd name="connsiteX2" fmla="*/ 42322 w 82732"/>
                  <a:gd name="connsiteY2" fmla="*/ 94981 h 1074716"/>
                  <a:gd name="connsiteX3" fmla="*/ 37343 w 82732"/>
                  <a:gd name="connsiteY3" fmla="*/ 126668 h 1074716"/>
                  <a:gd name="connsiteX4" fmla="*/ 32414 w 82732"/>
                  <a:gd name="connsiteY4" fmla="*/ 162036 h 1074716"/>
                  <a:gd name="connsiteX5" fmla="*/ 27534 w 82732"/>
                  <a:gd name="connsiteY5" fmla="*/ 200684 h 1074716"/>
                  <a:gd name="connsiteX6" fmla="*/ 22848 w 82732"/>
                  <a:gd name="connsiteY6" fmla="*/ 242293 h 1074716"/>
                  <a:gd name="connsiteX7" fmla="*/ 20554 w 82732"/>
                  <a:gd name="connsiteY7" fmla="*/ 264058 h 1074716"/>
                  <a:gd name="connsiteX8" fmla="*/ 18456 w 82732"/>
                  <a:gd name="connsiteY8" fmla="*/ 286383 h 1074716"/>
                  <a:gd name="connsiteX9" fmla="*/ 16357 w 82732"/>
                  <a:gd name="connsiteY9" fmla="*/ 309268 h 1074716"/>
                  <a:gd name="connsiteX10" fmla="*/ 14454 w 82732"/>
                  <a:gd name="connsiteY10" fmla="*/ 332633 h 1074716"/>
                  <a:gd name="connsiteX11" fmla="*/ 10891 w 82732"/>
                  <a:gd name="connsiteY11" fmla="*/ 380564 h 1074716"/>
                  <a:gd name="connsiteX12" fmla="*/ 7816 w 82732"/>
                  <a:gd name="connsiteY12" fmla="*/ 429855 h 1074716"/>
                  <a:gd name="connsiteX13" fmla="*/ 3228 w 82732"/>
                  <a:gd name="connsiteY13" fmla="*/ 530677 h 1074716"/>
                  <a:gd name="connsiteX14" fmla="*/ 691 w 82732"/>
                  <a:gd name="connsiteY14" fmla="*/ 631739 h 1074716"/>
                  <a:gd name="connsiteX15" fmla="*/ 7 w 82732"/>
                  <a:gd name="connsiteY15" fmla="*/ 729760 h 1074716"/>
                  <a:gd name="connsiteX16" fmla="*/ 2692 w 82732"/>
                  <a:gd name="connsiteY16" fmla="*/ 903799 h 1074716"/>
                  <a:gd name="connsiteX17" fmla="*/ 7621 w 82732"/>
                  <a:gd name="connsiteY17" fmla="*/ 1027106 h 1074716"/>
                  <a:gd name="connsiteX18" fmla="*/ 9573 w 82732"/>
                  <a:gd name="connsiteY18" fmla="*/ 1061913 h 1074716"/>
                  <a:gd name="connsiteX19" fmla="*/ 10403 w 82732"/>
                  <a:gd name="connsiteY19" fmla="*/ 1074716 h 1074716"/>
                  <a:gd name="connsiteX20" fmla="*/ 82733 w 82732"/>
                  <a:gd name="connsiteY20" fmla="*/ 1054472 h 1074716"/>
                  <a:gd name="connsiteX21" fmla="*/ 81220 w 82732"/>
                  <a:gd name="connsiteY21" fmla="*/ 1043509 h 1074716"/>
                  <a:gd name="connsiteX22" fmla="*/ 77120 w 82732"/>
                  <a:gd name="connsiteY22" fmla="*/ 1011022 h 1074716"/>
                  <a:gd name="connsiteX23" fmla="*/ 64235 w 82732"/>
                  <a:gd name="connsiteY23" fmla="*/ 893236 h 1074716"/>
                  <a:gd name="connsiteX24" fmla="*/ 50082 w 82732"/>
                  <a:gd name="connsiteY24" fmla="*/ 725039 h 1074716"/>
                  <a:gd name="connsiteX25" fmla="*/ 44225 w 82732"/>
                  <a:gd name="connsiteY25" fmla="*/ 629578 h 1074716"/>
                  <a:gd name="connsiteX26" fmla="*/ 39930 w 82732"/>
                  <a:gd name="connsiteY26" fmla="*/ 530677 h 1074716"/>
                  <a:gd name="connsiteX27" fmla="*/ 37685 w 82732"/>
                  <a:gd name="connsiteY27" fmla="*/ 431535 h 1074716"/>
                  <a:gd name="connsiteX28" fmla="*/ 37392 w 82732"/>
                  <a:gd name="connsiteY28" fmla="*/ 382884 h 1074716"/>
                  <a:gd name="connsiteX29" fmla="*/ 37636 w 82732"/>
                  <a:gd name="connsiteY29" fmla="*/ 335354 h 1074716"/>
                  <a:gd name="connsiteX30" fmla="*/ 37929 w 82732"/>
                  <a:gd name="connsiteY30" fmla="*/ 312149 h 1074716"/>
                  <a:gd name="connsiteX31" fmla="*/ 38466 w 82732"/>
                  <a:gd name="connsiteY31" fmla="*/ 289424 h 1074716"/>
                  <a:gd name="connsiteX32" fmla="*/ 39003 w 82732"/>
                  <a:gd name="connsiteY32" fmla="*/ 267179 h 1074716"/>
                  <a:gd name="connsiteX33" fmla="*/ 39784 w 82732"/>
                  <a:gd name="connsiteY33" fmla="*/ 245494 h 1074716"/>
                  <a:gd name="connsiteX34" fmla="*/ 41590 w 82732"/>
                  <a:gd name="connsiteY34" fmla="*/ 203885 h 1074716"/>
                  <a:gd name="connsiteX35" fmla="*/ 43786 w 82732"/>
                  <a:gd name="connsiteY35" fmla="*/ 164996 h 1074716"/>
                  <a:gd name="connsiteX36" fmla="*/ 46275 w 82732"/>
                  <a:gd name="connsiteY36" fmla="*/ 129308 h 1074716"/>
                  <a:gd name="connsiteX37" fmla="*/ 49008 w 82732"/>
                  <a:gd name="connsiteY37" fmla="*/ 97221 h 1074716"/>
                  <a:gd name="connsiteX38" fmla="*/ 54279 w 82732"/>
                  <a:gd name="connsiteY38" fmla="*/ 45130 h 1074716"/>
                  <a:gd name="connsiteX39" fmla="*/ 59843 w 82732"/>
                  <a:gd name="connsiteY39" fmla="*/ 0 h 10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2732" h="1074716">
                    <a:moveTo>
                      <a:pt x="59843" y="0"/>
                    </a:moveTo>
                    <a:cubicBezTo>
                      <a:pt x="59843" y="0"/>
                      <a:pt x="56671" y="15924"/>
                      <a:pt x="51155" y="43850"/>
                    </a:cubicBezTo>
                    <a:cubicBezTo>
                      <a:pt x="48764" y="58013"/>
                      <a:pt x="45396" y="75137"/>
                      <a:pt x="42322" y="94981"/>
                    </a:cubicBezTo>
                    <a:cubicBezTo>
                      <a:pt x="40760" y="104903"/>
                      <a:pt x="39100" y="115545"/>
                      <a:pt x="37343" y="126668"/>
                    </a:cubicBezTo>
                    <a:cubicBezTo>
                      <a:pt x="35782" y="137870"/>
                      <a:pt x="34122" y="149713"/>
                      <a:pt x="32414" y="162036"/>
                    </a:cubicBezTo>
                    <a:cubicBezTo>
                      <a:pt x="30608" y="174358"/>
                      <a:pt x="29193" y="187321"/>
                      <a:pt x="27534" y="200684"/>
                    </a:cubicBezTo>
                    <a:cubicBezTo>
                      <a:pt x="25825" y="214047"/>
                      <a:pt x="24361" y="227970"/>
                      <a:pt x="22848" y="242293"/>
                    </a:cubicBezTo>
                    <a:cubicBezTo>
                      <a:pt x="22067" y="249415"/>
                      <a:pt x="21335" y="256696"/>
                      <a:pt x="20554" y="264058"/>
                    </a:cubicBezTo>
                    <a:cubicBezTo>
                      <a:pt x="19871" y="271420"/>
                      <a:pt x="19188" y="278861"/>
                      <a:pt x="18456" y="286383"/>
                    </a:cubicBezTo>
                    <a:cubicBezTo>
                      <a:pt x="17772" y="293905"/>
                      <a:pt x="17040" y="301586"/>
                      <a:pt x="16357" y="309268"/>
                    </a:cubicBezTo>
                    <a:cubicBezTo>
                      <a:pt x="15723" y="316950"/>
                      <a:pt x="15088" y="324791"/>
                      <a:pt x="14454" y="332633"/>
                    </a:cubicBezTo>
                    <a:cubicBezTo>
                      <a:pt x="13136" y="348317"/>
                      <a:pt x="11965" y="364400"/>
                      <a:pt x="10891" y="380564"/>
                    </a:cubicBezTo>
                    <a:cubicBezTo>
                      <a:pt x="9720" y="396807"/>
                      <a:pt x="8792" y="413211"/>
                      <a:pt x="7816" y="429855"/>
                    </a:cubicBezTo>
                    <a:cubicBezTo>
                      <a:pt x="5913" y="463062"/>
                      <a:pt x="4449" y="496829"/>
                      <a:pt x="3228" y="530677"/>
                    </a:cubicBezTo>
                    <a:cubicBezTo>
                      <a:pt x="2106" y="564524"/>
                      <a:pt x="1227" y="598372"/>
                      <a:pt x="691" y="631739"/>
                    </a:cubicBezTo>
                    <a:cubicBezTo>
                      <a:pt x="154" y="665106"/>
                      <a:pt x="-42" y="697993"/>
                      <a:pt x="7" y="729760"/>
                    </a:cubicBezTo>
                    <a:cubicBezTo>
                      <a:pt x="7" y="793375"/>
                      <a:pt x="1179" y="852828"/>
                      <a:pt x="2692" y="903799"/>
                    </a:cubicBezTo>
                    <a:cubicBezTo>
                      <a:pt x="4156" y="954770"/>
                      <a:pt x="6108" y="997259"/>
                      <a:pt x="7621" y="1027106"/>
                    </a:cubicBezTo>
                    <a:cubicBezTo>
                      <a:pt x="8402" y="1042069"/>
                      <a:pt x="9085" y="1053832"/>
                      <a:pt x="9573" y="1061913"/>
                    </a:cubicBezTo>
                    <a:cubicBezTo>
                      <a:pt x="10110" y="1070235"/>
                      <a:pt x="10403" y="1074716"/>
                      <a:pt x="10403" y="1074716"/>
                    </a:cubicBezTo>
                    <a:lnTo>
                      <a:pt x="82733" y="1054472"/>
                    </a:lnTo>
                    <a:cubicBezTo>
                      <a:pt x="82733" y="1054472"/>
                      <a:pt x="82196" y="1050631"/>
                      <a:pt x="81220" y="1043509"/>
                    </a:cubicBezTo>
                    <a:cubicBezTo>
                      <a:pt x="80292" y="1035988"/>
                      <a:pt x="78877" y="1025025"/>
                      <a:pt x="77120" y="1011022"/>
                    </a:cubicBezTo>
                    <a:cubicBezTo>
                      <a:pt x="73704" y="982856"/>
                      <a:pt x="69018" y="942287"/>
                      <a:pt x="64235" y="893236"/>
                    </a:cubicBezTo>
                    <a:cubicBezTo>
                      <a:pt x="59404" y="844266"/>
                      <a:pt x="54328" y="786813"/>
                      <a:pt x="50082" y="725039"/>
                    </a:cubicBezTo>
                    <a:cubicBezTo>
                      <a:pt x="47934" y="694153"/>
                      <a:pt x="45933" y="662146"/>
                      <a:pt x="44225" y="629578"/>
                    </a:cubicBezTo>
                    <a:cubicBezTo>
                      <a:pt x="42468" y="597011"/>
                      <a:pt x="41102" y="563884"/>
                      <a:pt x="39930" y="530677"/>
                    </a:cubicBezTo>
                    <a:cubicBezTo>
                      <a:pt x="38905" y="497469"/>
                      <a:pt x="38027" y="464262"/>
                      <a:pt x="37685" y="431535"/>
                    </a:cubicBezTo>
                    <a:cubicBezTo>
                      <a:pt x="37490" y="415211"/>
                      <a:pt x="37295" y="398888"/>
                      <a:pt x="37392" y="382884"/>
                    </a:cubicBezTo>
                    <a:cubicBezTo>
                      <a:pt x="37343" y="366801"/>
                      <a:pt x="37392" y="350957"/>
                      <a:pt x="37636" y="335354"/>
                    </a:cubicBezTo>
                    <a:cubicBezTo>
                      <a:pt x="37734" y="327512"/>
                      <a:pt x="37832" y="319830"/>
                      <a:pt x="37929" y="312149"/>
                    </a:cubicBezTo>
                    <a:cubicBezTo>
                      <a:pt x="38124" y="304467"/>
                      <a:pt x="38271" y="296945"/>
                      <a:pt x="38466" y="289424"/>
                    </a:cubicBezTo>
                    <a:cubicBezTo>
                      <a:pt x="38661" y="281902"/>
                      <a:pt x="38808" y="274460"/>
                      <a:pt x="39003" y="267179"/>
                    </a:cubicBezTo>
                    <a:cubicBezTo>
                      <a:pt x="39296" y="259817"/>
                      <a:pt x="39540" y="252616"/>
                      <a:pt x="39784" y="245494"/>
                    </a:cubicBezTo>
                    <a:cubicBezTo>
                      <a:pt x="40321" y="231171"/>
                      <a:pt x="40809" y="217248"/>
                      <a:pt x="41590" y="203885"/>
                    </a:cubicBezTo>
                    <a:cubicBezTo>
                      <a:pt x="42322" y="190442"/>
                      <a:pt x="42858" y="177399"/>
                      <a:pt x="43786" y="164996"/>
                    </a:cubicBezTo>
                    <a:cubicBezTo>
                      <a:pt x="44664" y="152594"/>
                      <a:pt x="45494" y="140591"/>
                      <a:pt x="46275" y="129308"/>
                    </a:cubicBezTo>
                    <a:cubicBezTo>
                      <a:pt x="47251" y="118026"/>
                      <a:pt x="48178" y="107304"/>
                      <a:pt x="49008" y="97221"/>
                    </a:cubicBezTo>
                    <a:cubicBezTo>
                      <a:pt x="50716" y="77057"/>
                      <a:pt x="52815" y="59693"/>
                      <a:pt x="54279" y="45130"/>
                    </a:cubicBezTo>
                    <a:cubicBezTo>
                      <a:pt x="57793" y="16404"/>
                      <a:pt x="59843" y="0"/>
                      <a:pt x="5984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848565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6787AD83-3C74-53EE-EE43-197E7DF70A42}"/>
                  </a:ext>
                </a:extLst>
              </p:cNvPr>
              <p:cNvSpPr/>
              <p:nvPr/>
            </p:nvSpPr>
            <p:spPr>
              <a:xfrm>
                <a:off x="1419484" y="6128962"/>
                <a:ext cx="82732" cy="1074716"/>
              </a:xfrm>
              <a:custGeom>
                <a:avLst/>
                <a:gdLst>
                  <a:gd name="connsiteX0" fmla="*/ 59892 w 82732"/>
                  <a:gd name="connsiteY0" fmla="*/ 0 h 1074716"/>
                  <a:gd name="connsiteX1" fmla="*/ 51204 w 82732"/>
                  <a:gd name="connsiteY1" fmla="*/ 43850 h 1074716"/>
                  <a:gd name="connsiteX2" fmla="*/ 42370 w 82732"/>
                  <a:gd name="connsiteY2" fmla="*/ 94981 h 1074716"/>
                  <a:gd name="connsiteX3" fmla="*/ 37392 w 82732"/>
                  <a:gd name="connsiteY3" fmla="*/ 126668 h 1074716"/>
                  <a:gd name="connsiteX4" fmla="*/ 32463 w 82732"/>
                  <a:gd name="connsiteY4" fmla="*/ 162036 h 1074716"/>
                  <a:gd name="connsiteX5" fmla="*/ 27582 w 82732"/>
                  <a:gd name="connsiteY5" fmla="*/ 200684 h 1074716"/>
                  <a:gd name="connsiteX6" fmla="*/ 22848 w 82732"/>
                  <a:gd name="connsiteY6" fmla="*/ 242293 h 1074716"/>
                  <a:gd name="connsiteX7" fmla="*/ 20554 w 82732"/>
                  <a:gd name="connsiteY7" fmla="*/ 264058 h 1074716"/>
                  <a:gd name="connsiteX8" fmla="*/ 18456 w 82732"/>
                  <a:gd name="connsiteY8" fmla="*/ 286383 h 1074716"/>
                  <a:gd name="connsiteX9" fmla="*/ 16357 w 82732"/>
                  <a:gd name="connsiteY9" fmla="*/ 309268 h 1074716"/>
                  <a:gd name="connsiteX10" fmla="*/ 14454 w 82732"/>
                  <a:gd name="connsiteY10" fmla="*/ 332633 h 1074716"/>
                  <a:gd name="connsiteX11" fmla="*/ 10891 w 82732"/>
                  <a:gd name="connsiteY11" fmla="*/ 380564 h 1074716"/>
                  <a:gd name="connsiteX12" fmla="*/ 7816 w 82732"/>
                  <a:gd name="connsiteY12" fmla="*/ 429855 h 1074716"/>
                  <a:gd name="connsiteX13" fmla="*/ 3229 w 82732"/>
                  <a:gd name="connsiteY13" fmla="*/ 530677 h 1074716"/>
                  <a:gd name="connsiteX14" fmla="*/ 691 w 82732"/>
                  <a:gd name="connsiteY14" fmla="*/ 631739 h 1074716"/>
                  <a:gd name="connsiteX15" fmla="*/ 7 w 82732"/>
                  <a:gd name="connsiteY15" fmla="*/ 729760 h 1074716"/>
                  <a:gd name="connsiteX16" fmla="*/ 2691 w 82732"/>
                  <a:gd name="connsiteY16" fmla="*/ 903799 h 1074716"/>
                  <a:gd name="connsiteX17" fmla="*/ 7621 w 82732"/>
                  <a:gd name="connsiteY17" fmla="*/ 1027106 h 1074716"/>
                  <a:gd name="connsiteX18" fmla="*/ 9573 w 82732"/>
                  <a:gd name="connsiteY18" fmla="*/ 1061914 h 1074716"/>
                  <a:gd name="connsiteX19" fmla="*/ 10403 w 82732"/>
                  <a:gd name="connsiteY19" fmla="*/ 1074716 h 1074716"/>
                  <a:gd name="connsiteX20" fmla="*/ 82733 w 82732"/>
                  <a:gd name="connsiteY20" fmla="*/ 1054472 h 1074716"/>
                  <a:gd name="connsiteX21" fmla="*/ 81220 w 82732"/>
                  <a:gd name="connsiteY21" fmla="*/ 1043509 h 1074716"/>
                  <a:gd name="connsiteX22" fmla="*/ 77120 w 82732"/>
                  <a:gd name="connsiteY22" fmla="*/ 1011022 h 1074716"/>
                  <a:gd name="connsiteX23" fmla="*/ 64236 w 82732"/>
                  <a:gd name="connsiteY23" fmla="*/ 893236 h 1074716"/>
                  <a:gd name="connsiteX24" fmla="*/ 50082 w 82732"/>
                  <a:gd name="connsiteY24" fmla="*/ 724959 h 1074716"/>
                  <a:gd name="connsiteX25" fmla="*/ 44225 w 82732"/>
                  <a:gd name="connsiteY25" fmla="*/ 629498 h 1074716"/>
                  <a:gd name="connsiteX26" fmla="*/ 39930 w 82732"/>
                  <a:gd name="connsiteY26" fmla="*/ 530597 h 1074716"/>
                  <a:gd name="connsiteX27" fmla="*/ 37685 w 82732"/>
                  <a:gd name="connsiteY27" fmla="*/ 431455 h 1074716"/>
                  <a:gd name="connsiteX28" fmla="*/ 37392 w 82732"/>
                  <a:gd name="connsiteY28" fmla="*/ 382804 h 1074716"/>
                  <a:gd name="connsiteX29" fmla="*/ 37636 w 82732"/>
                  <a:gd name="connsiteY29" fmla="*/ 335274 h 1074716"/>
                  <a:gd name="connsiteX30" fmla="*/ 37929 w 82732"/>
                  <a:gd name="connsiteY30" fmla="*/ 312069 h 1074716"/>
                  <a:gd name="connsiteX31" fmla="*/ 38466 w 82732"/>
                  <a:gd name="connsiteY31" fmla="*/ 289344 h 1074716"/>
                  <a:gd name="connsiteX32" fmla="*/ 39003 w 82732"/>
                  <a:gd name="connsiteY32" fmla="*/ 267099 h 1074716"/>
                  <a:gd name="connsiteX33" fmla="*/ 39784 w 82732"/>
                  <a:gd name="connsiteY33" fmla="*/ 245414 h 1074716"/>
                  <a:gd name="connsiteX34" fmla="*/ 41590 w 82732"/>
                  <a:gd name="connsiteY34" fmla="*/ 203805 h 1074716"/>
                  <a:gd name="connsiteX35" fmla="*/ 43786 w 82732"/>
                  <a:gd name="connsiteY35" fmla="*/ 164916 h 1074716"/>
                  <a:gd name="connsiteX36" fmla="*/ 46275 w 82732"/>
                  <a:gd name="connsiteY36" fmla="*/ 129228 h 1074716"/>
                  <a:gd name="connsiteX37" fmla="*/ 49008 w 82732"/>
                  <a:gd name="connsiteY37" fmla="*/ 97141 h 1074716"/>
                  <a:gd name="connsiteX38" fmla="*/ 54279 w 82732"/>
                  <a:gd name="connsiteY38" fmla="*/ 45050 h 1074716"/>
                  <a:gd name="connsiteX39" fmla="*/ 59892 w 82732"/>
                  <a:gd name="connsiteY39" fmla="*/ 0 h 10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2732" h="1074716">
                    <a:moveTo>
                      <a:pt x="59892" y="0"/>
                    </a:moveTo>
                    <a:cubicBezTo>
                      <a:pt x="59892" y="0"/>
                      <a:pt x="56719" y="15923"/>
                      <a:pt x="51204" y="43850"/>
                    </a:cubicBezTo>
                    <a:cubicBezTo>
                      <a:pt x="48813" y="58013"/>
                      <a:pt x="45445" y="75137"/>
                      <a:pt x="42370" y="94981"/>
                    </a:cubicBezTo>
                    <a:cubicBezTo>
                      <a:pt x="40809" y="104903"/>
                      <a:pt x="39149" y="115545"/>
                      <a:pt x="37392" y="126668"/>
                    </a:cubicBezTo>
                    <a:cubicBezTo>
                      <a:pt x="35831" y="137870"/>
                      <a:pt x="34171" y="149713"/>
                      <a:pt x="32463" y="162036"/>
                    </a:cubicBezTo>
                    <a:cubicBezTo>
                      <a:pt x="30657" y="174358"/>
                      <a:pt x="29242" y="187321"/>
                      <a:pt x="27582" y="200684"/>
                    </a:cubicBezTo>
                    <a:cubicBezTo>
                      <a:pt x="25874" y="214047"/>
                      <a:pt x="24410" y="227970"/>
                      <a:pt x="22848" y="242293"/>
                    </a:cubicBezTo>
                    <a:cubicBezTo>
                      <a:pt x="22067" y="249415"/>
                      <a:pt x="21335" y="256696"/>
                      <a:pt x="20554" y="264058"/>
                    </a:cubicBezTo>
                    <a:cubicBezTo>
                      <a:pt x="19871" y="271420"/>
                      <a:pt x="19188" y="278861"/>
                      <a:pt x="18456" y="286383"/>
                    </a:cubicBezTo>
                    <a:cubicBezTo>
                      <a:pt x="17773" y="293905"/>
                      <a:pt x="17040" y="301586"/>
                      <a:pt x="16357" y="309268"/>
                    </a:cubicBezTo>
                    <a:cubicBezTo>
                      <a:pt x="15723" y="316950"/>
                      <a:pt x="15088" y="324791"/>
                      <a:pt x="14454" y="332633"/>
                    </a:cubicBezTo>
                    <a:cubicBezTo>
                      <a:pt x="13136" y="348317"/>
                      <a:pt x="11965" y="364400"/>
                      <a:pt x="10891" y="380564"/>
                    </a:cubicBezTo>
                    <a:cubicBezTo>
                      <a:pt x="9719" y="396807"/>
                      <a:pt x="8792" y="413211"/>
                      <a:pt x="7816" y="429855"/>
                    </a:cubicBezTo>
                    <a:cubicBezTo>
                      <a:pt x="5913" y="463062"/>
                      <a:pt x="4449" y="496829"/>
                      <a:pt x="3229" y="530677"/>
                    </a:cubicBezTo>
                    <a:cubicBezTo>
                      <a:pt x="2106" y="564524"/>
                      <a:pt x="1227" y="598372"/>
                      <a:pt x="691" y="631739"/>
                    </a:cubicBezTo>
                    <a:cubicBezTo>
                      <a:pt x="154" y="665106"/>
                      <a:pt x="-42" y="697993"/>
                      <a:pt x="7" y="729760"/>
                    </a:cubicBezTo>
                    <a:cubicBezTo>
                      <a:pt x="7" y="793374"/>
                      <a:pt x="1179" y="852828"/>
                      <a:pt x="2691" y="903799"/>
                    </a:cubicBezTo>
                    <a:cubicBezTo>
                      <a:pt x="4156" y="954770"/>
                      <a:pt x="6108" y="997259"/>
                      <a:pt x="7621" y="1027106"/>
                    </a:cubicBezTo>
                    <a:cubicBezTo>
                      <a:pt x="8402" y="1042069"/>
                      <a:pt x="9085" y="1053832"/>
                      <a:pt x="9573" y="1061914"/>
                    </a:cubicBezTo>
                    <a:cubicBezTo>
                      <a:pt x="10110" y="1070235"/>
                      <a:pt x="10403" y="1074716"/>
                      <a:pt x="10403" y="1074716"/>
                    </a:cubicBezTo>
                    <a:lnTo>
                      <a:pt x="82733" y="1054472"/>
                    </a:lnTo>
                    <a:cubicBezTo>
                      <a:pt x="82733" y="1054472"/>
                      <a:pt x="82196" y="1050631"/>
                      <a:pt x="81220" y="1043509"/>
                    </a:cubicBezTo>
                    <a:cubicBezTo>
                      <a:pt x="80292" y="1035988"/>
                      <a:pt x="78877" y="1025025"/>
                      <a:pt x="77120" y="1011022"/>
                    </a:cubicBezTo>
                    <a:cubicBezTo>
                      <a:pt x="73704" y="982856"/>
                      <a:pt x="69018" y="942287"/>
                      <a:pt x="64236" y="893236"/>
                    </a:cubicBezTo>
                    <a:cubicBezTo>
                      <a:pt x="59404" y="844266"/>
                      <a:pt x="54328" y="786813"/>
                      <a:pt x="50082" y="724959"/>
                    </a:cubicBezTo>
                    <a:cubicBezTo>
                      <a:pt x="47934" y="694073"/>
                      <a:pt x="45933" y="662065"/>
                      <a:pt x="44225" y="629498"/>
                    </a:cubicBezTo>
                    <a:cubicBezTo>
                      <a:pt x="42468" y="596931"/>
                      <a:pt x="41102" y="563804"/>
                      <a:pt x="39930" y="530597"/>
                    </a:cubicBezTo>
                    <a:cubicBezTo>
                      <a:pt x="38905" y="497389"/>
                      <a:pt x="38027" y="464182"/>
                      <a:pt x="37685" y="431455"/>
                    </a:cubicBezTo>
                    <a:cubicBezTo>
                      <a:pt x="37539" y="415131"/>
                      <a:pt x="37295" y="398808"/>
                      <a:pt x="37392" y="382804"/>
                    </a:cubicBezTo>
                    <a:cubicBezTo>
                      <a:pt x="37344" y="366721"/>
                      <a:pt x="37392" y="350877"/>
                      <a:pt x="37636" y="335274"/>
                    </a:cubicBezTo>
                    <a:cubicBezTo>
                      <a:pt x="37734" y="327432"/>
                      <a:pt x="37832" y="319750"/>
                      <a:pt x="37929" y="312069"/>
                    </a:cubicBezTo>
                    <a:cubicBezTo>
                      <a:pt x="38124" y="304387"/>
                      <a:pt x="38271" y="296865"/>
                      <a:pt x="38466" y="289344"/>
                    </a:cubicBezTo>
                    <a:cubicBezTo>
                      <a:pt x="38661" y="281822"/>
                      <a:pt x="38808" y="274380"/>
                      <a:pt x="39003" y="267099"/>
                    </a:cubicBezTo>
                    <a:cubicBezTo>
                      <a:pt x="39296" y="259737"/>
                      <a:pt x="39540" y="252536"/>
                      <a:pt x="39784" y="245414"/>
                    </a:cubicBezTo>
                    <a:cubicBezTo>
                      <a:pt x="40321" y="231091"/>
                      <a:pt x="40809" y="217168"/>
                      <a:pt x="41590" y="203805"/>
                    </a:cubicBezTo>
                    <a:cubicBezTo>
                      <a:pt x="42322" y="190362"/>
                      <a:pt x="42859" y="177319"/>
                      <a:pt x="43786" y="164916"/>
                    </a:cubicBezTo>
                    <a:cubicBezTo>
                      <a:pt x="44664" y="152433"/>
                      <a:pt x="45494" y="140511"/>
                      <a:pt x="46275" y="129228"/>
                    </a:cubicBezTo>
                    <a:cubicBezTo>
                      <a:pt x="47251" y="117946"/>
                      <a:pt x="48178" y="107224"/>
                      <a:pt x="49008" y="97141"/>
                    </a:cubicBezTo>
                    <a:cubicBezTo>
                      <a:pt x="50716" y="76977"/>
                      <a:pt x="52815" y="59613"/>
                      <a:pt x="54279" y="45050"/>
                    </a:cubicBezTo>
                    <a:cubicBezTo>
                      <a:pt x="57842" y="16484"/>
                      <a:pt x="59892" y="0"/>
                      <a:pt x="5989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848565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4A624570-53FF-5D13-31B1-3A44D7E0B2CB}"/>
                  </a:ext>
                </a:extLst>
              </p:cNvPr>
              <p:cNvSpPr/>
              <p:nvPr/>
            </p:nvSpPr>
            <p:spPr>
              <a:xfrm>
                <a:off x="1670396" y="6110158"/>
                <a:ext cx="82534" cy="1039188"/>
              </a:xfrm>
              <a:custGeom>
                <a:avLst/>
                <a:gdLst>
                  <a:gd name="connsiteX0" fmla="*/ 61499 w 82534"/>
                  <a:gd name="connsiteY0" fmla="*/ 0 h 1039188"/>
                  <a:gd name="connsiteX1" fmla="*/ 53788 w 82534"/>
                  <a:gd name="connsiteY1" fmla="*/ 42729 h 1039188"/>
                  <a:gd name="connsiteX2" fmla="*/ 45003 w 82534"/>
                  <a:gd name="connsiteY2" fmla="*/ 91780 h 1039188"/>
                  <a:gd name="connsiteX3" fmla="*/ 35534 w 82534"/>
                  <a:gd name="connsiteY3" fmla="*/ 156594 h 1039188"/>
                  <a:gd name="connsiteX4" fmla="*/ 25822 w 82534"/>
                  <a:gd name="connsiteY4" fmla="*/ 233971 h 1039188"/>
                  <a:gd name="connsiteX5" fmla="*/ 21039 w 82534"/>
                  <a:gd name="connsiteY5" fmla="*/ 276461 h 1039188"/>
                  <a:gd name="connsiteX6" fmla="*/ 17037 w 82534"/>
                  <a:gd name="connsiteY6" fmla="*/ 321031 h 1039188"/>
                  <a:gd name="connsiteX7" fmla="*/ 12986 w 82534"/>
                  <a:gd name="connsiteY7" fmla="*/ 367281 h 1039188"/>
                  <a:gd name="connsiteX8" fmla="*/ 9765 w 82534"/>
                  <a:gd name="connsiteY8" fmla="*/ 414811 h 1039188"/>
                  <a:gd name="connsiteX9" fmla="*/ 4494 w 82534"/>
                  <a:gd name="connsiteY9" fmla="*/ 512113 h 1039188"/>
                  <a:gd name="connsiteX10" fmla="*/ 3372 w 82534"/>
                  <a:gd name="connsiteY10" fmla="*/ 536598 h 1039188"/>
                  <a:gd name="connsiteX11" fmla="*/ 2640 w 82534"/>
                  <a:gd name="connsiteY11" fmla="*/ 561083 h 1039188"/>
                  <a:gd name="connsiteX12" fmla="*/ 1224 w 82534"/>
                  <a:gd name="connsiteY12" fmla="*/ 609814 h 1039188"/>
                  <a:gd name="connsiteX13" fmla="*/ 492 w 82534"/>
                  <a:gd name="connsiteY13" fmla="*/ 657825 h 1039188"/>
                  <a:gd name="connsiteX14" fmla="*/ 4 w 82534"/>
                  <a:gd name="connsiteY14" fmla="*/ 704715 h 1039188"/>
                  <a:gd name="connsiteX15" fmla="*/ 492 w 82534"/>
                  <a:gd name="connsiteY15" fmla="*/ 793534 h 1039188"/>
                  <a:gd name="connsiteX16" fmla="*/ 1127 w 82534"/>
                  <a:gd name="connsiteY16" fmla="*/ 834744 h 1039188"/>
                  <a:gd name="connsiteX17" fmla="*/ 2152 w 82534"/>
                  <a:gd name="connsiteY17" fmla="*/ 873232 h 1039188"/>
                  <a:gd name="connsiteX18" fmla="*/ 4494 w 82534"/>
                  <a:gd name="connsiteY18" fmla="*/ 940687 h 1039188"/>
                  <a:gd name="connsiteX19" fmla="*/ 7081 w 82534"/>
                  <a:gd name="connsiteY19" fmla="*/ 992858 h 1039188"/>
                  <a:gd name="connsiteX20" fmla="*/ 9180 w 82534"/>
                  <a:gd name="connsiteY20" fmla="*/ 1026706 h 1039188"/>
                  <a:gd name="connsiteX21" fmla="*/ 9814 w 82534"/>
                  <a:gd name="connsiteY21" fmla="*/ 1035908 h 1039188"/>
                  <a:gd name="connsiteX22" fmla="*/ 10058 w 82534"/>
                  <a:gd name="connsiteY22" fmla="*/ 1039189 h 1039188"/>
                  <a:gd name="connsiteX23" fmla="*/ 82534 w 82534"/>
                  <a:gd name="connsiteY23" fmla="*/ 1017024 h 1039188"/>
                  <a:gd name="connsiteX24" fmla="*/ 82144 w 82534"/>
                  <a:gd name="connsiteY24" fmla="*/ 1014463 h 1039188"/>
                  <a:gd name="connsiteX25" fmla="*/ 81021 w 82534"/>
                  <a:gd name="connsiteY25" fmla="*/ 1006621 h 1039188"/>
                  <a:gd name="connsiteX26" fmla="*/ 76873 w 82534"/>
                  <a:gd name="connsiteY26" fmla="*/ 975574 h 1039188"/>
                  <a:gd name="connsiteX27" fmla="*/ 70870 w 82534"/>
                  <a:gd name="connsiteY27" fmla="*/ 926604 h 1039188"/>
                  <a:gd name="connsiteX28" fmla="*/ 63988 w 82534"/>
                  <a:gd name="connsiteY28" fmla="*/ 862430 h 1039188"/>
                  <a:gd name="connsiteX29" fmla="*/ 60328 w 82534"/>
                  <a:gd name="connsiteY29" fmla="*/ 825622 h 1039188"/>
                  <a:gd name="connsiteX30" fmla="*/ 56862 w 82534"/>
                  <a:gd name="connsiteY30" fmla="*/ 786093 h 1039188"/>
                  <a:gd name="connsiteX31" fmla="*/ 50274 w 82534"/>
                  <a:gd name="connsiteY31" fmla="*/ 700394 h 1039188"/>
                  <a:gd name="connsiteX32" fmla="*/ 47492 w 82534"/>
                  <a:gd name="connsiteY32" fmla="*/ 654944 h 1039188"/>
                  <a:gd name="connsiteX33" fmla="*/ 44905 w 82534"/>
                  <a:gd name="connsiteY33" fmla="*/ 608294 h 1039188"/>
                  <a:gd name="connsiteX34" fmla="*/ 42904 w 82534"/>
                  <a:gd name="connsiteY34" fmla="*/ 560763 h 1039188"/>
                  <a:gd name="connsiteX35" fmla="*/ 41879 w 82534"/>
                  <a:gd name="connsiteY35" fmla="*/ 536838 h 1039188"/>
                  <a:gd name="connsiteX36" fmla="*/ 41294 w 82534"/>
                  <a:gd name="connsiteY36" fmla="*/ 512833 h 1039188"/>
                  <a:gd name="connsiteX37" fmla="*/ 39683 w 82534"/>
                  <a:gd name="connsiteY37" fmla="*/ 417132 h 1039188"/>
                  <a:gd name="connsiteX38" fmla="*/ 39488 w 82534"/>
                  <a:gd name="connsiteY38" fmla="*/ 370161 h 1039188"/>
                  <a:gd name="connsiteX39" fmla="*/ 40220 w 82534"/>
                  <a:gd name="connsiteY39" fmla="*/ 324311 h 1039188"/>
                  <a:gd name="connsiteX40" fmla="*/ 41050 w 82534"/>
                  <a:gd name="connsiteY40" fmla="*/ 279902 h 1039188"/>
                  <a:gd name="connsiteX41" fmla="*/ 42758 w 82534"/>
                  <a:gd name="connsiteY41" fmla="*/ 237492 h 1039188"/>
                  <a:gd name="connsiteX42" fmla="*/ 46857 w 82534"/>
                  <a:gd name="connsiteY42" fmla="*/ 159795 h 1039188"/>
                  <a:gd name="connsiteX43" fmla="*/ 51592 w 82534"/>
                  <a:gd name="connsiteY43" fmla="*/ 94261 h 1039188"/>
                  <a:gd name="connsiteX44" fmla="*/ 56862 w 82534"/>
                  <a:gd name="connsiteY44" fmla="*/ 43850 h 1039188"/>
                  <a:gd name="connsiteX45" fmla="*/ 61499 w 82534"/>
                  <a:gd name="connsiteY45" fmla="*/ 0 h 1039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82534" h="1039188">
                    <a:moveTo>
                      <a:pt x="61499" y="0"/>
                    </a:moveTo>
                    <a:cubicBezTo>
                      <a:pt x="61499" y="0"/>
                      <a:pt x="58668" y="15523"/>
                      <a:pt x="53788" y="42729"/>
                    </a:cubicBezTo>
                    <a:cubicBezTo>
                      <a:pt x="51347" y="56332"/>
                      <a:pt x="48273" y="72816"/>
                      <a:pt x="45003" y="91780"/>
                    </a:cubicBezTo>
                    <a:cubicBezTo>
                      <a:pt x="42172" y="111064"/>
                      <a:pt x="39000" y="132829"/>
                      <a:pt x="35534" y="156594"/>
                    </a:cubicBezTo>
                    <a:cubicBezTo>
                      <a:pt x="31728" y="180360"/>
                      <a:pt x="29141" y="206445"/>
                      <a:pt x="25822" y="233971"/>
                    </a:cubicBezTo>
                    <a:cubicBezTo>
                      <a:pt x="24260" y="247735"/>
                      <a:pt x="22455" y="261898"/>
                      <a:pt x="21039" y="276461"/>
                    </a:cubicBezTo>
                    <a:cubicBezTo>
                      <a:pt x="19722" y="291024"/>
                      <a:pt x="18404" y="305907"/>
                      <a:pt x="17037" y="321031"/>
                    </a:cubicBezTo>
                    <a:cubicBezTo>
                      <a:pt x="15719" y="336154"/>
                      <a:pt x="14158" y="351597"/>
                      <a:pt x="12986" y="367281"/>
                    </a:cubicBezTo>
                    <a:cubicBezTo>
                      <a:pt x="11913" y="382964"/>
                      <a:pt x="10888" y="398808"/>
                      <a:pt x="9765" y="414811"/>
                    </a:cubicBezTo>
                    <a:cubicBezTo>
                      <a:pt x="7325" y="446818"/>
                      <a:pt x="6056" y="479465"/>
                      <a:pt x="4494" y="512113"/>
                    </a:cubicBezTo>
                    <a:lnTo>
                      <a:pt x="3372" y="536598"/>
                    </a:lnTo>
                    <a:cubicBezTo>
                      <a:pt x="3128" y="544760"/>
                      <a:pt x="2884" y="552922"/>
                      <a:pt x="2640" y="561083"/>
                    </a:cubicBezTo>
                    <a:cubicBezTo>
                      <a:pt x="2152" y="577407"/>
                      <a:pt x="1712" y="593651"/>
                      <a:pt x="1224" y="609814"/>
                    </a:cubicBezTo>
                    <a:cubicBezTo>
                      <a:pt x="736" y="625978"/>
                      <a:pt x="736" y="641981"/>
                      <a:pt x="492" y="657825"/>
                    </a:cubicBezTo>
                    <a:cubicBezTo>
                      <a:pt x="346" y="673668"/>
                      <a:pt x="-45" y="689352"/>
                      <a:pt x="4" y="704715"/>
                    </a:cubicBezTo>
                    <a:cubicBezTo>
                      <a:pt x="150" y="735442"/>
                      <a:pt x="-94" y="765288"/>
                      <a:pt x="492" y="793534"/>
                    </a:cubicBezTo>
                    <a:cubicBezTo>
                      <a:pt x="687" y="807698"/>
                      <a:pt x="932" y="821461"/>
                      <a:pt x="1127" y="834744"/>
                    </a:cubicBezTo>
                    <a:cubicBezTo>
                      <a:pt x="1468" y="848026"/>
                      <a:pt x="1810" y="860909"/>
                      <a:pt x="2152" y="873232"/>
                    </a:cubicBezTo>
                    <a:cubicBezTo>
                      <a:pt x="2688" y="897957"/>
                      <a:pt x="3811" y="920602"/>
                      <a:pt x="4494" y="940687"/>
                    </a:cubicBezTo>
                    <a:cubicBezTo>
                      <a:pt x="5470" y="960771"/>
                      <a:pt x="6202" y="978295"/>
                      <a:pt x="7081" y="992858"/>
                    </a:cubicBezTo>
                    <a:cubicBezTo>
                      <a:pt x="7862" y="1007341"/>
                      <a:pt x="8594" y="1018784"/>
                      <a:pt x="9180" y="1026706"/>
                    </a:cubicBezTo>
                    <a:cubicBezTo>
                      <a:pt x="9472" y="1030787"/>
                      <a:pt x="9668" y="1033827"/>
                      <a:pt x="9814" y="1035908"/>
                    </a:cubicBezTo>
                    <a:cubicBezTo>
                      <a:pt x="9960" y="1038068"/>
                      <a:pt x="10058" y="1039189"/>
                      <a:pt x="10058" y="1039189"/>
                    </a:cubicBezTo>
                    <a:lnTo>
                      <a:pt x="82534" y="1017024"/>
                    </a:lnTo>
                    <a:cubicBezTo>
                      <a:pt x="82534" y="1017024"/>
                      <a:pt x="82388" y="1016143"/>
                      <a:pt x="82144" y="1014463"/>
                    </a:cubicBezTo>
                    <a:cubicBezTo>
                      <a:pt x="81900" y="1012703"/>
                      <a:pt x="81509" y="1010062"/>
                      <a:pt x="81021" y="1006621"/>
                    </a:cubicBezTo>
                    <a:cubicBezTo>
                      <a:pt x="79996" y="999580"/>
                      <a:pt x="78581" y="989097"/>
                      <a:pt x="76873" y="975574"/>
                    </a:cubicBezTo>
                    <a:cubicBezTo>
                      <a:pt x="75067" y="962132"/>
                      <a:pt x="73164" y="945568"/>
                      <a:pt x="70870" y="926604"/>
                    </a:cubicBezTo>
                    <a:cubicBezTo>
                      <a:pt x="68869" y="907560"/>
                      <a:pt x="66233" y="886115"/>
                      <a:pt x="63988" y="862430"/>
                    </a:cubicBezTo>
                    <a:cubicBezTo>
                      <a:pt x="62817" y="850587"/>
                      <a:pt x="61597" y="838344"/>
                      <a:pt x="60328" y="825622"/>
                    </a:cubicBezTo>
                    <a:cubicBezTo>
                      <a:pt x="59205" y="812819"/>
                      <a:pt x="58083" y="799616"/>
                      <a:pt x="56862" y="786093"/>
                    </a:cubicBezTo>
                    <a:cubicBezTo>
                      <a:pt x="54325" y="758967"/>
                      <a:pt x="52519" y="730161"/>
                      <a:pt x="50274" y="700394"/>
                    </a:cubicBezTo>
                    <a:cubicBezTo>
                      <a:pt x="49151" y="685511"/>
                      <a:pt x="48468" y="670307"/>
                      <a:pt x="47492" y="654944"/>
                    </a:cubicBezTo>
                    <a:cubicBezTo>
                      <a:pt x="46662" y="639581"/>
                      <a:pt x="45540" y="623977"/>
                      <a:pt x="44905" y="608294"/>
                    </a:cubicBezTo>
                    <a:cubicBezTo>
                      <a:pt x="44222" y="592530"/>
                      <a:pt x="43588" y="576687"/>
                      <a:pt x="42904" y="560763"/>
                    </a:cubicBezTo>
                    <a:cubicBezTo>
                      <a:pt x="42562" y="552762"/>
                      <a:pt x="42221" y="544840"/>
                      <a:pt x="41879" y="536838"/>
                    </a:cubicBezTo>
                    <a:lnTo>
                      <a:pt x="41294" y="512833"/>
                    </a:lnTo>
                    <a:cubicBezTo>
                      <a:pt x="40513" y="480826"/>
                      <a:pt x="39537" y="448739"/>
                      <a:pt x="39683" y="417132"/>
                    </a:cubicBezTo>
                    <a:cubicBezTo>
                      <a:pt x="39634" y="401288"/>
                      <a:pt x="39537" y="385605"/>
                      <a:pt x="39488" y="370161"/>
                    </a:cubicBezTo>
                    <a:cubicBezTo>
                      <a:pt x="39537" y="354638"/>
                      <a:pt x="39976" y="339355"/>
                      <a:pt x="40220" y="324311"/>
                    </a:cubicBezTo>
                    <a:cubicBezTo>
                      <a:pt x="40513" y="309268"/>
                      <a:pt x="40757" y="294385"/>
                      <a:pt x="41050" y="279902"/>
                    </a:cubicBezTo>
                    <a:cubicBezTo>
                      <a:pt x="41440" y="265418"/>
                      <a:pt x="42221" y="251255"/>
                      <a:pt x="42758" y="237492"/>
                    </a:cubicBezTo>
                    <a:cubicBezTo>
                      <a:pt x="44075" y="209966"/>
                      <a:pt x="44759" y="183640"/>
                      <a:pt x="46857" y="159795"/>
                    </a:cubicBezTo>
                    <a:cubicBezTo>
                      <a:pt x="48614" y="135790"/>
                      <a:pt x="50176" y="113785"/>
                      <a:pt x="51592" y="94261"/>
                    </a:cubicBezTo>
                    <a:cubicBezTo>
                      <a:pt x="53495" y="74736"/>
                      <a:pt x="55398" y="57853"/>
                      <a:pt x="56862" y="43850"/>
                    </a:cubicBezTo>
                    <a:cubicBezTo>
                      <a:pt x="59791" y="16004"/>
                      <a:pt x="61499" y="0"/>
                      <a:pt x="6149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486586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EB4515D4-6C43-6612-E517-0FF5170E6A6A}"/>
                  </a:ext>
                </a:extLst>
              </p:cNvPr>
              <p:cNvSpPr/>
              <p:nvPr/>
            </p:nvSpPr>
            <p:spPr>
              <a:xfrm>
                <a:off x="1688800" y="6172412"/>
                <a:ext cx="121379" cy="1016223"/>
              </a:xfrm>
              <a:custGeom>
                <a:avLst/>
                <a:gdLst>
                  <a:gd name="connsiteX0" fmla="*/ 121379 w 121379"/>
                  <a:gd name="connsiteY0" fmla="*/ 0 h 1016223"/>
                  <a:gd name="connsiteX1" fmla="*/ 118256 w 121379"/>
                  <a:gd name="connsiteY1" fmla="*/ 10402 h 1016223"/>
                  <a:gd name="connsiteX2" fmla="*/ 109666 w 121379"/>
                  <a:gd name="connsiteY2" fmla="*/ 40009 h 1016223"/>
                  <a:gd name="connsiteX3" fmla="*/ 103907 w 121379"/>
                  <a:gd name="connsiteY3" fmla="*/ 61534 h 1016223"/>
                  <a:gd name="connsiteX4" fmla="*/ 97709 w 121379"/>
                  <a:gd name="connsiteY4" fmla="*/ 87299 h 1016223"/>
                  <a:gd name="connsiteX5" fmla="*/ 91120 w 121379"/>
                  <a:gd name="connsiteY5" fmla="*/ 116906 h 1016223"/>
                  <a:gd name="connsiteX6" fmla="*/ 84336 w 121379"/>
                  <a:gd name="connsiteY6" fmla="*/ 150033 h 1016223"/>
                  <a:gd name="connsiteX7" fmla="*/ 80871 w 121379"/>
                  <a:gd name="connsiteY7" fmla="*/ 167797 h 1016223"/>
                  <a:gd name="connsiteX8" fmla="*/ 77552 w 121379"/>
                  <a:gd name="connsiteY8" fmla="*/ 186361 h 1016223"/>
                  <a:gd name="connsiteX9" fmla="*/ 74087 w 121379"/>
                  <a:gd name="connsiteY9" fmla="*/ 205565 h 1016223"/>
                  <a:gd name="connsiteX10" fmla="*/ 70817 w 121379"/>
                  <a:gd name="connsiteY10" fmla="*/ 225490 h 1016223"/>
                  <a:gd name="connsiteX11" fmla="*/ 67449 w 121379"/>
                  <a:gd name="connsiteY11" fmla="*/ 245974 h 1016223"/>
                  <a:gd name="connsiteX12" fmla="*/ 64228 w 121379"/>
                  <a:gd name="connsiteY12" fmla="*/ 267099 h 1016223"/>
                  <a:gd name="connsiteX13" fmla="*/ 57884 w 121379"/>
                  <a:gd name="connsiteY13" fmla="*/ 310788 h 1016223"/>
                  <a:gd name="connsiteX14" fmla="*/ 46024 w 121379"/>
                  <a:gd name="connsiteY14" fmla="*/ 402729 h 1016223"/>
                  <a:gd name="connsiteX15" fmla="*/ 35531 w 121379"/>
                  <a:gd name="connsiteY15" fmla="*/ 498270 h 1016223"/>
                  <a:gd name="connsiteX16" fmla="*/ 7809 w 121379"/>
                  <a:gd name="connsiteY16" fmla="*/ 853148 h 1016223"/>
                  <a:gd name="connsiteX17" fmla="*/ 1806 w 121379"/>
                  <a:gd name="connsiteY17" fmla="*/ 970934 h 1016223"/>
                  <a:gd name="connsiteX18" fmla="*/ 439 w 121379"/>
                  <a:gd name="connsiteY18" fmla="*/ 1004141 h 1016223"/>
                  <a:gd name="connsiteX19" fmla="*/ 0 w 121379"/>
                  <a:gd name="connsiteY19" fmla="*/ 1016224 h 1016223"/>
                  <a:gd name="connsiteX20" fmla="*/ 73745 w 121379"/>
                  <a:gd name="connsiteY20" fmla="*/ 1015823 h 1016223"/>
                  <a:gd name="connsiteX21" fmla="*/ 73355 w 121379"/>
                  <a:gd name="connsiteY21" fmla="*/ 1004701 h 1016223"/>
                  <a:gd name="connsiteX22" fmla="*/ 72379 w 121379"/>
                  <a:gd name="connsiteY22" fmla="*/ 972534 h 1016223"/>
                  <a:gd name="connsiteX23" fmla="*/ 70036 w 121379"/>
                  <a:gd name="connsiteY23" fmla="*/ 856828 h 1016223"/>
                  <a:gd name="connsiteX24" fmla="*/ 72232 w 121379"/>
                  <a:gd name="connsiteY24" fmla="*/ 504751 h 1016223"/>
                  <a:gd name="connsiteX25" fmla="*/ 75795 w 121379"/>
                  <a:gd name="connsiteY25" fmla="*/ 409370 h 1016223"/>
                  <a:gd name="connsiteX26" fmla="*/ 80920 w 121379"/>
                  <a:gd name="connsiteY26" fmla="*/ 317190 h 1016223"/>
                  <a:gd name="connsiteX27" fmla="*/ 84043 w 121379"/>
                  <a:gd name="connsiteY27" fmla="*/ 273260 h 1016223"/>
                  <a:gd name="connsiteX28" fmla="*/ 85703 w 121379"/>
                  <a:gd name="connsiteY28" fmla="*/ 251975 h 1016223"/>
                  <a:gd name="connsiteX29" fmla="*/ 87557 w 121379"/>
                  <a:gd name="connsiteY29" fmla="*/ 231251 h 1016223"/>
                  <a:gd name="connsiteX30" fmla="*/ 89363 w 121379"/>
                  <a:gd name="connsiteY30" fmla="*/ 211086 h 1016223"/>
                  <a:gd name="connsiteX31" fmla="*/ 91413 w 121379"/>
                  <a:gd name="connsiteY31" fmla="*/ 191642 h 1016223"/>
                  <a:gd name="connsiteX32" fmla="*/ 93365 w 121379"/>
                  <a:gd name="connsiteY32" fmla="*/ 172838 h 1016223"/>
                  <a:gd name="connsiteX33" fmla="*/ 95512 w 121379"/>
                  <a:gd name="connsiteY33" fmla="*/ 154754 h 1016223"/>
                  <a:gd name="connsiteX34" fmla="*/ 99807 w 121379"/>
                  <a:gd name="connsiteY34" fmla="*/ 120987 h 1016223"/>
                  <a:gd name="connsiteX35" fmla="*/ 104200 w 121379"/>
                  <a:gd name="connsiteY35" fmla="*/ 90660 h 1016223"/>
                  <a:gd name="connsiteX36" fmla="*/ 108446 w 121379"/>
                  <a:gd name="connsiteY36" fmla="*/ 64174 h 1016223"/>
                  <a:gd name="connsiteX37" fmla="*/ 112594 w 121379"/>
                  <a:gd name="connsiteY37" fmla="*/ 41929 h 1016223"/>
                  <a:gd name="connsiteX38" fmla="*/ 118988 w 121379"/>
                  <a:gd name="connsiteY38" fmla="*/ 10882 h 1016223"/>
                  <a:gd name="connsiteX39" fmla="*/ 121379 w 121379"/>
                  <a:gd name="connsiteY39" fmla="*/ 0 h 1016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1379" h="1016223">
                    <a:moveTo>
                      <a:pt x="121379" y="0"/>
                    </a:moveTo>
                    <a:cubicBezTo>
                      <a:pt x="121379" y="0"/>
                      <a:pt x="120306" y="3601"/>
                      <a:pt x="118256" y="10402"/>
                    </a:cubicBezTo>
                    <a:cubicBezTo>
                      <a:pt x="116304" y="17284"/>
                      <a:pt x="112985" y="26966"/>
                      <a:pt x="109666" y="40009"/>
                    </a:cubicBezTo>
                    <a:cubicBezTo>
                      <a:pt x="107909" y="46490"/>
                      <a:pt x="106006" y="53692"/>
                      <a:pt x="103907" y="61534"/>
                    </a:cubicBezTo>
                    <a:cubicBezTo>
                      <a:pt x="102004" y="69455"/>
                      <a:pt x="99954" y="78097"/>
                      <a:pt x="97709" y="87299"/>
                    </a:cubicBezTo>
                    <a:cubicBezTo>
                      <a:pt x="95415" y="96501"/>
                      <a:pt x="93463" y="106423"/>
                      <a:pt x="91120" y="116906"/>
                    </a:cubicBezTo>
                    <a:cubicBezTo>
                      <a:pt x="88777" y="127308"/>
                      <a:pt x="86581" y="138430"/>
                      <a:pt x="84336" y="150033"/>
                    </a:cubicBezTo>
                    <a:cubicBezTo>
                      <a:pt x="83214" y="155874"/>
                      <a:pt x="82042" y="161796"/>
                      <a:pt x="80871" y="167797"/>
                    </a:cubicBezTo>
                    <a:cubicBezTo>
                      <a:pt x="79797" y="173878"/>
                      <a:pt x="78675" y="180040"/>
                      <a:pt x="77552" y="186361"/>
                    </a:cubicBezTo>
                    <a:cubicBezTo>
                      <a:pt x="76430" y="192682"/>
                      <a:pt x="75258" y="199084"/>
                      <a:pt x="74087" y="205565"/>
                    </a:cubicBezTo>
                    <a:cubicBezTo>
                      <a:pt x="73013" y="212127"/>
                      <a:pt x="71891" y="218768"/>
                      <a:pt x="70817" y="225490"/>
                    </a:cubicBezTo>
                    <a:cubicBezTo>
                      <a:pt x="69694" y="232211"/>
                      <a:pt x="68572" y="239093"/>
                      <a:pt x="67449" y="245974"/>
                    </a:cubicBezTo>
                    <a:cubicBezTo>
                      <a:pt x="66376" y="252936"/>
                      <a:pt x="65302" y="259977"/>
                      <a:pt x="64228" y="267099"/>
                    </a:cubicBezTo>
                    <a:cubicBezTo>
                      <a:pt x="62032" y="281342"/>
                      <a:pt x="59933" y="295905"/>
                      <a:pt x="57884" y="310788"/>
                    </a:cubicBezTo>
                    <a:cubicBezTo>
                      <a:pt x="53686" y="340475"/>
                      <a:pt x="49782" y="371362"/>
                      <a:pt x="46024" y="402729"/>
                    </a:cubicBezTo>
                    <a:cubicBezTo>
                      <a:pt x="42266" y="434175"/>
                      <a:pt x="38800" y="466182"/>
                      <a:pt x="35531" y="498270"/>
                    </a:cubicBezTo>
                    <a:cubicBezTo>
                      <a:pt x="22500" y="626618"/>
                      <a:pt x="13373" y="755926"/>
                      <a:pt x="7809" y="853148"/>
                    </a:cubicBezTo>
                    <a:cubicBezTo>
                      <a:pt x="5027" y="901798"/>
                      <a:pt x="3026" y="942367"/>
                      <a:pt x="1806" y="970934"/>
                    </a:cubicBezTo>
                    <a:cubicBezTo>
                      <a:pt x="1220" y="985257"/>
                      <a:pt x="732" y="996539"/>
                      <a:pt x="439" y="1004141"/>
                    </a:cubicBezTo>
                    <a:cubicBezTo>
                      <a:pt x="147" y="1011983"/>
                      <a:pt x="0" y="1016224"/>
                      <a:pt x="0" y="1016224"/>
                    </a:cubicBezTo>
                    <a:lnTo>
                      <a:pt x="73745" y="1015823"/>
                    </a:lnTo>
                    <a:cubicBezTo>
                      <a:pt x="73745" y="1015823"/>
                      <a:pt x="73599" y="1011983"/>
                      <a:pt x="73355" y="1004701"/>
                    </a:cubicBezTo>
                    <a:cubicBezTo>
                      <a:pt x="73111" y="997259"/>
                      <a:pt x="72818" y="986377"/>
                      <a:pt x="72379" y="972534"/>
                    </a:cubicBezTo>
                    <a:cubicBezTo>
                      <a:pt x="71598" y="944688"/>
                      <a:pt x="70671" y="904759"/>
                      <a:pt x="70036" y="856828"/>
                    </a:cubicBezTo>
                    <a:cubicBezTo>
                      <a:pt x="68621" y="760887"/>
                      <a:pt x="68523" y="632699"/>
                      <a:pt x="72232" y="504751"/>
                    </a:cubicBezTo>
                    <a:cubicBezTo>
                      <a:pt x="73208" y="472744"/>
                      <a:pt x="74380" y="440817"/>
                      <a:pt x="75795" y="409370"/>
                    </a:cubicBezTo>
                    <a:cubicBezTo>
                      <a:pt x="77259" y="377923"/>
                      <a:pt x="78919" y="347036"/>
                      <a:pt x="80920" y="317190"/>
                    </a:cubicBezTo>
                    <a:cubicBezTo>
                      <a:pt x="81896" y="302226"/>
                      <a:pt x="82872" y="287583"/>
                      <a:pt x="84043" y="273260"/>
                    </a:cubicBezTo>
                    <a:cubicBezTo>
                      <a:pt x="84580" y="266059"/>
                      <a:pt x="85166" y="259017"/>
                      <a:pt x="85703" y="251975"/>
                    </a:cubicBezTo>
                    <a:cubicBezTo>
                      <a:pt x="86337" y="245014"/>
                      <a:pt x="86972" y="238052"/>
                      <a:pt x="87557" y="231251"/>
                    </a:cubicBezTo>
                    <a:cubicBezTo>
                      <a:pt x="88192" y="224449"/>
                      <a:pt x="88777" y="217728"/>
                      <a:pt x="89363" y="211086"/>
                    </a:cubicBezTo>
                    <a:cubicBezTo>
                      <a:pt x="90046" y="204525"/>
                      <a:pt x="90730" y="198044"/>
                      <a:pt x="91413" y="191642"/>
                    </a:cubicBezTo>
                    <a:cubicBezTo>
                      <a:pt x="92096" y="185241"/>
                      <a:pt x="92731" y="178999"/>
                      <a:pt x="93365" y="172838"/>
                    </a:cubicBezTo>
                    <a:cubicBezTo>
                      <a:pt x="94097" y="166677"/>
                      <a:pt x="94829" y="160675"/>
                      <a:pt x="95512" y="154754"/>
                    </a:cubicBezTo>
                    <a:cubicBezTo>
                      <a:pt x="96928" y="142911"/>
                      <a:pt x="98246" y="131629"/>
                      <a:pt x="99807" y="120987"/>
                    </a:cubicBezTo>
                    <a:cubicBezTo>
                      <a:pt x="101369" y="110344"/>
                      <a:pt x="102589" y="100102"/>
                      <a:pt x="104200" y="90660"/>
                    </a:cubicBezTo>
                    <a:cubicBezTo>
                      <a:pt x="105713" y="81218"/>
                      <a:pt x="107128" y="72336"/>
                      <a:pt x="108446" y="64174"/>
                    </a:cubicBezTo>
                    <a:cubicBezTo>
                      <a:pt x="109959" y="56092"/>
                      <a:pt x="111325" y="48651"/>
                      <a:pt x="112594" y="41929"/>
                    </a:cubicBezTo>
                    <a:cubicBezTo>
                      <a:pt x="114937" y="28406"/>
                      <a:pt x="117524" y="18084"/>
                      <a:pt x="118988" y="10882"/>
                    </a:cubicBezTo>
                    <a:cubicBezTo>
                      <a:pt x="120550" y="3841"/>
                      <a:pt x="121379" y="0"/>
                      <a:pt x="12137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B31CBF2B-DF0A-7608-ACD6-E6ADCC130758}"/>
                  </a:ext>
                </a:extLst>
              </p:cNvPr>
              <p:cNvSpPr/>
              <p:nvPr/>
            </p:nvSpPr>
            <p:spPr>
              <a:xfrm>
                <a:off x="1124608" y="6094955"/>
                <a:ext cx="121379" cy="1016223"/>
              </a:xfrm>
              <a:custGeom>
                <a:avLst/>
                <a:gdLst>
                  <a:gd name="connsiteX0" fmla="*/ 121379 w 121379"/>
                  <a:gd name="connsiteY0" fmla="*/ 0 h 1016223"/>
                  <a:gd name="connsiteX1" fmla="*/ 118256 w 121379"/>
                  <a:gd name="connsiteY1" fmla="*/ 10402 h 1016223"/>
                  <a:gd name="connsiteX2" fmla="*/ 109666 w 121379"/>
                  <a:gd name="connsiteY2" fmla="*/ 40009 h 1016223"/>
                  <a:gd name="connsiteX3" fmla="*/ 103907 w 121379"/>
                  <a:gd name="connsiteY3" fmla="*/ 61533 h 1016223"/>
                  <a:gd name="connsiteX4" fmla="*/ 97709 w 121379"/>
                  <a:gd name="connsiteY4" fmla="*/ 87299 h 1016223"/>
                  <a:gd name="connsiteX5" fmla="*/ 91120 w 121379"/>
                  <a:gd name="connsiteY5" fmla="*/ 116906 h 1016223"/>
                  <a:gd name="connsiteX6" fmla="*/ 84336 w 121379"/>
                  <a:gd name="connsiteY6" fmla="*/ 150033 h 1016223"/>
                  <a:gd name="connsiteX7" fmla="*/ 80871 w 121379"/>
                  <a:gd name="connsiteY7" fmla="*/ 167797 h 1016223"/>
                  <a:gd name="connsiteX8" fmla="*/ 77552 w 121379"/>
                  <a:gd name="connsiteY8" fmla="*/ 186361 h 1016223"/>
                  <a:gd name="connsiteX9" fmla="*/ 74087 w 121379"/>
                  <a:gd name="connsiteY9" fmla="*/ 205565 h 1016223"/>
                  <a:gd name="connsiteX10" fmla="*/ 70817 w 121379"/>
                  <a:gd name="connsiteY10" fmla="*/ 225490 h 1016223"/>
                  <a:gd name="connsiteX11" fmla="*/ 67449 w 121379"/>
                  <a:gd name="connsiteY11" fmla="*/ 245974 h 1016223"/>
                  <a:gd name="connsiteX12" fmla="*/ 64228 w 121379"/>
                  <a:gd name="connsiteY12" fmla="*/ 267099 h 1016223"/>
                  <a:gd name="connsiteX13" fmla="*/ 57883 w 121379"/>
                  <a:gd name="connsiteY13" fmla="*/ 310788 h 1016223"/>
                  <a:gd name="connsiteX14" fmla="*/ 46024 w 121379"/>
                  <a:gd name="connsiteY14" fmla="*/ 402729 h 1016223"/>
                  <a:gd name="connsiteX15" fmla="*/ 35530 w 121379"/>
                  <a:gd name="connsiteY15" fmla="*/ 498269 h 1016223"/>
                  <a:gd name="connsiteX16" fmla="*/ 7809 w 121379"/>
                  <a:gd name="connsiteY16" fmla="*/ 853148 h 1016223"/>
                  <a:gd name="connsiteX17" fmla="*/ 1806 w 121379"/>
                  <a:gd name="connsiteY17" fmla="*/ 970933 h 1016223"/>
                  <a:gd name="connsiteX18" fmla="*/ 439 w 121379"/>
                  <a:gd name="connsiteY18" fmla="*/ 1004141 h 1016223"/>
                  <a:gd name="connsiteX19" fmla="*/ 0 w 121379"/>
                  <a:gd name="connsiteY19" fmla="*/ 1016223 h 1016223"/>
                  <a:gd name="connsiteX20" fmla="*/ 73745 w 121379"/>
                  <a:gd name="connsiteY20" fmla="*/ 1015823 h 1016223"/>
                  <a:gd name="connsiteX21" fmla="*/ 73355 w 121379"/>
                  <a:gd name="connsiteY21" fmla="*/ 1004701 h 1016223"/>
                  <a:gd name="connsiteX22" fmla="*/ 72379 w 121379"/>
                  <a:gd name="connsiteY22" fmla="*/ 972534 h 1016223"/>
                  <a:gd name="connsiteX23" fmla="*/ 70036 w 121379"/>
                  <a:gd name="connsiteY23" fmla="*/ 856828 h 1016223"/>
                  <a:gd name="connsiteX24" fmla="*/ 72232 w 121379"/>
                  <a:gd name="connsiteY24" fmla="*/ 504751 h 1016223"/>
                  <a:gd name="connsiteX25" fmla="*/ 75795 w 121379"/>
                  <a:gd name="connsiteY25" fmla="*/ 409370 h 1016223"/>
                  <a:gd name="connsiteX26" fmla="*/ 80920 w 121379"/>
                  <a:gd name="connsiteY26" fmla="*/ 317190 h 1016223"/>
                  <a:gd name="connsiteX27" fmla="*/ 84043 w 121379"/>
                  <a:gd name="connsiteY27" fmla="*/ 273260 h 1016223"/>
                  <a:gd name="connsiteX28" fmla="*/ 85703 w 121379"/>
                  <a:gd name="connsiteY28" fmla="*/ 251975 h 1016223"/>
                  <a:gd name="connsiteX29" fmla="*/ 87557 w 121379"/>
                  <a:gd name="connsiteY29" fmla="*/ 231251 h 1016223"/>
                  <a:gd name="connsiteX30" fmla="*/ 89363 w 121379"/>
                  <a:gd name="connsiteY30" fmla="*/ 211086 h 1016223"/>
                  <a:gd name="connsiteX31" fmla="*/ 91413 w 121379"/>
                  <a:gd name="connsiteY31" fmla="*/ 191642 h 1016223"/>
                  <a:gd name="connsiteX32" fmla="*/ 93365 w 121379"/>
                  <a:gd name="connsiteY32" fmla="*/ 172838 h 1016223"/>
                  <a:gd name="connsiteX33" fmla="*/ 95512 w 121379"/>
                  <a:gd name="connsiteY33" fmla="*/ 154754 h 1016223"/>
                  <a:gd name="connsiteX34" fmla="*/ 99807 w 121379"/>
                  <a:gd name="connsiteY34" fmla="*/ 120987 h 1016223"/>
                  <a:gd name="connsiteX35" fmla="*/ 104200 w 121379"/>
                  <a:gd name="connsiteY35" fmla="*/ 90660 h 1016223"/>
                  <a:gd name="connsiteX36" fmla="*/ 108446 w 121379"/>
                  <a:gd name="connsiteY36" fmla="*/ 64174 h 1016223"/>
                  <a:gd name="connsiteX37" fmla="*/ 112594 w 121379"/>
                  <a:gd name="connsiteY37" fmla="*/ 41929 h 1016223"/>
                  <a:gd name="connsiteX38" fmla="*/ 118988 w 121379"/>
                  <a:gd name="connsiteY38" fmla="*/ 10882 h 1016223"/>
                  <a:gd name="connsiteX39" fmla="*/ 121379 w 121379"/>
                  <a:gd name="connsiteY39" fmla="*/ 0 h 1016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1379" h="1016223">
                    <a:moveTo>
                      <a:pt x="121379" y="0"/>
                    </a:moveTo>
                    <a:cubicBezTo>
                      <a:pt x="121379" y="0"/>
                      <a:pt x="120306" y="3601"/>
                      <a:pt x="118256" y="10402"/>
                    </a:cubicBezTo>
                    <a:cubicBezTo>
                      <a:pt x="116304" y="17284"/>
                      <a:pt x="112985" y="26966"/>
                      <a:pt x="109666" y="40009"/>
                    </a:cubicBezTo>
                    <a:cubicBezTo>
                      <a:pt x="107909" y="46490"/>
                      <a:pt x="106006" y="53692"/>
                      <a:pt x="103907" y="61533"/>
                    </a:cubicBezTo>
                    <a:cubicBezTo>
                      <a:pt x="102004" y="69455"/>
                      <a:pt x="99954" y="78097"/>
                      <a:pt x="97709" y="87299"/>
                    </a:cubicBezTo>
                    <a:cubicBezTo>
                      <a:pt x="95415" y="96501"/>
                      <a:pt x="93463" y="106423"/>
                      <a:pt x="91120" y="116906"/>
                    </a:cubicBezTo>
                    <a:cubicBezTo>
                      <a:pt x="88777" y="127308"/>
                      <a:pt x="86581" y="138430"/>
                      <a:pt x="84336" y="150033"/>
                    </a:cubicBezTo>
                    <a:cubicBezTo>
                      <a:pt x="83213" y="155874"/>
                      <a:pt x="82042" y="161796"/>
                      <a:pt x="80871" y="167797"/>
                    </a:cubicBezTo>
                    <a:cubicBezTo>
                      <a:pt x="79797" y="173878"/>
                      <a:pt x="78675" y="180040"/>
                      <a:pt x="77552" y="186361"/>
                    </a:cubicBezTo>
                    <a:cubicBezTo>
                      <a:pt x="76430" y="192682"/>
                      <a:pt x="75258" y="199084"/>
                      <a:pt x="74087" y="205565"/>
                    </a:cubicBezTo>
                    <a:cubicBezTo>
                      <a:pt x="73013" y="212127"/>
                      <a:pt x="71891" y="218768"/>
                      <a:pt x="70817" y="225490"/>
                    </a:cubicBezTo>
                    <a:cubicBezTo>
                      <a:pt x="69694" y="232211"/>
                      <a:pt x="68572" y="239092"/>
                      <a:pt x="67449" y="245974"/>
                    </a:cubicBezTo>
                    <a:cubicBezTo>
                      <a:pt x="66376" y="252936"/>
                      <a:pt x="65351" y="259977"/>
                      <a:pt x="64228" y="267099"/>
                    </a:cubicBezTo>
                    <a:cubicBezTo>
                      <a:pt x="62032" y="281342"/>
                      <a:pt x="59933" y="295905"/>
                      <a:pt x="57883" y="310788"/>
                    </a:cubicBezTo>
                    <a:cubicBezTo>
                      <a:pt x="53686" y="340475"/>
                      <a:pt x="49782" y="371362"/>
                      <a:pt x="46024" y="402729"/>
                    </a:cubicBezTo>
                    <a:cubicBezTo>
                      <a:pt x="42266" y="434175"/>
                      <a:pt x="38800" y="466182"/>
                      <a:pt x="35530" y="498269"/>
                    </a:cubicBezTo>
                    <a:cubicBezTo>
                      <a:pt x="22499" y="626618"/>
                      <a:pt x="13373" y="755926"/>
                      <a:pt x="7809" y="853148"/>
                    </a:cubicBezTo>
                    <a:cubicBezTo>
                      <a:pt x="5027" y="901798"/>
                      <a:pt x="3026" y="942367"/>
                      <a:pt x="1806" y="970933"/>
                    </a:cubicBezTo>
                    <a:cubicBezTo>
                      <a:pt x="1220" y="985257"/>
                      <a:pt x="732" y="996539"/>
                      <a:pt x="439" y="1004141"/>
                    </a:cubicBezTo>
                    <a:cubicBezTo>
                      <a:pt x="146" y="1011982"/>
                      <a:pt x="0" y="1016223"/>
                      <a:pt x="0" y="1016223"/>
                    </a:cubicBezTo>
                    <a:lnTo>
                      <a:pt x="73745" y="1015823"/>
                    </a:lnTo>
                    <a:cubicBezTo>
                      <a:pt x="73745" y="1015823"/>
                      <a:pt x="73599" y="1011982"/>
                      <a:pt x="73355" y="1004701"/>
                    </a:cubicBezTo>
                    <a:cubicBezTo>
                      <a:pt x="73111" y="997259"/>
                      <a:pt x="72818" y="986377"/>
                      <a:pt x="72379" y="972534"/>
                    </a:cubicBezTo>
                    <a:cubicBezTo>
                      <a:pt x="71598" y="944688"/>
                      <a:pt x="70670" y="904759"/>
                      <a:pt x="70036" y="856828"/>
                    </a:cubicBezTo>
                    <a:cubicBezTo>
                      <a:pt x="68621" y="760887"/>
                      <a:pt x="68523" y="632699"/>
                      <a:pt x="72232" y="504751"/>
                    </a:cubicBezTo>
                    <a:cubicBezTo>
                      <a:pt x="73208" y="472744"/>
                      <a:pt x="74380" y="440817"/>
                      <a:pt x="75795" y="409370"/>
                    </a:cubicBezTo>
                    <a:cubicBezTo>
                      <a:pt x="77259" y="377923"/>
                      <a:pt x="78918" y="347036"/>
                      <a:pt x="80920" y="317190"/>
                    </a:cubicBezTo>
                    <a:cubicBezTo>
                      <a:pt x="81896" y="302226"/>
                      <a:pt x="82872" y="287583"/>
                      <a:pt x="84043" y="273260"/>
                    </a:cubicBezTo>
                    <a:cubicBezTo>
                      <a:pt x="84580" y="266059"/>
                      <a:pt x="85166" y="259017"/>
                      <a:pt x="85703" y="251975"/>
                    </a:cubicBezTo>
                    <a:cubicBezTo>
                      <a:pt x="86337" y="245014"/>
                      <a:pt x="86972" y="238052"/>
                      <a:pt x="87557" y="231251"/>
                    </a:cubicBezTo>
                    <a:cubicBezTo>
                      <a:pt x="88192" y="224449"/>
                      <a:pt x="88777" y="217728"/>
                      <a:pt x="89363" y="211086"/>
                    </a:cubicBezTo>
                    <a:cubicBezTo>
                      <a:pt x="90046" y="204525"/>
                      <a:pt x="90729" y="198044"/>
                      <a:pt x="91413" y="191642"/>
                    </a:cubicBezTo>
                    <a:cubicBezTo>
                      <a:pt x="92096" y="185241"/>
                      <a:pt x="92731" y="178999"/>
                      <a:pt x="93365" y="172838"/>
                    </a:cubicBezTo>
                    <a:cubicBezTo>
                      <a:pt x="94097" y="166677"/>
                      <a:pt x="94829" y="160675"/>
                      <a:pt x="95512" y="154754"/>
                    </a:cubicBezTo>
                    <a:cubicBezTo>
                      <a:pt x="96928" y="142911"/>
                      <a:pt x="98246" y="131629"/>
                      <a:pt x="99807" y="120987"/>
                    </a:cubicBezTo>
                    <a:cubicBezTo>
                      <a:pt x="101369" y="110344"/>
                      <a:pt x="102589" y="100102"/>
                      <a:pt x="104200" y="90660"/>
                    </a:cubicBezTo>
                    <a:cubicBezTo>
                      <a:pt x="105713" y="81218"/>
                      <a:pt x="107128" y="72336"/>
                      <a:pt x="108446" y="64174"/>
                    </a:cubicBezTo>
                    <a:cubicBezTo>
                      <a:pt x="109959" y="56092"/>
                      <a:pt x="111325" y="48651"/>
                      <a:pt x="112594" y="41929"/>
                    </a:cubicBezTo>
                    <a:cubicBezTo>
                      <a:pt x="114937" y="28406"/>
                      <a:pt x="117524" y="18084"/>
                      <a:pt x="118988" y="10882"/>
                    </a:cubicBezTo>
                    <a:cubicBezTo>
                      <a:pt x="120550" y="3841"/>
                      <a:pt x="121379" y="0"/>
                      <a:pt x="12137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A960732E-2AB6-6BE1-1A16-7CD863BCCE44}"/>
                  </a:ext>
                </a:extLst>
              </p:cNvPr>
              <p:cNvSpPr/>
              <p:nvPr/>
            </p:nvSpPr>
            <p:spPr>
              <a:xfrm>
                <a:off x="1522910" y="6250349"/>
                <a:ext cx="77210" cy="919242"/>
              </a:xfrm>
              <a:custGeom>
                <a:avLst/>
                <a:gdLst>
                  <a:gd name="connsiteX0" fmla="*/ 77210 w 77210"/>
                  <a:gd name="connsiteY0" fmla="*/ 0 h 919242"/>
                  <a:gd name="connsiteX1" fmla="*/ 69792 w 77210"/>
                  <a:gd name="connsiteY1" fmla="*/ 37688 h 919242"/>
                  <a:gd name="connsiteX2" fmla="*/ 61300 w 77210"/>
                  <a:gd name="connsiteY2" fmla="*/ 80978 h 919242"/>
                  <a:gd name="connsiteX3" fmla="*/ 51783 w 77210"/>
                  <a:gd name="connsiteY3" fmla="*/ 138110 h 919242"/>
                  <a:gd name="connsiteX4" fmla="*/ 41582 w 77210"/>
                  <a:gd name="connsiteY4" fmla="*/ 206205 h 919242"/>
                  <a:gd name="connsiteX5" fmla="*/ 36360 w 77210"/>
                  <a:gd name="connsiteY5" fmla="*/ 243574 h 919242"/>
                  <a:gd name="connsiteX6" fmla="*/ 31724 w 77210"/>
                  <a:gd name="connsiteY6" fmla="*/ 282862 h 919242"/>
                  <a:gd name="connsiteX7" fmla="*/ 26941 w 77210"/>
                  <a:gd name="connsiteY7" fmla="*/ 323591 h 919242"/>
                  <a:gd name="connsiteX8" fmla="*/ 22792 w 77210"/>
                  <a:gd name="connsiteY8" fmla="*/ 365520 h 919242"/>
                  <a:gd name="connsiteX9" fmla="*/ 18741 w 77210"/>
                  <a:gd name="connsiteY9" fmla="*/ 408250 h 919242"/>
                  <a:gd name="connsiteX10" fmla="*/ 15227 w 77210"/>
                  <a:gd name="connsiteY10" fmla="*/ 451459 h 919242"/>
                  <a:gd name="connsiteX11" fmla="*/ 9224 w 77210"/>
                  <a:gd name="connsiteY11" fmla="*/ 537798 h 919242"/>
                  <a:gd name="connsiteX12" fmla="*/ 4832 w 77210"/>
                  <a:gd name="connsiteY12" fmla="*/ 621737 h 919242"/>
                  <a:gd name="connsiteX13" fmla="*/ 2050 w 77210"/>
                  <a:gd name="connsiteY13" fmla="*/ 700474 h 919242"/>
                  <a:gd name="connsiteX14" fmla="*/ 1074 w 77210"/>
                  <a:gd name="connsiteY14" fmla="*/ 737042 h 919242"/>
                  <a:gd name="connsiteX15" fmla="*/ 537 w 77210"/>
                  <a:gd name="connsiteY15" fmla="*/ 771290 h 919242"/>
                  <a:gd name="connsiteX16" fmla="*/ 0 w 77210"/>
                  <a:gd name="connsiteY16" fmla="*/ 831303 h 919242"/>
                  <a:gd name="connsiteX17" fmla="*/ 195 w 77210"/>
                  <a:gd name="connsiteY17" fmla="*/ 877793 h 919242"/>
                  <a:gd name="connsiteX18" fmla="*/ 634 w 77210"/>
                  <a:gd name="connsiteY18" fmla="*/ 908040 h 919242"/>
                  <a:gd name="connsiteX19" fmla="*/ 927 w 77210"/>
                  <a:gd name="connsiteY19" fmla="*/ 919242 h 919242"/>
                  <a:gd name="connsiteX20" fmla="*/ 74184 w 77210"/>
                  <a:gd name="connsiteY20" fmla="*/ 905559 h 919242"/>
                  <a:gd name="connsiteX21" fmla="*/ 73208 w 77210"/>
                  <a:gd name="connsiteY21" fmla="*/ 896277 h 919242"/>
                  <a:gd name="connsiteX22" fmla="*/ 70524 w 77210"/>
                  <a:gd name="connsiteY22" fmla="*/ 868431 h 919242"/>
                  <a:gd name="connsiteX23" fmla="*/ 66815 w 77210"/>
                  <a:gd name="connsiteY23" fmla="*/ 824501 h 919242"/>
                  <a:gd name="connsiteX24" fmla="*/ 62715 w 77210"/>
                  <a:gd name="connsiteY24" fmla="*/ 767049 h 919242"/>
                  <a:gd name="connsiteX25" fmla="*/ 60616 w 77210"/>
                  <a:gd name="connsiteY25" fmla="*/ 734081 h 919242"/>
                  <a:gd name="connsiteX26" fmla="*/ 58713 w 77210"/>
                  <a:gd name="connsiteY26" fmla="*/ 698714 h 919242"/>
                  <a:gd name="connsiteX27" fmla="*/ 55248 w 77210"/>
                  <a:gd name="connsiteY27" fmla="*/ 622217 h 919242"/>
                  <a:gd name="connsiteX28" fmla="*/ 52954 w 77210"/>
                  <a:gd name="connsiteY28" fmla="*/ 540119 h 919242"/>
                  <a:gd name="connsiteX29" fmla="*/ 52027 w 77210"/>
                  <a:gd name="connsiteY29" fmla="*/ 455220 h 919242"/>
                  <a:gd name="connsiteX30" fmla="*/ 52027 w 77210"/>
                  <a:gd name="connsiteY30" fmla="*/ 412491 h 919242"/>
                  <a:gd name="connsiteX31" fmla="*/ 52661 w 77210"/>
                  <a:gd name="connsiteY31" fmla="*/ 370161 h 919242"/>
                  <a:gd name="connsiteX32" fmla="*/ 53393 w 77210"/>
                  <a:gd name="connsiteY32" fmla="*/ 328392 h 919242"/>
                  <a:gd name="connsiteX33" fmla="*/ 54857 w 77210"/>
                  <a:gd name="connsiteY33" fmla="*/ 287743 h 919242"/>
                  <a:gd name="connsiteX34" fmla="*/ 56322 w 77210"/>
                  <a:gd name="connsiteY34" fmla="*/ 248295 h 919242"/>
                  <a:gd name="connsiteX35" fmla="*/ 58518 w 77210"/>
                  <a:gd name="connsiteY35" fmla="*/ 210686 h 919242"/>
                  <a:gd name="connsiteX36" fmla="*/ 63106 w 77210"/>
                  <a:gd name="connsiteY36" fmla="*/ 141871 h 919242"/>
                  <a:gd name="connsiteX37" fmla="*/ 67937 w 77210"/>
                  <a:gd name="connsiteY37" fmla="*/ 83778 h 919242"/>
                  <a:gd name="connsiteX38" fmla="*/ 72867 w 77210"/>
                  <a:gd name="connsiteY38" fmla="*/ 39049 h 919242"/>
                  <a:gd name="connsiteX39" fmla="*/ 77210 w 77210"/>
                  <a:gd name="connsiteY39" fmla="*/ 0 h 919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7210" h="919242">
                    <a:moveTo>
                      <a:pt x="77210" y="0"/>
                    </a:moveTo>
                    <a:cubicBezTo>
                      <a:pt x="77210" y="0"/>
                      <a:pt x="74526" y="13683"/>
                      <a:pt x="69792" y="37688"/>
                    </a:cubicBezTo>
                    <a:cubicBezTo>
                      <a:pt x="67449" y="49691"/>
                      <a:pt x="64570" y="64254"/>
                      <a:pt x="61300" y="80978"/>
                    </a:cubicBezTo>
                    <a:cubicBezTo>
                      <a:pt x="58469" y="97941"/>
                      <a:pt x="55248" y="117146"/>
                      <a:pt x="51783" y="138110"/>
                    </a:cubicBezTo>
                    <a:cubicBezTo>
                      <a:pt x="48074" y="159075"/>
                      <a:pt x="45048" y="181960"/>
                      <a:pt x="41582" y="206205"/>
                    </a:cubicBezTo>
                    <a:cubicBezTo>
                      <a:pt x="39874" y="218368"/>
                      <a:pt x="38117" y="230851"/>
                      <a:pt x="36360" y="243574"/>
                    </a:cubicBezTo>
                    <a:cubicBezTo>
                      <a:pt x="34847" y="256376"/>
                      <a:pt x="33285" y="269499"/>
                      <a:pt x="31724" y="282862"/>
                    </a:cubicBezTo>
                    <a:cubicBezTo>
                      <a:pt x="30162" y="296225"/>
                      <a:pt x="28551" y="309828"/>
                      <a:pt x="26941" y="323591"/>
                    </a:cubicBezTo>
                    <a:cubicBezTo>
                      <a:pt x="25574" y="337434"/>
                      <a:pt x="24208" y="351437"/>
                      <a:pt x="22792" y="365520"/>
                    </a:cubicBezTo>
                    <a:cubicBezTo>
                      <a:pt x="21475" y="379683"/>
                      <a:pt x="19864" y="393847"/>
                      <a:pt x="18741" y="408250"/>
                    </a:cubicBezTo>
                    <a:cubicBezTo>
                      <a:pt x="17570" y="422573"/>
                      <a:pt x="16399" y="436976"/>
                      <a:pt x="15227" y="451459"/>
                    </a:cubicBezTo>
                    <a:cubicBezTo>
                      <a:pt x="12690" y="480266"/>
                      <a:pt x="11177" y="509232"/>
                      <a:pt x="9224" y="537798"/>
                    </a:cubicBezTo>
                    <a:cubicBezTo>
                      <a:pt x="7467" y="566365"/>
                      <a:pt x="6198" y="594451"/>
                      <a:pt x="4832" y="621737"/>
                    </a:cubicBezTo>
                    <a:cubicBezTo>
                      <a:pt x="3904" y="649023"/>
                      <a:pt x="2587" y="675429"/>
                      <a:pt x="2050" y="700474"/>
                    </a:cubicBezTo>
                    <a:cubicBezTo>
                      <a:pt x="1708" y="713037"/>
                      <a:pt x="1416" y="725199"/>
                      <a:pt x="1074" y="737042"/>
                    </a:cubicBezTo>
                    <a:cubicBezTo>
                      <a:pt x="878" y="748885"/>
                      <a:pt x="683" y="760327"/>
                      <a:pt x="537" y="771290"/>
                    </a:cubicBezTo>
                    <a:cubicBezTo>
                      <a:pt x="98" y="793214"/>
                      <a:pt x="147" y="813379"/>
                      <a:pt x="0" y="831303"/>
                    </a:cubicBezTo>
                    <a:cubicBezTo>
                      <a:pt x="49" y="849227"/>
                      <a:pt x="49" y="864830"/>
                      <a:pt x="195" y="877793"/>
                    </a:cubicBezTo>
                    <a:cubicBezTo>
                      <a:pt x="342" y="890756"/>
                      <a:pt x="488" y="900998"/>
                      <a:pt x="634" y="908040"/>
                    </a:cubicBezTo>
                    <a:cubicBezTo>
                      <a:pt x="830" y="915401"/>
                      <a:pt x="927" y="919242"/>
                      <a:pt x="927" y="919242"/>
                    </a:cubicBezTo>
                    <a:lnTo>
                      <a:pt x="74184" y="905559"/>
                    </a:lnTo>
                    <a:cubicBezTo>
                      <a:pt x="74184" y="905559"/>
                      <a:pt x="73843" y="902358"/>
                      <a:pt x="73208" y="896277"/>
                    </a:cubicBezTo>
                    <a:cubicBezTo>
                      <a:pt x="72525" y="889956"/>
                      <a:pt x="71647" y="880514"/>
                      <a:pt x="70524" y="868431"/>
                    </a:cubicBezTo>
                    <a:cubicBezTo>
                      <a:pt x="69402" y="856348"/>
                      <a:pt x="68182" y="841465"/>
                      <a:pt x="66815" y="824501"/>
                    </a:cubicBezTo>
                    <a:cubicBezTo>
                      <a:pt x="65595" y="807458"/>
                      <a:pt x="63984" y="788173"/>
                      <a:pt x="62715" y="767049"/>
                    </a:cubicBezTo>
                    <a:cubicBezTo>
                      <a:pt x="62032" y="756486"/>
                      <a:pt x="61349" y="745524"/>
                      <a:pt x="60616" y="734081"/>
                    </a:cubicBezTo>
                    <a:cubicBezTo>
                      <a:pt x="59982" y="722639"/>
                      <a:pt x="59348" y="710876"/>
                      <a:pt x="58713" y="698714"/>
                    </a:cubicBezTo>
                    <a:cubicBezTo>
                      <a:pt x="57249" y="674468"/>
                      <a:pt x="56468" y="648783"/>
                      <a:pt x="55248" y="622217"/>
                    </a:cubicBezTo>
                    <a:cubicBezTo>
                      <a:pt x="54467" y="595651"/>
                      <a:pt x="53491" y="568125"/>
                      <a:pt x="52954" y="540119"/>
                    </a:cubicBezTo>
                    <a:cubicBezTo>
                      <a:pt x="52613" y="512193"/>
                      <a:pt x="51831" y="483626"/>
                      <a:pt x="52027" y="455220"/>
                    </a:cubicBezTo>
                    <a:cubicBezTo>
                      <a:pt x="52027" y="440977"/>
                      <a:pt x="52027" y="426734"/>
                      <a:pt x="52027" y="412491"/>
                    </a:cubicBezTo>
                    <a:cubicBezTo>
                      <a:pt x="52027" y="398247"/>
                      <a:pt x="52466" y="384164"/>
                      <a:pt x="52661" y="370161"/>
                    </a:cubicBezTo>
                    <a:cubicBezTo>
                      <a:pt x="52905" y="356078"/>
                      <a:pt x="53149" y="342155"/>
                      <a:pt x="53393" y="328392"/>
                    </a:cubicBezTo>
                    <a:cubicBezTo>
                      <a:pt x="53882" y="314629"/>
                      <a:pt x="54369" y="301106"/>
                      <a:pt x="54857" y="287743"/>
                    </a:cubicBezTo>
                    <a:cubicBezTo>
                      <a:pt x="55346" y="274380"/>
                      <a:pt x="55834" y="261177"/>
                      <a:pt x="56322" y="248295"/>
                    </a:cubicBezTo>
                    <a:cubicBezTo>
                      <a:pt x="57054" y="235492"/>
                      <a:pt x="57786" y="222929"/>
                      <a:pt x="58518" y="210686"/>
                    </a:cubicBezTo>
                    <a:cubicBezTo>
                      <a:pt x="59982" y="186201"/>
                      <a:pt x="61153" y="162996"/>
                      <a:pt x="63106" y="141871"/>
                    </a:cubicBezTo>
                    <a:cubicBezTo>
                      <a:pt x="64863" y="120586"/>
                      <a:pt x="66473" y="101062"/>
                      <a:pt x="67937" y="83778"/>
                    </a:cubicBezTo>
                    <a:cubicBezTo>
                      <a:pt x="69841" y="66495"/>
                      <a:pt x="71500" y="51451"/>
                      <a:pt x="72867" y="39049"/>
                    </a:cubicBezTo>
                    <a:cubicBezTo>
                      <a:pt x="75649" y="14163"/>
                      <a:pt x="77210" y="0"/>
                      <a:pt x="7721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87F2CB1B-0EFD-E888-695C-8C4141039933}"/>
                  </a:ext>
                </a:extLst>
              </p:cNvPr>
              <p:cNvSpPr/>
              <p:nvPr/>
            </p:nvSpPr>
            <p:spPr>
              <a:xfrm>
                <a:off x="1542965" y="6100236"/>
                <a:ext cx="134658" cy="1162575"/>
              </a:xfrm>
              <a:custGeom>
                <a:avLst/>
                <a:gdLst>
                  <a:gd name="connsiteX0" fmla="*/ 16744 w 134658"/>
                  <a:gd name="connsiteY0" fmla="*/ 0 h 1162575"/>
                  <a:gd name="connsiteX1" fmla="*/ 15378 w 134658"/>
                  <a:gd name="connsiteY1" fmla="*/ 12883 h 1162575"/>
                  <a:gd name="connsiteX2" fmla="*/ 11619 w 134658"/>
                  <a:gd name="connsiteY2" fmla="*/ 49211 h 1162575"/>
                  <a:gd name="connsiteX3" fmla="*/ 9423 w 134658"/>
                  <a:gd name="connsiteY3" fmla="*/ 75297 h 1162575"/>
                  <a:gd name="connsiteX4" fmla="*/ 7081 w 134658"/>
                  <a:gd name="connsiteY4" fmla="*/ 106183 h 1162575"/>
                  <a:gd name="connsiteX5" fmla="*/ 4836 w 134658"/>
                  <a:gd name="connsiteY5" fmla="*/ 141391 h 1162575"/>
                  <a:gd name="connsiteX6" fmla="*/ 2981 w 134658"/>
                  <a:gd name="connsiteY6" fmla="*/ 180520 h 1162575"/>
                  <a:gd name="connsiteX7" fmla="*/ 492 w 134658"/>
                  <a:gd name="connsiteY7" fmla="*/ 268859 h 1162575"/>
                  <a:gd name="connsiteX8" fmla="*/ 53 w 134658"/>
                  <a:gd name="connsiteY8" fmla="*/ 317190 h 1162575"/>
                  <a:gd name="connsiteX9" fmla="*/ 199 w 134658"/>
                  <a:gd name="connsiteY9" fmla="*/ 367681 h 1162575"/>
                  <a:gd name="connsiteX10" fmla="*/ 2395 w 134658"/>
                  <a:gd name="connsiteY10" fmla="*/ 473384 h 1162575"/>
                  <a:gd name="connsiteX11" fmla="*/ 4396 w 134658"/>
                  <a:gd name="connsiteY11" fmla="*/ 527716 h 1162575"/>
                  <a:gd name="connsiteX12" fmla="*/ 7032 w 134658"/>
                  <a:gd name="connsiteY12" fmla="*/ 582368 h 1162575"/>
                  <a:gd name="connsiteX13" fmla="*/ 13816 w 134658"/>
                  <a:gd name="connsiteY13" fmla="*/ 691112 h 1162575"/>
                  <a:gd name="connsiteX14" fmla="*/ 22113 w 134658"/>
                  <a:gd name="connsiteY14" fmla="*/ 796175 h 1162575"/>
                  <a:gd name="connsiteX15" fmla="*/ 31337 w 134658"/>
                  <a:gd name="connsiteY15" fmla="*/ 894117 h 1162575"/>
                  <a:gd name="connsiteX16" fmla="*/ 40757 w 134658"/>
                  <a:gd name="connsiteY16" fmla="*/ 981656 h 1162575"/>
                  <a:gd name="connsiteX17" fmla="*/ 57009 w 134658"/>
                  <a:gd name="connsiteY17" fmla="*/ 1112405 h 1162575"/>
                  <a:gd name="connsiteX18" fmla="*/ 62182 w 134658"/>
                  <a:gd name="connsiteY18" fmla="*/ 1149133 h 1162575"/>
                  <a:gd name="connsiteX19" fmla="*/ 64183 w 134658"/>
                  <a:gd name="connsiteY19" fmla="*/ 1162576 h 1162575"/>
                  <a:gd name="connsiteX20" fmla="*/ 134658 w 134658"/>
                  <a:gd name="connsiteY20" fmla="*/ 1127048 h 1162575"/>
                  <a:gd name="connsiteX21" fmla="*/ 132120 w 134658"/>
                  <a:gd name="connsiteY21" fmla="*/ 1115445 h 1162575"/>
                  <a:gd name="connsiteX22" fmla="*/ 124995 w 134658"/>
                  <a:gd name="connsiteY22" fmla="*/ 1081358 h 1162575"/>
                  <a:gd name="connsiteX23" fmla="*/ 101227 w 134658"/>
                  <a:gd name="connsiteY23" fmla="*/ 957651 h 1162575"/>
                  <a:gd name="connsiteX24" fmla="*/ 86634 w 134658"/>
                  <a:gd name="connsiteY24" fmla="*/ 874112 h 1162575"/>
                  <a:gd name="connsiteX25" fmla="*/ 71553 w 134658"/>
                  <a:gd name="connsiteY25" fmla="*/ 780172 h 1162575"/>
                  <a:gd name="connsiteX26" fmla="*/ 56911 w 134658"/>
                  <a:gd name="connsiteY26" fmla="*/ 679029 h 1162575"/>
                  <a:gd name="connsiteX27" fmla="*/ 43538 w 134658"/>
                  <a:gd name="connsiteY27" fmla="*/ 573966 h 1162575"/>
                  <a:gd name="connsiteX28" fmla="*/ 37584 w 134658"/>
                  <a:gd name="connsiteY28" fmla="*/ 520915 h 1162575"/>
                  <a:gd name="connsiteX29" fmla="*/ 32216 w 134658"/>
                  <a:gd name="connsiteY29" fmla="*/ 468103 h 1162575"/>
                  <a:gd name="connsiteX30" fmla="*/ 23479 w 134658"/>
                  <a:gd name="connsiteY30" fmla="*/ 364960 h 1162575"/>
                  <a:gd name="connsiteX31" fmla="*/ 20160 w 134658"/>
                  <a:gd name="connsiteY31" fmla="*/ 315509 h 1162575"/>
                  <a:gd name="connsiteX32" fmla="*/ 17574 w 134658"/>
                  <a:gd name="connsiteY32" fmla="*/ 268059 h 1162575"/>
                  <a:gd name="connsiteX33" fmla="*/ 14499 w 134658"/>
                  <a:gd name="connsiteY33" fmla="*/ 180840 h 1162575"/>
                  <a:gd name="connsiteX34" fmla="*/ 13865 w 134658"/>
                  <a:gd name="connsiteY34" fmla="*/ 141951 h 1162575"/>
                  <a:gd name="connsiteX35" fmla="*/ 13865 w 134658"/>
                  <a:gd name="connsiteY35" fmla="*/ 106824 h 1162575"/>
                  <a:gd name="connsiteX36" fmla="*/ 14206 w 134658"/>
                  <a:gd name="connsiteY36" fmla="*/ 75937 h 1162575"/>
                  <a:gd name="connsiteX37" fmla="*/ 14743 w 134658"/>
                  <a:gd name="connsiteY37" fmla="*/ 49691 h 1162575"/>
                  <a:gd name="connsiteX38" fmla="*/ 16158 w 134658"/>
                  <a:gd name="connsiteY38" fmla="*/ 12883 h 1162575"/>
                  <a:gd name="connsiteX39" fmla="*/ 16744 w 134658"/>
                  <a:gd name="connsiteY39" fmla="*/ 0 h 1162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34658" h="1162575">
                    <a:moveTo>
                      <a:pt x="16744" y="0"/>
                    </a:moveTo>
                    <a:cubicBezTo>
                      <a:pt x="16744" y="0"/>
                      <a:pt x="16256" y="4481"/>
                      <a:pt x="15378" y="12883"/>
                    </a:cubicBezTo>
                    <a:cubicBezTo>
                      <a:pt x="14548" y="21285"/>
                      <a:pt x="13132" y="33527"/>
                      <a:pt x="11619" y="49211"/>
                    </a:cubicBezTo>
                    <a:cubicBezTo>
                      <a:pt x="10936" y="57133"/>
                      <a:pt x="10204" y="65855"/>
                      <a:pt x="9423" y="75297"/>
                    </a:cubicBezTo>
                    <a:cubicBezTo>
                      <a:pt x="8594" y="84819"/>
                      <a:pt x="7715" y="95141"/>
                      <a:pt x="7081" y="106183"/>
                    </a:cubicBezTo>
                    <a:cubicBezTo>
                      <a:pt x="6349" y="117226"/>
                      <a:pt x="5616" y="128988"/>
                      <a:pt x="4836" y="141391"/>
                    </a:cubicBezTo>
                    <a:cubicBezTo>
                      <a:pt x="4250" y="153794"/>
                      <a:pt x="3616" y="166917"/>
                      <a:pt x="2981" y="180520"/>
                    </a:cubicBezTo>
                    <a:cubicBezTo>
                      <a:pt x="1907" y="207806"/>
                      <a:pt x="931" y="237492"/>
                      <a:pt x="492" y="268859"/>
                    </a:cubicBezTo>
                    <a:cubicBezTo>
                      <a:pt x="101" y="284543"/>
                      <a:pt x="150" y="300706"/>
                      <a:pt x="53" y="317190"/>
                    </a:cubicBezTo>
                    <a:cubicBezTo>
                      <a:pt x="-94" y="333673"/>
                      <a:pt x="101" y="350557"/>
                      <a:pt x="199" y="367681"/>
                    </a:cubicBezTo>
                    <a:cubicBezTo>
                      <a:pt x="492" y="401928"/>
                      <a:pt x="1273" y="437376"/>
                      <a:pt x="2395" y="473384"/>
                    </a:cubicBezTo>
                    <a:cubicBezTo>
                      <a:pt x="2932" y="491388"/>
                      <a:pt x="3762" y="509472"/>
                      <a:pt x="4396" y="527716"/>
                    </a:cubicBezTo>
                    <a:cubicBezTo>
                      <a:pt x="5275" y="545880"/>
                      <a:pt x="6153" y="564124"/>
                      <a:pt x="7032" y="582368"/>
                    </a:cubicBezTo>
                    <a:cubicBezTo>
                      <a:pt x="9033" y="618856"/>
                      <a:pt x="11229" y="655264"/>
                      <a:pt x="13816" y="691112"/>
                    </a:cubicBezTo>
                    <a:cubicBezTo>
                      <a:pt x="16305" y="726960"/>
                      <a:pt x="19185" y="762088"/>
                      <a:pt x="22113" y="796175"/>
                    </a:cubicBezTo>
                    <a:cubicBezTo>
                      <a:pt x="25090" y="830183"/>
                      <a:pt x="28165" y="863070"/>
                      <a:pt x="31337" y="894117"/>
                    </a:cubicBezTo>
                    <a:cubicBezTo>
                      <a:pt x="34460" y="925243"/>
                      <a:pt x="37682" y="954610"/>
                      <a:pt x="40757" y="981656"/>
                    </a:cubicBezTo>
                    <a:cubicBezTo>
                      <a:pt x="46906" y="1035828"/>
                      <a:pt x="52763" y="1080798"/>
                      <a:pt x="57009" y="1112405"/>
                    </a:cubicBezTo>
                    <a:cubicBezTo>
                      <a:pt x="59205" y="1128248"/>
                      <a:pt x="60962" y="1140651"/>
                      <a:pt x="62182" y="1149133"/>
                    </a:cubicBezTo>
                    <a:cubicBezTo>
                      <a:pt x="63500" y="1157855"/>
                      <a:pt x="64183" y="1162576"/>
                      <a:pt x="64183" y="1162576"/>
                    </a:cubicBezTo>
                    <a:lnTo>
                      <a:pt x="134658" y="1127048"/>
                    </a:lnTo>
                    <a:cubicBezTo>
                      <a:pt x="134658" y="1127048"/>
                      <a:pt x="133780" y="1123047"/>
                      <a:pt x="132120" y="1115445"/>
                    </a:cubicBezTo>
                    <a:cubicBezTo>
                      <a:pt x="130461" y="1107604"/>
                      <a:pt x="128070" y="1096081"/>
                      <a:pt x="124995" y="1081358"/>
                    </a:cubicBezTo>
                    <a:cubicBezTo>
                      <a:pt x="118992" y="1051751"/>
                      <a:pt x="110548" y="1009182"/>
                      <a:pt x="101227" y="957651"/>
                    </a:cubicBezTo>
                    <a:cubicBezTo>
                      <a:pt x="96541" y="931885"/>
                      <a:pt x="91612" y="903879"/>
                      <a:pt x="86634" y="874112"/>
                    </a:cubicBezTo>
                    <a:cubicBezTo>
                      <a:pt x="81607" y="844346"/>
                      <a:pt x="76580" y="812899"/>
                      <a:pt x="71553" y="780172"/>
                    </a:cubicBezTo>
                    <a:cubicBezTo>
                      <a:pt x="66575" y="747444"/>
                      <a:pt x="61548" y="713597"/>
                      <a:pt x="56911" y="679029"/>
                    </a:cubicBezTo>
                    <a:cubicBezTo>
                      <a:pt x="52128" y="644462"/>
                      <a:pt x="47736" y="609254"/>
                      <a:pt x="43538" y="573966"/>
                    </a:cubicBezTo>
                    <a:cubicBezTo>
                      <a:pt x="41537" y="556282"/>
                      <a:pt x="39536" y="538599"/>
                      <a:pt x="37584" y="520915"/>
                    </a:cubicBezTo>
                    <a:cubicBezTo>
                      <a:pt x="35778" y="503231"/>
                      <a:pt x="33875" y="485627"/>
                      <a:pt x="32216" y="468103"/>
                    </a:cubicBezTo>
                    <a:cubicBezTo>
                      <a:pt x="28897" y="433055"/>
                      <a:pt x="25871" y="398568"/>
                      <a:pt x="23479" y="364960"/>
                    </a:cubicBezTo>
                    <a:cubicBezTo>
                      <a:pt x="22308" y="348157"/>
                      <a:pt x="21039" y="331673"/>
                      <a:pt x="20160" y="315509"/>
                    </a:cubicBezTo>
                    <a:cubicBezTo>
                      <a:pt x="19233" y="299346"/>
                      <a:pt x="18208" y="283502"/>
                      <a:pt x="17574" y="268059"/>
                    </a:cubicBezTo>
                    <a:cubicBezTo>
                      <a:pt x="16012" y="237172"/>
                      <a:pt x="15134" y="207886"/>
                      <a:pt x="14499" y="180840"/>
                    </a:cubicBezTo>
                    <a:cubicBezTo>
                      <a:pt x="14304" y="167317"/>
                      <a:pt x="14060" y="154354"/>
                      <a:pt x="13865" y="141951"/>
                    </a:cubicBezTo>
                    <a:cubicBezTo>
                      <a:pt x="13865" y="129629"/>
                      <a:pt x="13865" y="117866"/>
                      <a:pt x="13865" y="106824"/>
                    </a:cubicBezTo>
                    <a:cubicBezTo>
                      <a:pt x="13816" y="95781"/>
                      <a:pt x="14011" y="85459"/>
                      <a:pt x="14206" y="75937"/>
                    </a:cubicBezTo>
                    <a:cubicBezTo>
                      <a:pt x="14401" y="66415"/>
                      <a:pt x="14597" y="57613"/>
                      <a:pt x="14743" y="49691"/>
                    </a:cubicBezTo>
                    <a:cubicBezTo>
                      <a:pt x="15231" y="33848"/>
                      <a:pt x="15866" y="21365"/>
                      <a:pt x="16158" y="12883"/>
                    </a:cubicBezTo>
                    <a:cubicBezTo>
                      <a:pt x="16549" y="4481"/>
                      <a:pt x="16744" y="0"/>
                      <a:pt x="1674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AC7476D7-DD31-7DDC-7920-32BDF335D605}"/>
                  </a:ext>
                </a:extLst>
              </p:cNvPr>
              <p:cNvSpPr/>
              <p:nvPr/>
            </p:nvSpPr>
            <p:spPr>
              <a:xfrm>
                <a:off x="1461479" y="6190336"/>
                <a:ext cx="202283" cy="1156894"/>
              </a:xfrm>
              <a:custGeom>
                <a:avLst/>
                <a:gdLst>
                  <a:gd name="connsiteX0" fmla="*/ 5793 w 202283"/>
                  <a:gd name="connsiteY0" fmla="*/ 0 h 1156894"/>
                  <a:gd name="connsiteX1" fmla="*/ 2669 w 202283"/>
                  <a:gd name="connsiteY1" fmla="*/ 50171 h 1156894"/>
                  <a:gd name="connsiteX2" fmla="*/ 619 w 202283"/>
                  <a:gd name="connsiteY2" fmla="*/ 108184 h 1156894"/>
                  <a:gd name="connsiteX3" fmla="*/ 33 w 202283"/>
                  <a:gd name="connsiteY3" fmla="*/ 143952 h 1156894"/>
                  <a:gd name="connsiteX4" fmla="*/ 82 w 202283"/>
                  <a:gd name="connsiteY4" fmla="*/ 183640 h 1156894"/>
                  <a:gd name="connsiteX5" fmla="*/ 766 w 202283"/>
                  <a:gd name="connsiteY5" fmla="*/ 226850 h 1156894"/>
                  <a:gd name="connsiteX6" fmla="*/ 1302 w 202283"/>
                  <a:gd name="connsiteY6" fmla="*/ 249655 h 1156894"/>
                  <a:gd name="connsiteX7" fmla="*/ 2230 w 202283"/>
                  <a:gd name="connsiteY7" fmla="*/ 273100 h 1156894"/>
                  <a:gd name="connsiteX8" fmla="*/ 3157 w 202283"/>
                  <a:gd name="connsiteY8" fmla="*/ 297185 h 1156894"/>
                  <a:gd name="connsiteX9" fmla="*/ 4475 w 202283"/>
                  <a:gd name="connsiteY9" fmla="*/ 321831 h 1156894"/>
                  <a:gd name="connsiteX10" fmla="*/ 5890 w 202283"/>
                  <a:gd name="connsiteY10" fmla="*/ 347036 h 1156894"/>
                  <a:gd name="connsiteX11" fmla="*/ 7647 w 202283"/>
                  <a:gd name="connsiteY11" fmla="*/ 372642 h 1156894"/>
                  <a:gd name="connsiteX12" fmla="*/ 9502 w 202283"/>
                  <a:gd name="connsiteY12" fmla="*/ 398728 h 1156894"/>
                  <a:gd name="connsiteX13" fmla="*/ 11747 w 202283"/>
                  <a:gd name="connsiteY13" fmla="*/ 425133 h 1156894"/>
                  <a:gd name="connsiteX14" fmla="*/ 16676 w 202283"/>
                  <a:gd name="connsiteY14" fmla="*/ 478745 h 1156894"/>
                  <a:gd name="connsiteX15" fmla="*/ 28927 w 202283"/>
                  <a:gd name="connsiteY15" fmla="*/ 587569 h 1156894"/>
                  <a:gd name="connsiteX16" fmla="*/ 36101 w 202283"/>
                  <a:gd name="connsiteY16" fmla="*/ 641901 h 1156894"/>
                  <a:gd name="connsiteX17" fmla="*/ 43910 w 202283"/>
                  <a:gd name="connsiteY17" fmla="*/ 695593 h 1156894"/>
                  <a:gd name="connsiteX18" fmla="*/ 60699 w 202283"/>
                  <a:gd name="connsiteY18" fmla="*/ 799376 h 1156894"/>
                  <a:gd name="connsiteX19" fmla="*/ 78269 w 202283"/>
                  <a:gd name="connsiteY19" fmla="*/ 895637 h 1156894"/>
                  <a:gd name="connsiteX20" fmla="*/ 95497 w 202283"/>
                  <a:gd name="connsiteY20" fmla="*/ 981256 h 1156894"/>
                  <a:gd name="connsiteX21" fmla="*/ 124097 w 202283"/>
                  <a:gd name="connsiteY21" fmla="*/ 1108324 h 1156894"/>
                  <a:gd name="connsiteX22" fmla="*/ 132882 w 202283"/>
                  <a:gd name="connsiteY22" fmla="*/ 1143851 h 1156894"/>
                  <a:gd name="connsiteX23" fmla="*/ 136299 w 202283"/>
                  <a:gd name="connsiteY23" fmla="*/ 1156894 h 1156894"/>
                  <a:gd name="connsiteX24" fmla="*/ 202284 w 202283"/>
                  <a:gd name="connsiteY24" fmla="*/ 1102963 h 1156894"/>
                  <a:gd name="connsiteX25" fmla="*/ 198672 w 202283"/>
                  <a:gd name="connsiteY25" fmla="*/ 1092320 h 1156894"/>
                  <a:gd name="connsiteX26" fmla="*/ 188325 w 202283"/>
                  <a:gd name="connsiteY26" fmla="*/ 1060393 h 1156894"/>
                  <a:gd name="connsiteX27" fmla="*/ 153234 w 202283"/>
                  <a:gd name="connsiteY27" fmla="*/ 943167 h 1156894"/>
                  <a:gd name="connsiteX28" fmla="*/ 131369 w 202283"/>
                  <a:gd name="connsiteY28" fmla="*/ 863310 h 1156894"/>
                  <a:gd name="connsiteX29" fmla="*/ 108480 w 202283"/>
                  <a:gd name="connsiteY29" fmla="*/ 772890 h 1156894"/>
                  <a:gd name="connsiteX30" fmla="*/ 85834 w 202283"/>
                  <a:gd name="connsiteY30" fmla="*/ 674948 h 1156894"/>
                  <a:gd name="connsiteX31" fmla="*/ 74950 w 202283"/>
                  <a:gd name="connsiteY31" fmla="*/ 624057 h 1156894"/>
                  <a:gd name="connsiteX32" fmla="*/ 64652 w 202283"/>
                  <a:gd name="connsiteY32" fmla="*/ 572366 h 1156894"/>
                  <a:gd name="connsiteX33" fmla="*/ 46057 w 202283"/>
                  <a:gd name="connsiteY33" fmla="*/ 468423 h 1156894"/>
                  <a:gd name="connsiteX34" fmla="*/ 37955 w 202283"/>
                  <a:gd name="connsiteY34" fmla="*/ 416972 h 1156894"/>
                  <a:gd name="connsiteX35" fmla="*/ 34149 w 202283"/>
                  <a:gd name="connsiteY35" fmla="*/ 391606 h 1156894"/>
                  <a:gd name="connsiteX36" fmla="*/ 30732 w 202283"/>
                  <a:gd name="connsiteY36" fmla="*/ 366481 h 1156894"/>
                  <a:gd name="connsiteX37" fmla="*/ 27414 w 202283"/>
                  <a:gd name="connsiteY37" fmla="*/ 341675 h 1156894"/>
                  <a:gd name="connsiteX38" fmla="*/ 24485 w 202283"/>
                  <a:gd name="connsiteY38" fmla="*/ 317270 h 1156894"/>
                  <a:gd name="connsiteX39" fmla="*/ 21655 w 202283"/>
                  <a:gd name="connsiteY39" fmla="*/ 293345 h 1156894"/>
                  <a:gd name="connsiteX40" fmla="*/ 19263 w 202283"/>
                  <a:gd name="connsiteY40" fmla="*/ 269899 h 1156894"/>
                  <a:gd name="connsiteX41" fmla="*/ 16920 w 202283"/>
                  <a:gd name="connsiteY41" fmla="*/ 247094 h 1156894"/>
                  <a:gd name="connsiteX42" fmla="*/ 15017 w 202283"/>
                  <a:gd name="connsiteY42" fmla="*/ 224849 h 1156894"/>
                  <a:gd name="connsiteX43" fmla="*/ 11698 w 202283"/>
                  <a:gd name="connsiteY43" fmla="*/ 182520 h 1156894"/>
                  <a:gd name="connsiteX44" fmla="*/ 9209 w 202283"/>
                  <a:gd name="connsiteY44" fmla="*/ 143471 h 1156894"/>
                  <a:gd name="connsiteX45" fmla="*/ 7599 w 202283"/>
                  <a:gd name="connsiteY45" fmla="*/ 108104 h 1156894"/>
                  <a:gd name="connsiteX46" fmla="*/ 5988 w 202283"/>
                  <a:gd name="connsiteY46" fmla="*/ 50491 h 1156894"/>
                  <a:gd name="connsiteX47" fmla="*/ 5793 w 202283"/>
                  <a:gd name="connsiteY47" fmla="*/ 0 h 115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02283" h="1156894">
                    <a:moveTo>
                      <a:pt x="5793" y="0"/>
                    </a:moveTo>
                    <a:cubicBezTo>
                      <a:pt x="5793" y="0"/>
                      <a:pt x="4670" y="18244"/>
                      <a:pt x="2669" y="50171"/>
                    </a:cubicBezTo>
                    <a:cubicBezTo>
                      <a:pt x="2132" y="66174"/>
                      <a:pt x="1058" y="85779"/>
                      <a:pt x="619" y="108184"/>
                    </a:cubicBezTo>
                    <a:cubicBezTo>
                      <a:pt x="424" y="119386"/>
                      <a:pt x="229" y="131389"/>
                      <a:pt x="33" y="143952"/>
                    </a:cubicBezTo>
                    <a:cubicBezTo>
                      <a:pt x="-64" y="156514"/>
                      <a:pt x="82" y="169797"/>
                      <a:pt x="82" y="183640"/>
                    </a:cubicBezTo>
                    <a:cubicBezTo>
                      <a:pt x="33" y="197483"/>
                      <a:pt x="473" y="211887"/>
                      <a:pt x="766" y="226850"/>
                    </a:cubicBezTo>
                    <a:cubicBezTo>
                      <a:pt x="961" y="234292"/>
                      <a:pt x="1107" y="241893"/>
                      <a:pt x="1302" y="249655"/>
                    </a:cubicBezTo>
                    <a:cubicBezTo>
                      <a:pt x="1595" y="257337"/>
                      <a:pt x="1888" y="265178"/>
                      <a:pt x="2230" y="273100"/>
                    </a:cubicBezTo>
                    <a:cubicBezTo>
                      <a:pt x="2523" y="281022"/>
                      <a:pt x="2864" y="289103"/>
                      <a:pt x="3157" y="297185"/>
                    </a:cubicBezTo>
                    <a:cubicBezTo>
                      <a:pt x="3596" y="305267"/>
                      <a:pt x="4036" y="313509"/>
                      <a:pt x="4475" y="321831"/>
                    </a:cubicBezTo>
                    <a:cubicBezTo>
                      <a:pt x="4914" y="330153"/>
                      <a:pt x="5402" y="338554"/>
                      <a:pt x="5890" y="347036"/>
                    </a:cubicBezTo>
                    <a:cubicBezTo>
                      <a:pt x="6476" y="355518"/>
                      <a:pt x="7061" y="364080"/>
                      <a:pt x="7647" y="372642"/>
                    </a:cubicBezTo>
                    <a:cubicBezTo>
                      <a:pt x="8233" y="381284"/>
                      <a:pt x="8868" y="389926"/>
                      <a:pt x="9502" y="398728"/>
                    </a:cubicBezTo>
                    <a:cubicBezTo>
                      <a:pt x="10234" y="407450"/>
                      <a:pt x="10966" y="416251"/>
                      <a:pt x="11747" y="425133"/>
                    </a:cubicBezTo>
                    <a:cubicBezTo>
                      <a:pt x="13162" y="442897"/>
                      <a:pt x="14871" y="460741"/>
                      <a:pt x="16676" y="478745"/>
                    </a:cubicBezTo>
                    <a:cubicBezTo>
                      <a:pt x="20190" y="514753"/>
                      <a:pt x="24436" y="551241"/>
                      <a:pt x="28927" y="587569"/>
                    </a:cubicBezTo>
                    <a:cubicBezTo>
                      <a:pt x="31220" y="605733"/>
                      <a:pt x="33661" y="623817"/>
                      <a:pt x="36101" y="641901"/>
                    </a:cubicBezTo>
                    <a:cubicBezTo>
                      <a:pt x="38737" y="659825"/>
                      <a:pt x="41128" y="677909"/>
                      <a:pt x="43910" y="695593"/>
                    </a:cubicBezTo>
                    <a:cubicBezTo>
                      <a:pt x="49278" y="731041"/>
                      <a:pt x="54842" y="765848"/>
                      <a:pt x="60699" y="799376"/>
                    </a:cubicBezTo>
                    <a:cubicBezTo>
                      <a:pt x="66458" y="832903"/>
                      <a:pt x="72412" y="865150"/>
                      <a:pt x="78269" y="895637"/>
                    </a:cubicBezTo>
                    <a:cubicBezTo>
                      <a:pt x="84174" y="926124"/>
                      <a:pt x="89933" y="954850"/>
                      <a:pt x="95497" y="981256"/>
                    </a:cubicBezTo>
                    <a:cubicBezTo>
                      <a:pt x="106576" y="1034147"/>
                      <a:pt x="116728" y="1077757"/>
                      <a:pt x="124097" y="1108324"/>
                    </a:cubicBezTo>
                    <a:cubicBezTo>
                      <a:pt x="127807" y="1123607"/>
                      <a:pt x="130784" y="1135610"/>
                      <a:pt x="132882" y="1143851"/>
                    </a:cubicBezTo>
                    <a:cubicBezTo>
                      <a:pt x="135079" y="1152333"/>
                      <a:pt x="136299" y="1156894"/>
                      <a:pt x="136299" y="1156894"/>
                    </a:cubicBezTo>
                    <a:lnTo>
                      <a:pt x="202284" y="1102963"/>
                    </a:lnTo>
                    <a:cubicBezTo>
                      <a:pt x="202284" y="1102963"/>
                      <a:pt x="201015" y="1099282"/>
                      <a:pt x="198672" y="1092320"/>
                    </a:cubicBezTo>
                    <a:cubicBezTo>
                      <a:pt x="196281" y="1085118"/>
                      <a:pt x="192718" y="1074316"/>
                      <a:pt x="188325" y="1060393"/>
                    </a:cubicBezTo>
                    <a:cubicBezTo>
                      <a:pt x="179540" y="1032547"/>
                      <a:pt x="167144" y="992378"/>
                      <a:pt x="153234" y="943167"/>
                    </a:cubicBezTo>
                    <a:cubicBezTo>
                      <a:pt x="146206" y="918602"/>
                      <a:pt x="138934" y="891796"/>
                      <a:pt x="131369" y="863310"/>
                    </a:cubicBezTo>
                    <a:cubicBezTo>
                      <a:pt x="123853" y="834743"/>
                      <a:pt x="116093" y="804497"/>
                      <a:pt x="108480" y="772890"/>
                    </a:cubicBezTo>
                    <a:cubicBezTo>
                      <a:pt x="100768" y="741363"/>
                      <a:pt x="93252" y="708476"/>
                      <a:pt x="85834" y="674948"/>
                    </a:cubicBezTo>
                    <a:cubicBezTo>
                      <a:pt x="82076" y="658145"/>
                      <a:pt x="78611" y="641101"/>
                      <a:pt x="74950" y="624057"/>
                    </a:cubicBezTo>
                    <a:cubicBezTo>
                      <a:pt x="71485" y="606933"/>
                      <a:pt x="67971" y="589730"/>
                      <a:pt x="64652" y="572366"/>
                    </a:cubicBezTo>
                    <a:cubicBezTo>
                      <a:pt x="58063" y="537718"/>
                      <a:pt x="51670" y="502911"/>
                      <a:pt x="46057" y="468423"/>
                    </a:cubicBezTo>
                    <a:cubicBezTo>
                      <a:pt x="43178" y="451139"/>
                      <a:pt x="40396" y="434015"/>
                      <a:pt x="37955" y="416972"/>
                    </a:cubicBezTo>
                    <a:cubicBezTo>
                      <a:pt x="36686" y="408490"/>
                      <a:pt x="35417" y="400008"/>
                      <a:pt x="34149" y="391606"/>
                    </a:cubicBezTo>
                    <a:cubicBezTo>
                      <a:pt x="33026" y="383124"/>
                      <a:pt x="31855" y="374802"/>
                      <a:pt x="30732" y="366481"/>
                    </a:cubicBezTo>
                    <a:cubicBezTo>
                      <a:pt x="29610" y="358159"/>
                      <a:pt x="28487" y="349917"/>
                      <a:pt x="27414" y="341675"/>
                    </a:cubicBezTo>
                    <a:cubicBezTo>
                      <a:pt x="26437" y="333433"/>
                      <a:pt x="25461" y="325352"/>
                      <a:pt x="24485" y="317270"/>
                    </a:cubicBezTo>
                    <a:cubicBezTo>
                      <a:pt x="23509" y="309188"/>
                      <a:pt x="22582" y="301266"/>
                      <a:pt x="21655" y="293345"/>
                    </a:cubicBezTo>
                    <a:cubicBezTo>
                      <a:pt x="20825" y="285423"/>
                      <a:pt x="20044" y="277581"/>
                      <a:pt x="19263" y="269899"/>
                    </a:cubicBezTo>
                    <a:cubicBezTo>
                      <a:pt x="18482" y="262218"/>
                      <a:pt x="17701" y="254536"/>
                      <a:pt x="16920" y="247094"/>
                    </a:cubicBezTo>
                    <a:cubicBezTo>
                      <a:pt x="16286" y="239573"/>
                      <a:pt x="15651" y="232131"/>
                      <a:pt x="15017" y="224849"/>
                    </a:cubicBezTo>
                    <a:cubicBezTo>
                      <a:pt x="13797" y="210286"/>
                      <a:pt x="12479" y="196123"/>
                      <a:pt x="11698" y="182520"/>
                    </a:cubicBezTo>
                    <a:cubicBezTo>
                      <a:pt x="10820" y="168917"/>
                      <a:pt x="9843" y="155874"/>
                      <a:pt x="9209" y="143471"/>
                    </a:cubicBezTo>
                    <a:cubicBezTo>
                      <a:pt x="8623" y="130989"/>
                      <a:pt x="8086" y="119226"/>
                      <a:pt x="7599" y="108104"/>
                    </a:cubicBezTo>
                    <a:cubicBezTo>
                      <a:pt x="6622" y="85859"/>
                      <a:pt x="6476" y="66495"/>
                      <a:pt x="5988" y="50491"/>
                    </a:cubicBezTo>
                    <a:cubicBezTo>
                      <a:pt x="5793" y="18324"/>
                      <a:pt x="5793" y="0"/>
                      <a:pt x="579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C3D4CCFE-E77D-E665-496E-2BB9807BB091}"/>
                  </a:ext>
                </a:extLst>
              </p:cNvPr>
              <p:cNvSpPr/>
              <p:nvPr/>
            </p:nvSpPr>
            <p:spPr>
              <a:xfrm>
                <a:off x="1148343" y="6125281"/>
                <a:ext cx="202283" cy="1156894"/>
              </a:xfrm>
              <a:custGeom>
                <a:avLst/>
                <a:gdLst>
                  <a:gd name="connsiteX0" fmla="*/ 5793 w 202283"/>
                  <a:gd name="connsiteY0" fmla="*/ 0 h 1156894"/>
                  <a:gd name="connsiteX1" fmla="*/ 2669 w 202283"/>
                  <a:gd name="connsiteY1" fmla="*/ 50171 h 1156894"/>
                  <a:gd name="connsiteX2" fmla="*/ 619 w 202283"/>
                  <a:gd name="connsiteY2" fmla="*/ 108184 h 1156894"/>
                  <a:gd name="connsiteX3" fmla="*/ 34 w 202283"/>
                  <a:gd name="connsiteY3" fmla="*/ 143952 h 1156894"/>
                  <a:gd name="connsiteX4" fmla="*/ 82 w 202283"/>
                  <a:gd name="connsiteY4" fmla="*/ 183640 h 1156894"/>
                  <a:gd name="connsiteX5" fmla="*/ 766 w 202283"/>
                  <a:gd name="connsiteY5" fmla="*/ 226850 h 1156894"/>
                  <a:gd name="connsiteX6" fmla="*/ 1303 w 202283"/>
                  <a:gd name="connsiteY6" fmla="*/ 249655 h 1156894"/>
                  <a:gd name="connsiteX7" fmla="*/ 2230 w 202283"/>
                  <a:gd name="connsiteY7" fmla="*/ 273100 h 1156894"/>
                  <a:gd name="connsiteX8" fmla="*/ 3157 w 202283"/>
                  <a:gd name="connsiteY8" fmla="*/ 297185 h 1156894"/>
                  <a:gd name="connsiteX9" fmla="*/ 4475 w 202283"/>
                  <a:gd name="connsiteY9" fmla="*/ 321831 h 1156894"/>
                  <a:gd name="connsiteX10" fmla="*/ 5890 w 202283"/>
                  <a:gd name="connsiteY10" fmla="*/ 347036 h 1156894"/>
                  <a:gd name="connsiteX11" fmla="*/ 7647 w 202283"/>
                  <a:gd name="connsiteY11" fmla="*/ 372642 h 1156894"/>
                  <a:gd name="connsiteX12" fmla="*/ 9502 w 202283"/>
                  <a:gd name="connsiteY12" fmla="*/ 398728 h 1156894"/>
                  <a:gd name="connsiteX13" fmla="*/ 11747 w 202283"/>
                  <a:gd name="connsiteY13" fmla="*/ 425134 h 1156894"/>
                  <a:gd name="connsiteX14" fmla="*/ 16676 w 202283"/>
                  <a:gd name="connsiteY14" fmla="*/ 478745 h 1156894"/>
                  <a:gd name="connsiteX15" fmla="*/ 28926 w 202283"/>
                  <a:gd name="connsiteY15" fmla="*/ 587569 h 1156894"/>
                  <a:gd name="connsiteX16" fmla="*/ 36101 w 202283"/>
                  <a:gd name="connsiteY16" fmla="*/ 641901 h 1156894"/>
                  <a:gd name="connsiteX17" fmla="*/ 43910 w 202283"/>
                  <a:gd name="connsiteY17" fmla="*/ 695593 h 1156894"/>
                  <a:gd name="connsiteX18" fmla="*/ 60699 w 202283"/>
                  <a:gd name="connsiteY18" fmla="*/ 799376 h 1156894"/>
                  <a:gd name="connsiteX19" fmla="*/ 78269 w 202283"/>
                  <a:gd name="connsiteY19" fmla="*/ 895637 h 1156894"/>
                  <a:gd name="connsiteX20" fmla="*/ 95497 w 202283"/>
                  <a:gd name="connsiteY20" fmla="*/ 981256 h 1156894"/>
                  <a:gd name="connsiteX21" fmla="*/ 124097 w 202283"/>
                  <a:gd name="connsiteY21" fmla="*/ 1108324 h 1156894"/>
                  <a:gd name="connsiteX22" fmla="*/ 132882 w 202283"/>
                  <a:gd name="connsiteY22" fmla="*/ 1143852 h 1156894"/>
                  <a:gd name="connsiteX23" fmla="*/ 136299 w 202283"/>
                  <a:gd name="connsiteY23" fmla="*/ 1156894 h 1156894"/>
                  <a:gd name="connsiteX24" fmla="*/ 202284 w 202283"/>
                  <a:gd name="connsiteY24" fmla="*/ 1102963 h 1156894"/>
                  <a:gd name="connsiteX25" fmla="*/ 198672 w 202283"/>
                  <a:gd name="connsiteY25" fmla="*/ 1092320 h 1156894"/>
                  <a:gd name="connsiteX26" fmla="*/ 188325 w 202283"/>
                  <a:gd name="connsiteY26" fmla="*/ 1060393 h 1156894"/>
                  <a:gd name="connsiteX27" fmla="*/ 153234 w 202283"/>
                  <a:gd name="connsiteY27" fmla="*/ 943167 h 1156894"/>
                  <a:gd name="connsiteX28" fmla="*/ 131369 w 202283"/>
                  <a:gd name="connsiteY28" fmla="*/ 863310 h 1156894"/>
                  <a:gd name="connsiteX29" fmla="*/ 108479 w 202283"/>
                  <a:gd name="connsiteY29" fmla="*/ 772890 h 1156894"/>
                  <a:gd name="connsiteX30" fmla="*/ 85834 w 202283"/>
                  <a:gd name="connsiteY30" fmla="*/ 674948 h 1156894"/>
                  <a:gd name="connsiteX31" fmla="*/ 74950 w 202283"/>
                  <a:gd name="connsiteY31" fmla="*/ 624057 h 1156894"/>
                  <a:gd name="connsiteX32" fmla="*/ 64652 w 202283"/>
                  <a:gd name="connsiteY32" fmla="*/ 572366 h 1156894"/>
                  <a:gd name="connsiteX33" fmla="*/ 46057 w 202283"/>
                  <a:gd name="connsiteY33" fmla="*/ 468423 h 1156894"/>
                  <a:gd name="connsiteX34" fmla="*/ 37955 w 202283"/>
                  <a:gd name="connsiteY34" fmla="*/ 416972 h 1156894"/>
                  <a:gd name="connsiteX35" fmla="*/ 34149 w 202283"/>
                  <a:gd name="connsiteY35" fmla="*/ 391606 h 1156894"/>
                  <a:gd name="connsiteX36" fmla="*/ 30732 w 202283"/>
                  <a:gd name="connsiteY36" fmla="*/ 366481 h 1156894"/>
                  <a:gd name="connsiteX37" fmla="*/ 27414 w 202283"/>
                  <a:gd name="connsiteY37" fmla="*/ 341675 h 1156894"/>
                  <a:gd name="connsiteX38" fmla="*/ 24485 w 202283"/>
                  <a:gd name="connsiteY38" fmla="*/ 317270 h 1156894"/>
                  <a:gd name="connsiteX39" fmla="*/ 21654 w 202283"/>
                  <a:gd name="connsiteY39" fmla="*/ 293345 h 1156894"/>
                  <a:gd name="connsiteX40" fmla="*/ 19263 w 202283"/>
                  <a:gd name="connsiteY40" fmla="*/ 269899 h 1156894"/>
                  <a:gd name="connsiteX41" fmla="*/ 16920 w 202283"/>
                  <a:gd name="connsiteY41" fmla="*/ 247094 h 1156894"/>
                  <a:gd name="connsiteX42" fmla="*/ 15017 w 202283"/>
                  <a:gd name="connsiteY42" fmla="*/ 224849 h 1156894"/>
                  <a:gd name="connsiteX43" fmla="*/ 11698 w 202283"/>
                  <a:gd name="connsiteY43" fmla="*/ 182520 h 1156894"/>
                  <a:gd name="connsiteX44" fmla="*/ 9209 w 202283"/>
                  <a:gd name="connsiteY44" fmla="*/ 143472 h 1156894"/>
                  <a:gd name="connsiteX45" fmla="*/ 7598 w 202283"/>
                  <a:gd name="connsiteY45" fmla="*/ 108104 h 1156894"/>
                  <a:gd name="connsiteX46" fmla="*/ 5988 w 202283"/>
                  <a:gd name="connsiteY46" fmla="*/ 50491 h 1156894"/>
                  <a:gd name="connsiteX47" fmla="*/ 5793 w 202283"/>
                  <a:gd name="connsiteY47" fmla="*/ 0 h 115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02283" h="1156894">
                    <a:moveTo>
                      <a:pt x="5793" y="0"/>
                    </a:moveTo>
                    <a:cubicBezTo>
                      <a:pt x="5793" y="0"/>
                      <a:pt x="4670" y="18244"/>
                      <a:pt x="2669" y="50171"/>
                    </a:cubicBezTo>
                    <a:cubicBezTo>
                      <a:pt x="2132" y="66175"/>
                      <a:pt x="1058" y="85779"/>
                      <a:pt x="619" y="108184"/>
                    </a:cubicBezTo>
                    <a:cubicBezTo>
                      <a:pt x="424" y="119386"/>
                      <a:pt x="229" y="131389"/>
                      <a:pt x="34" y="143952"/>
                    </a:cubicBezTo>
                    <a:cubicBezTo>
                      <a:pt x="-64" y="156594"/>
                      <a:pt x="82" y="169797"/>
                      <a:pt x="82" y="183640"/>
                    </a:cubicBezTo>
                    <a:cubicBezTo>
                      <a:pt x="34" y="197483"/>
                      <a:pt x="473" y="211887"/>
                      <a:pt x="766" y="226850"/>
                    </a:cubicBezTo>
                    <a:cubicBezTo>
                      <a:pt x="961" y="234292"/>
                      <a:pt x="1107" y="241893"/>
                      <a:pt x="1303" y="249655"/>
                    </a:cubicBezTo>
                    <a:cubicBezTo>
                      <a:pt x="1595" y="257337"/>
                      <a:pt x="1888" y="265178"/>
                      <a:pt x="2230" y="273100"/>
                    </a:cubicBezTo>
                    <a:cubicBezTo>
                      <a:pt x="2523" y="281022"/>
                      <a:pt x="2864" y="289104"/>
                      <a:pt x="3157" y="297185"/>
                    </a:cubicBezTo>
                    <a:cubicBezTo>
                      <a:pt x="3596" y="305267"/>
                      <a:pt x="4036" y="313509"/>
                      <a:pt x="4475" y="321831"/>
                    </a:cubicBezTo>
                    <a:cubicBezTo>
                      <a:pt x="4914" y="330153"/>
                      <a:pt x="5402" y="338554"/>
                      <a:pt x="5890" y="347036"/>
                    </a:cubicBezTo>
                    <a:cubicBezTo>
                      <a:pt x="6476" y="355518"/>
                      <a:pt x="7062" y="364080"/>
                      <a:pt x="7647" y="372642"/>
                    </a:cubicBezTo>
                    <a:cubicBezTo>
                      <a:pt x="8233" y="381284"/>
                      <a:pt x="8867" y="389926"/>
                      <a:pt x="9502" y="398728"/>
                    </a:cubicBezTo>
                    <a:cubicBezTo>
                      <a:pt x="10234" y="407450"/>
                      <a:pt x="10966" y="416252"/>
                      <a:pt x="11747" y="425134"/>
                    </a:cubicBezTo>
                    <a:cubicBezTo>
                      <a:pt x="13162" y="442897"/>
                      <a:pt x="14870" y="460741"/>
                      <a:pt x="16676" y="478745"/>
                    </a:cubicBezTo>
                    <a:cubicBezTo>
                      <a:pt x="20190" y="514753"/>
                      <a:pt x="24436" y="551241"/>
                      <a:pt x="28926" y="587569"/>
                    </a:cubicBezTo>
                    <a:cubicBezTo>
                      <a:pt x="31220" y="605733"/>
                      <a:pt x="33661" y="623817"/>
                      <a:pt x="36101" y="641901"/>
                    </a:cubicBezTo>
                    <a:cubicBezTo>
                      <a:pt x="38736" y="659825"/>
                      <a:pt x="41128" y="677909"/>
                      <a:pt x="43910" y="695593"/>
                    </a:cubicBezTo>
                    <a:cubicBezTo>
                      <a:pt x="49278" y="731041"/>
                      <a:pt x="54842" y="765848"/>
                      <a:pt x="60699" y="799376"/>
                    </a:cubicBezTo>
                    <a:cubicBezTo>
                      <a:pt x="66458" y="832903"/>
                      <a:pt x="72412" y="865150"/>
                      <a:pt x="78269" y="895637"/>
                    </a:cubicBezTo>
                    <a:cubicBezTo>
                      <a:pt x="84174" y="926124"/>
                      <a:pt x="89933" y="954850"/>
                      <a:pt x="95497" y="981256"/>
                    </a:cubicBezTo>
                    <a:cubicBezTo>
                      <a:pt x="106576" y="1034147"/>
                      <a:pt x="116728" y="1077757"/>
                      <a:pt x="124097" y="1108324"/>
                    </a:cubicBezTo>
                    <a:cubicBezTo>
                      <a:pt x="127806" y="1123607"/>
                      <a:pt x="130784" y="1135610"/>
                      <a:pt x="132882" y="1143852"/>
                    </a:cubicBezTo>
                    <a:cubicBezTo>
                      <a:pt x="135079" y="1152333"/>
                      <a:pt x="136299" y="1156894"/>
                      <a:pt x="136299" y="1156894"/>
                    </a:cubicBezTo>
                    <a:lnTo>
                      <a:pt x="202284" y="1102963"/>
                    </a:lnTo>
                    <a:cubicBezTo>
                      <a:pt x="202284" y="1102963"/>
                      <a:pt x="201015" y="1099282"/>
                      <a:pt x="198672" y="1092320"/>
                    </a:cubicBezTo>
                    <a:cubicBezTo>
                      <a:pt x="196281" y="1085119"/>
                      <a:pt x="192718" y="1074316"/>
                      <a:pt x="188325" y="1060393"/>
                    </a:cubicBezTo>
                    <a:cubicBezTo>
                      <a:pt x="179540" y="1032547"/>
                      <a:pt x="167144" y="992378"/>
                      <a:pt x="153234" y="943167"/>
                    </a:cubicBezTo>
                    <a:cubicBezTo>
                      <a:pt x="146206" y="918602"/>
                      <a:pt x="138934" y="891796"/>
                      <a:pt x="131369" y="863310"/>
                    </a:cubicBezTo>
                    <a:cubicBezTo>
                      <a:pt x="123853" y="834744"/>
                      <a:pt x="116093" y="804497"/>
                      <a:pt x="108479" y="772890"/>
                    </a:cubicBezTo>
                    <a:cubicBezTo>
                      <a:pt x="100768" y="741363"/>
                      <a:pt x="93252" y="708476"/>
                      <a:pt x="85834" y="674948"/>
                    </a:cubicBezTo>
                    <a:cubicBezTo>
                      <a:pt x="82076" y="658145"/>
                      <a:pt x="78610" y="641101"/>
                      <a:pt x="74950" y="624057"/>
                    </a:cubicBezTo>
                    <a:cubicBezTo>
                      <a:pt x="71485" y="606934"/>
                      <a:pt x="67971" y="589730"/>
                      <a:pt x="64652" y="572366"/>
                    </a:cubicBezTo>
                    <a:cubicBezTo>
                      <a:pt x="58063" y="537718"/>
                      <a:pt x="51670" y="502911"/>
                      <a:pt x="46057" y="468423"/>
                    </a:cubicBezTo>
                    <a:cubicBezTo>
                      <a:pt x="43178" y="451139"/>
                      <a:pt x="40396" y="434015"/>
                      <a:pt x="37955" y="416972"/>
                    </a:cubicBezTo>
                    <a:cubicBezTo>
                      <a:pt x="36687" y="408490"/>
                      <a:pt x="35418" y="400008"/>
                      <a:pt x="34149" y="391606"/>
                    </a:cubicBezTo>
                    <a:cubicBezTo>
                      <a:pt x="33026" y="383124"/>
                      <a:pt x="31855" y="374802"/>
                      <a:pt x="30732" y="366481"/>
                    </a:cubicBezTo>
                    <a:cubicBezTo>
                      <a:pt x="29610" y="358159"/>
                      <a:pt x="28487" y="349917"/>
                      <a:pt x="27414" y="341675"/>
                    </a:cubicBezTo>
                    <a:cubicBezTo>
                      <a:pt x="26437" y="333433"/>
                      <a:pt x="25461" y="325352"/>
                      <a:pt x="24485" y="317270"/>
                    </a:cubicBezTo>
                    <a:cubicBezTo>
                      <a:pt x="23509" y="309188"/>
                      <a:pt x="22582" y="301266"/>
                      <a:pt x="21654" y="293345"/>
                    </a:cubicBezTo>
                    <a:cubicBezTo>
                      <a:pt x="20825" y="285423"/>
                      <a:pt x="20044" y="277581"/>
                      <a:pt x="19263" y="269899"/>
                    </a:cubicBezTo>
                    <a:cubicBezTo>
                      <a:pt x="18482" y="262218"/>
                      <a:pt x="17701" y="254536"/>
                      <a:pt x="16920" y="247094"/>
                    </a:cubicBezTo>
                    <a:cubicBezTo>
                      <a:pt x="16286" y="239573"/>
                      <a:pt x="15651" y="232131"/>
                      <a:pt x="15017" y="224849"/>
                    </a:cubicBezTo>
                    <a:cubicBezTo>
                      <a:pt x="13797" y="210286"/>
                      <a:pt x="12479" y="196123"/>
                      <a:pt x="11698" y="182520"/>
                    </a:cubicBezTo>
                    <a:cubicBezTo>
                      <a:pt x="10820" y="168917"/>
                      <a:pt x="9843" y="155874"/>
                      <a:pt x="9209" y="143472"/>
                    </a:cubicBezTo>
                    <a:cubicBezTo>
                      <a:pt x="8623" y="130989"/>
                      <a:pt x="8086" y="119226"/>
                      <a:pt x="7598" y="108104"/>
                    </a:cubicBezTo>
                    <a:cubicBezTo>
                      <a:pt x="6622" y="85859"/>
                      <a:pt x="6476" y="66495"/>
                      <a:pt x="5988" y="50491"/>
                    </a:cubicBezTo>
                    <a:cubicBezTo>
                      <a:pt x="5841" y="18404"/>
                      <a:pt x="5793" y="0"/>
                      <a:pt x="579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7D3958D1-0E50-F75D-7243-4C70188F4B3D}"/>
                  </a:ext>
                </a:extLst>
              </p:cNvPr>
              <p:cNvSpPr/>
              <p:nvPr/>
            </p:nvSpPr>
            <p:spPr>
              <a:xfrm>
                <a:off x="1446724" y="5938440"/>
                <a:ext cx="169794" cy="1350616"/>
              </a:xfrm>
              <a:custGeom>
                <a:avLst/>
                <a:gdLst>
                  <a:gd name="connsiteX0" fmla="*/ 169794 w 169794"/>
                  <a:gd name="connsiteY0" fmla="*/ 0 h 1350616"/>
                  <a:gd name="connsiteX1" fmla="*/ 158862 w 169794"/>
                  <a:gd name="connsiteY1" fmla="*/ 55932 h 1350616"/>
                  <a:gd name="connsiteX2" fmla="*/ 146709 w 169794"/>
                  <a:gd name="connsiteY2" fmla="*/ 120346 h 1350616"/>
                  <a:gd name="connsiteX3" fmla="*/ 131970 w 169794"/>
                  <a:gd name="connsiteY3" fmla="*/ 204605 h 1350616"/>
                  <a:gd name="connsiteX4" fmla="*/ 116059 w 169794"/>
                  <a:gd name="connsiteY4" fmla="*/ 304947 h 1350616"/>
                  <a:gd name="connsiteX5" fmla="*/ 99563 w 169794"/>
                  <a:gd name="connsiteY5" fmla="*/ 417452 h 1350616"/>
                  <a:gd name="connsiteX6" fmla="*/ 83213 w 169794"/>
                  <a:gd name="connsiteY6" fmla="*/ 538358 h 1350616"/>
                  <a:gd name="connsiteX7" fmla="*/ 67644 w 169794"/>
                  <a:gd name="connsiteY7" fmla="*/ 663586 h 1350616"/>
                  <a:gd name="connsiteX8" fmla="*/ 53100 w 169794"/>
                  <a:gd name="connsiteY8" fmla="*/ 789214 h 1350616"/>
                  <a:gd name="connsiteX9" fmla="*/ 39874 w 169794"/>
                  <a:gd name="connsiteY9" fmla="*/ 911160 h 1350616"/>
                  <a:gd name="connsiteX10" fmla="*/ 28258 w 169794"/>
                  <a:gd name="connsiteY10" fmla="*/ 1025425 h 1350616"/>
                  <a:gd name="connsiteX11" fmla="*/ 18400 w 169794"/>
                  <a:gd name="connsiteY11" fmla="*/ 1128008 h 1350616"/>
                  <a:gd name="connsiteX12" fmla="*/ 4783 w 169794"/>
                  <a:gd name="connsiteY12" fmla="*/ 1281962 h 1350616"/>
                  <a:gd name="connsiteX13" fmla="*/ 0 w 169794"/>
                  <a:gd name="connsiteY13" fmla="*/ 1340855 h 1350616"/>
                  <a:gd name="connsiteX14" fmla="*/ 36750 w 169794"/>
                  <a:gd name="connsiteY14" fmla="*/ 1345736 h 1350616"/>
                  <a:gd name="connsiteX15" fmla="*/ 73501 w 169794"/>
                  <a:gd name="connsiteY15" fmla="*/ 1350617 h 1350616"/>
                  <a:gd name="connsiteX16" fmla="*/ 75063 w 169794"/>
                  <a:gd name="connsiteY16" fmla="*/ 1292684 h 1350616"/>
                  <a:gd name="connsiteX17" fmla="*/ 80285 w 169794"/>
                  <a:gd name="connsiteY17" fmla="*/ 1138970 h 1350616"/>
                  <a:gd name="connsiteX18" fmla="*/ 84531 w 169794"/>
                  <a:gd name="connsiteY18" fmla="*/ 1036228 h 1350616"/>
                  <a:gd name="connsiteX19" fmla="*/ 89900 w 169794"/>
                  <a:gd name="connsiteY19" fmla="*/ 921563 h 1350616"/>
                  <a:gd name="connsiteX20" fmla="*/ 96440 w 169794"/>
                  <a:gd name="connsiteY20" fmla="*/ 799056 h 1350616"/>
                  <a:gd name="connsiteX21" fmla="*/ 104102 w 169794"/>
                  <a:gd name="connsiteY21" fmla="*/ 672708 h 1350616"/>
                  <a:gd name="connsiteX22" fmla="*/ 112790 w 169794"/>
                  <a:gd name="connsiteY22" fmla="*/ 546520 h 1350616"/>
                  <a:gd name="connsiteX23" fmla="*/ 122502 w 169794"/>
                  <a:gd name="connsiteY23" fmla="*/ 424493 h 1350616"/>
                  <a:gd name="connsiteX24" fmla="*/ 132800 w 169794"/>
                  <a:gd name="connsiteY24" fmla="*/ 310628 h 1350616"/>
                  <a:gd name="connsiteX25" fmla="*/ 143196 w 169794"/>
                  <a:gd name="connsiteY25" fmla="*/ 208846 h 1350616"/>
                  <a:gd name="connsiteX26" fmla="*/ 153250 w 169794"/>
                  <a:gd name="connsiteY26" fmla="*/ 123307 h 1350616"/>
                  <a:gd name="connsiteX27" fmla="*/ 161839 w 169794"/>
                  <a:gd name="connsiteY27" fmla="*/ 57453 h 1350616"/>
                  <a:gd name="connsiteX28" fmla="*/ 169794 w 169794"/>
                  <a:gd name="connsiteY28" fmla="*/ 0 h 135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794" h="1350616">
                    <a:moveTo>
                      <a:pt x="169794" y="0"/>
                    </a:moveTo>
                    <a:cubicBezTo>
                      <a:pt x="169794" y="0"/>
                      <a:pt x="165841" y="20324"/>
                      <a:pt x="158862" y="55932"/>
                    </a:cubicBezTo>
                    <a:cubicBezTo>
                      <a:pt x="155494" y="73776"/>
                      <a:pt x="150907" y="95141"/>
                      <a:pt x="146709" y="120346"/>
                    </a:cubicBezTo>
                    <a:cubicBezTo>
                      <a:pt x="142317" y="145472"/>
                      <a:pt x="137388" y="173718"/>
                      <a:pt x="131970" y="204605"/>
                    </a:cubicBezTo>
                    <a:cubicBezTo>
                      <a:pt x="127041" y="235652"/>
                      <a:pt x="121721" y="269339"/>
                      <a:pt x="116059" y="304947"/>
                    </a:cubicBezTo>
                    <a:cubicBezTo>
                      <a:pt x="110642" y="340635"/>
                      <a:pt x="105322" y="378403"/>
                      <a:pt x="99563" y="417452"/>
                    </a:cubicBezTo>
                    <a:cubicBezTo>
                      <a:pt x="94244" y="456660"/>
                      <a:pt x="88777" y="497149"/>
                      <a:pt x="83213" y="538358"/>
                    </a:cubicBezTo>
                    <a:cubicBezTo>
                      <a:pt x="78089" y="579647"/>
                      <a:pt x="72672" y="621577"/>
                      <a:pt x="67644" y="663586"/>
                    </a:cubicBezTo>
                    <a:cubicBezTo>
                      <a:pt x="62813" y="705675"/>
                      <a:pt x="57542" y="747684"/>
                      <a:pt x="53100" y="789214"/>
                    </a:cubicBezTo>
                    <a:cubicBezTo>
                      <a:pt x="48464" y="830743"/>
                      <a:pt x="43974" y="871552"/>
                      <a:pt x="39874" y="911160"/>
                    </a:cubicBezTo>
                    <a:cubicBezTo>
                      <a:pt x="35628" y="950769"/>
                      <a:pt x="31821" y="989097"/>
                      <a:pt x="28258" y="1025425"/>
                    </a:cubicBezTo>
                    <a:cubicBezTo>
                      <a:pt x="24549" y="1061753"/>
                      <a:pt x="21475" y="1096241"/>
                      <a:pt x="18400" y="1128008"/>
                    </a:cubicBezTo>
                    <a:cubicBezTo>
                      <a:pt x="12543" y="1191622"/>
                      <a:pt x="7858" y="1244674"/>
                      <a:pt x="4783" y="1281962"/>
                    </a:cubicBezTo>
                    <a:cubicBezTo>
                      <a:pt x="1757" y="1319410"/>
                      <a:pt x="0" y="1340855"/>
                      <a:pt x="0" y="1340855"/>
                    </a:cubicBezTo>
                    <a:lnTo>
                      <a:pt x="36750" y="1345736"/>
                    </a:lnTo>
                    <a:lnTo>
                      <a:pt x="73501" y="1350617"/>
                    </a:lnTo>
                    <a:cubicBezTo>
                      <a:pt x="73501" y="1350617"/>
                      <a:pt x="74087" y="1329572"/>
                      <a:pt x="75063" y="1292684"/>
                    </a:cubicBezTo>
                    <a:cubicBezTo>
                      <a:pt x="76137" y="1255636"/>
                      <a:pt x="77894" y="1202584"/>
                      <a:pt x="80285" y="1138970"/>
                    </a:cubicBezTo>
                    <a:cubicBezTo>
                      <a:pt x="81603" y="1107203"/>
                      <a:pt x="82823" y="1072636"/>
                      <a:pt x="84531" y="1036228"/>
                    </a:cubicBezTo>
                    <a:cubicBezTo>
                      <a:pt x="86142" y="999740"/>
                      <a:pt x="87850" y="961331"/>
                      <a:pt x="89900" y="921563"/>
                    </a:cubicBezTo>
                    <a:cubicBezTo>
                      <a:pt x="91803" y="881794"/>
                      <a:pt x="94097" y="840745"/>
                      <a:pt x="96440" y="799056"/>
                    </a:cubicBezTo>
                    <a:cubicBezTo>
                      <a:pt x="98636" y="757287"/>
                      <a:pt x="101564" y="715037"/>
                      <a:pt x="104102" y="672708"/>
                    </a:cubicBezTo>
                    <a:cubicBezTo>
                      <a:pt x="106835" y="630379"/>
                      <a:pt x="109959" y="588129"/>
                      <a:pt x="112790" y="546520"/>
                    </a:cubicBezTo>
                    <a:cubicBezTo>
                      <a:pt x="116108" y="504991"/>
                      <a:pt x="119330" y="464102"/>
                      <a:pt x="122502" y="424493"/>
                    </a:cubicBezTo>
                    <a:cubicBezTo>
                      <a:pt x="126065" y="385045"/>
                      <a:pt x="129335" y="346796"/>
                      <a:pt x="132800" y="310628"/>
                    </a:cubicBezTo>
                    <a:cubicBezTo>
                      <a:pt x="136460" y="274540"/>
                      <a:pt x="139974" y="240373"/>
                      <a:pt x="143196" y="208846"/>
                    </a:cubicBezTo>
                    <a:cubicBezTo>
                      <a:pt x="146905" y="177479"/>
                      <a:pt x="150272" y="148753"/>
                      <a:pt x="153250" y="123307"/>
                    </a:cubicBezTo>
                    <a:cubicBezTo>
                      <a:pt x="156031" y="97701"/>
                      <a:pt x="159448" y="75697"/>
                      <a:pt x="161839" y="57453"/>
                    </a:cubicBezTo>
                    <a:cubicBezTo>
                      <a:pt x="166915" y="20805"/>
                      <a:pt x="169794" y="0"/>
                      <a:pt x="16979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177297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C7742646-7F66-1C6F-0011-692966353E2B}"/>
                  </a:ext>
                </a:extLst>
              </p:cNvPr>
              <p:cNvSpPr/>
              <p:nvPr/>
            </p:nvSpPr>
            <p:spPr>
              <a:xfrm>
                <a:off x="1177367" y="5814093"/>
                <a:ext cx="169794" cy="1350616"/>
              </a:xfrm>
              <a:custGeom>
                <a:avLst/>
                <a:gdLst>
                  <a:gd name="connsiteX0" fmla="*/ 169794 w 169794"/>
                  <a:gd name="connsiteY0" fmla="*/ 0 h 1350616"/>
                  <a:gd name="connsiteX1" fmla="*/ 158862 w 169794"/>
                  <a:gd name="connsiteY1" fmla="*/ 55932 h 1350616"/>
                  <a:gd name="connsiteX2" fmla="*/ 146709 w 169794"/>
                  <a:gd name="connsiteY2" fmla="*/ 120346 h 1350616"/>
                  <a:gd name="connsiteX3" fmla="*/ 131970 w 169794"/>
                  <a:gd name="connsiteY3" fmla="*/ 204605 h 1350616"/>
                  <a:gd name="connsiteX4" fmla="*/ 116060 w 169794"/>
                  <a:gd name="connsiteY4" fmla="*/ 304947 h 1350616"/>
                  <a:gd name="connsiteX5" fmla="*/ 99563 w 169794"/>
                  <a:gd name="connsiteY5" fmla="*/ 417452 h 1350616"/>
                  <a:gd name="connsiteX6" fmla="*/ 83213 w 169794"/>
                  <a:gd name="connsiteY6" fmla="*/ 538358 h 1350616"/>
                  <a:gd name="connsiteX7" fmla="*/ 67644 w 169794"/>
                  <a:gd name="connsiteY7" fmla="*/ 663586 h 1350616"/>
                  <a:gd name="connsiteX8" fmla="*/ 53100 w 169794"/>
                  <a:gd name="connsiteY8" fmla="*/ 789214 h 1350616"/>
                  <a:gd name="connsiteX9" fmla="*/ 39874 w 169794"/>
                  <a:gd name="connsiteY9" fmla="*/ 911160 h 1350616"/>
                  <a:gd name="connsiteX10" fmla="*/ 28258 w 169794"/>
                  <a:gd name="connsiteY10" fmla="*/ 1025425 h 1350616"/>
                  <a:gd name="connsiteX11" fmla="*/ 18400 w 169794"/>
                  <a:gd name="connsiteY11" fmla="*/ 1128008 h 1350616"/>
                  <a:gd name="connsiteX12" fmla="*/ 4783 w 169794"/>
                  <a:gd name="connsiteY12" fmla="*/ 1281962 h 1350616"/>
                  <a:gd name="connsiteX13" fmla="*/ 0 w 169794"/>
                  <a:gd name="connsiteY13" fmla="*/ 1340855 h 1350616"/>
                  <a:gd name="connsiteX14" fmla="*/ 36751 w 169794"/>
                  <a:gd name="connsiteY14" fmla="*/ 1345736 h 1350616"/>
                  <a:gd name="connsiteX15" fmla="*/ 73501 w 169794"/>
                  <a:gd name="connsiteY15" fmla="*/ 1350617 h 1350616"/>
                  <a:gd name="connsiteX16" fmla="*/ 75063 w 169794"/>
                  <a:gd name="connsiteY16" fmla="*/ 1292684 h 1350616"/>
                  <a:gd name="connsiteX17" fmla="*/ 80285 w 169794"/>
                  <a:gd name="connsiteY17" fmla="*/ 1138970 h 1350616"/>
                  <a:gd name="connsiteX18" fmla="*/ 84531 w 169794"/>
                  <a:gd name="connsiteY18" fmla="*/ 1036228 h 1350616"/>
                  <a:gd name="connsiteX19" fmla="*/ 89900 w 169794"/>
                  <a:gd name="connsiteY19" fmla="*/ 921563 h 1350616"/>
                  <a:gd name="connsiteX20" fmla="*/ 96440 w 169794"/>
                  <a:gd name="connsiteY20" fmla="*/ 799056 h 1350616"/>
                  <a:gd name="connsiteX21" fmla="*/ 104102 w 169794"/>
                  <a:gd name="connsiteY21" fmla="*/ 672708 h 1350616"/>
                  <a:gd name="connsiteX22" fmla="*/ 112790 w 169794"/>
                  <a:gd name="connsiteY22" fmla="*/ 546520 h 1350616"/>
                  <a:gd name="connsiteX23" fmla="*/ 122502 w 169794"/>
                  <a:gd name="connsiteY23" fmla="*/ 424493 h 1350616"/>
                  <a:gd name="connsiteX24" fmla="*/ 132800 w 169794"/>
                  <a:gd name="connsiteY24" fmla="*/ 310628 h 1350616"/>
                  <a:gd name="connsiteX25" fmla="*/ 143195 w 169794"/>
                  <a:gd name="connsiteY25" fmla="*/ 208846 h 1350616"/>
                  <a:gd name="connsiteX26" fmla="*/ 153249 w 169794"/>
                  <a:gd name="connsiteY26" fmla="*/ 123307 h 1350616"/>
                  <a:gd name="connsiteX27" fmla="*/ 161839 w 169794"/>
                  <a:gd name="connsiteY27" fmla="*/ 57453 h 1350616"/>
                  <a:gd name="connsiteX28" fmla="*/ 169794 w 169794"/>
                  <a:gd name="connsiteY28" fmla="*/ 0 h 135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794" h="1350616">
                    <a:moveTo>
                      <a:pt x="169794" y="0"/>
                    </a:moveTo>
                    <a:cubicBezTo>
                      <a:pt x="169794" y="0"/>
                      <a:pt x="165841" y="20324"/>
                      <a:pt x="158862" y="55932"/>
                    </a:cubicBezTo>
                    <a:cubicBezTo>
                      <a:pt x="155494" y="73776"/>
                      <a:pt x="150907" y="95141"/>
                      <a:pt x="146709" y="120346"/>
                    </a:cubicBezTo>
                    <a:cubicBezTo>
                      <a:pt x="142317" y="145472"/>
                      <a:pt x="137388" y="173718"/>
                      <a:pt x="131970" y="204605"/>
                    </a:cubicBezTo>
                    <a:cubicBezTo>
                      <a:pt x="127041" y="235652"/>
                      <a:pt x="121721" y="269339"/>
                      <a:pt x="116060" y="304947"/>
                    </a:cubicBezTo>
                    <a:cubicBezTo>
                      <a:pt x="110642" y="340635"/>
                      <a:pt x="105322" y="378403"/>
                      <a:pt x="99563" y="417452"/>
                    </a:cubicBezTo>
                    <a:cubicBezTo>
                      <a:pt x="94244" y="456660"/>
                      <a:pt x="88777" y="497149"/>
                      <a:pt x="83213" y="538358"/>
                    </a:cubicBezTo>
                    <a:cubicBezTo>
                      <a:pt x="78089" y="579647"/>
                      <a:pt x="72672" y="621577"/>
                      <a:pt x="67644" y="663586"/>
                    </a:cubicBezTo>
                    <a:cubicBezTo>
                      <a:pt x="62813" y="705675"/>
                      <a:pt x="57542" y="747684"/>
                      <a:pt x="53100" y="789214"/>
                    </a:cubicBezTo>
                    <a:cubicBezTo>
                      <a:pt x="48464" y="830743"/>
                      <a:pt x="43974" y="871552"/>
                      <a:pt x="39874" y="911160"/>
                    </a:cubicBezTo>
                    <a:cubicBezTo>
                      <a:pt x="35628" y="950769"/>
                      <a:pt x="31821" y="989097"/>
                      <a:pt x="28258" y="1025425"/>
                    </a:cubicBezTo>
                    <a:cubicBezTo>
                      <a:pt x="24549" y="1061753"/>
                      <a:pt x="21474" y="1096241"/>
                      <a:pt x="18400" y="1128008"/>
                    </a:cubicBezTo>
                    <a:cubicBezTo>
                      <a:pt x="12543" y="1191622"/>
                      <a:pt x="7858" y="1244674"/>
                      <a:pt x="4783" y="1281962"/>
                    </a:cubicBezTo>
                    <a:cubicBezTo>
                      <a:pt x="1757" y="1319410"/>
                      <a:pt x="0" y="1340855"/>
                      <a:pt x="0" y="1340855"/>
                    </a:cubicBezTo>
                    <a:lnTo>
                      <a:pt x="36751" y="1345736"/>
                    </a:lnTo>
                    <a:lnTo>
                      <a:pt x="73501" y="1350617"/>
                    </a:lnTo>
                    <a:cubicBezTo>
                      <a:pt x="73501" y="1350617"/>
                      <a:pt x="74087" y="1329572"/>
                      <a:pt x="75063" y="1292684"/>
                    </a:cubicBezTo>
                    <a:cubicBezTo>
                      <a:pt x="76137" y="1255636"/>
                      <a:pt x="77894" y="1202584"/>
                      <a:pt x="80285" y="1138970"/>
                    </a:cubicBezTo>
                    <a:cubicBezTo>
                      <a:pt x="81603" y="1107203"/>
                      <a:pt x="82823" y="1072636"/>
                      <a:pt x="84531" y="1036228"/>
                    </a:cubicBezTo>
                    <a:cubicBezTo>
                      <a:pt x="86142" y="999740"/>
                      <a:pt x="87850" y="961331"/>
                      <a:pt x="89900" y="921563"/>
                    </a:cubicBezTo>
                    <a:cubicBezTo>
                      <a:pt x="91803" y="881794"/>
                      <a:pt x="94097" y="840745"/>
                      <a:pt x="96440" y="799056"/>
                    </a:cubicBezTo>
                    <a:cubicBezTo>
                      <a:pt x="98636" y="757287"/>
                      <a:pt x="101564" y="715037"/>
                      <a:pt x="104102" y="672708"/>
                    </a:cubicBezTo>
                    <a:cubicBezTo>
                      <a:pt x="106835" y="630379"/>
                      <a:pt x="109959" y="588129"/>
                      <a:pt x="112790" y="546520"/>
                    </a:cubicBezTo>
                    <a:cubicBezTo>
                      <a:pt x="116108" y="504991"/>
                      <a:pt x="119330" y="464102"/>
                      <a:pt x="122502" y="424493"/>
                    </a:cubicBezTo>
                    <a:cubicBezTo>
                      <a:pt x="126065" y="385045"/>
                      <a:pt x="129335" y="346796"/>
                      <a:pt x="132800" y="310628"/>
                    </a:cubicBezTo>
                    <a:cubicBezTo>
                      <a:pt x="136509" y="274540"/>
                      <a:pt x="139974" y="240373"/>
                      <a:pt x="143195" y="208846"/>
                    </a:cubicBezTo>
                    <a:cubicBezTo>
                      <a:pt x="146905" y="177479"/>
                      <a:pt x="150272" y="148753"/>
                      <a:pt x="153249" y="123307"/>
                    </a:cubicBezTo>
                    <a:cubicBezTo>
                      <a:pt x="156031" y="97701"/>
                      <a:pt x="159448" y="75697"/>
                      <a:pt x="161839" y="57453"/>
                    </a:cubicBezTo>
                    <a:cubicBezTo>
                      <a:pt x="166964" y="20805"/>
                      <a:pt x="169794" y="0"/>
                      <a:pt x="16979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177385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F7FB717C-4C03-75BC-CDF2-4BF5B8EA4F48}"/>
                  </a:ext>
                </a:extLst>
              </p:cNvPr>
              <p:cNvSpPr/>
              <p:nvPr/>
            </p:nvSpPr>
            <p:spPr>
              <a:xfrm>
                <a:off x="1230271" y="5914275"/>
                <a:ext cx="143977" cy="1343848"/>
              </a:xfrm>
              <a:custGeom>
                <a:avLst/>
                <a:gdLst>
                  <a:gd name="connsiteX0" fmla="*/ 61984 w 143977"/>
                  <a:gd name="connsiteY0" fmla="*/ 1343816 h 1343848"/>
                  <a:gd name="connsiteX1" fmla="*/ 63400 w 143977"/>
                  <a:gd name="connsiteY1" fmla="*/ 1298045 h 1343848"/>
                  <a:gd name="connsiteX2" fmla="*/ 68036 w 143977"/>
                  <a:gd name="connsiteY2" fmla="*/ 1176739 h 1343848"/>
                  <a:gd name="connsiteX3" fmla="*/ 68427 w 143977"/>
                  <a:gd name="connsiteY3" fmla="*/ 1168097 h 1343848"/>
                  <a:gd name="connsiteX4" fmla="*/ 74039 w 143977"/>
                  <a:gd name="connsiteY4" fmla="*/ 1091200 h 1343848"/>
                  <a:gd name="connsiteX5" fmla="*/ 81604 w 143977"/>
                  <a:gd name="connsiteY5" fmla="*/ 995099 h 1343848"/>
                  <a:gd name="connsiteX6" fmla="*/ 83068 w 143977"/>
                  <a:gd name="connsiteY6" fmla="*/ 977255 h 1343848"/>
                  <a:gd name="connsiteX7" fmla="*/ 90389 w 143977"/>
                  <a:gd name="connsiteY7" fmla="*/ 892436 h 1343848"/>
                  <a:gd name="connsiteX8" fmla="*/ 100150 w 143977"/>
                  <a:gd name="connsiteY8" fmla="*/ 786493 h 1343848"/>
                  <a:gd name="connsiteX9" fmla="*/ 100882 w 143977"/>
                  <a:gd name="connsiteY9" fmla="*/ 752725 h 1343848"/>
                  <a:gd name="connsiteX10" fmla="*/ 103176 w 143977"/>
                  <a:gd name="connsiteY10" fmla="*/ 663426 h 1343848"/>
                  <a:gd name="connsiteX11" fmla="*/ 103811 w 143977"/>
                  <a:gd name="connsiteY11" fmla="*/ 639501 h 1343848"/>
                  <a:gd name="connsiteX12" fmla="*/ 105031 w 143977"/>
                  <a:gd name="connsiteY12" fmla="*/ 603733 h 1343848"/>
                  <a:gd name="connsiteX13" fmla="*/ 107422 w 143977"/>
                  <a:gd name="connsiteY13" fmla="*/ 537158 h 1343848"/>
                  <a:gd name="connsiteX14" fmla="*/ 108935 w 143977"/>
                  <a:gd name="connsiteY14" fmla="*/ 497069 h 1343848"/>
                  <a:gd name="connsiteX15" fmla="*/ 110351 w 143977"/>
                  <a:gd name="connsiteY15" fmla="*/ 465942 h 1343848"/>
                  <a:gd name="connsiteX16" fmla="*/ 113816 w 143977"/>
                  <a:gd name="connsiteY16" fmla="*/ 392486 h 1343848"/>
                  <a:gd name="connsiteX17" fmla="*/ 115280 w 143977"/>
                  <a:gd name="connsiteY17" fmla="*/ 364000 h 1343848"/>
                  <a:gd name="connsiteX18" fmla="*/ 117915 w 143977"/>
                  <a:gd name="connsiteY18" fmla="*/ 319110 h 1343848"/>
                  <a:gd name="connsiteX19" fmla="*/ 122503 w 143977"/>
                  <a:gd name="connsiteY19" fmla="*/ 245814 h 1343848"/>
                  <a:gd name="connsiteX20" fmla="*/ 127433 w 143977"/>
                  <a:gd name="connsiteY20" fmla="*/ 180040 h 1343848"/>
                  <a:gd name="connsiteX21" fmla="*/ 130166 w 143977"/>
                  <a:gd name="connsiteY21" fmla="*/ 145232 h 1343848"/>
                  <a:gd name="connsiteX22" fmla="*/ 132069 w 143977"/>
                  <a:gd name="connsiteY22" fmla="*/ 121147 h 1343848"/>
                  <a:gd name="connsiteX23" fmla="*/ 136803 w 143977"/>
                  <a:gd name="connsiteY23" fmla="*/ 71616 h 1343848"/>
                  <a:gd name="connsiteX24" fmla="*/ 137145 w 143977"/>
                  <a:gd name="connsiteY24" fmla="*/ 67615 h 1343848"/>
                  <a:gd name="connsiteX25" fmla="*/ 140610 w 143977"/>
                  <a:gd name="connsiteY25" fmla="*/ 33287 h 1343848"/>
                  <a:gd name="connsiteX26" fmla="*/ 143978 w 143977"/>
                  <a:gd name="connsiteY26" fmla="*/ 0 h 1343848"/>
                  <a:gd name="connsiteX27" fmla="*/ 134314 w 143977"/>
                  <a:gd name="connsiteY27" fmla="*/ 54732 h 1343848"/>
                  <a:gd name="connsiteX28" fmla="*/ 132508 w 143977"/>
                  <a:gd name="connsiteY28" fmla="*/ 65134 h 1343848"/>
                  <a:gd name="connsiteX29" fmla="*/ 123577 w 143977"/>
                  <a:gd name="connsiteY29" fmla="*/ 117786 h 1343848"/>
                  <a:gd name="connsiteX30" fmla="*/ 120112 w 143977"/>
                  <a:gd name="connsiteY30" fmla="*/ 140031 h 1343848"/>
                  <a:gd name="connsiteX31" fmla="*/ 110692 w 143977"/>
                  <a:gd name="connsiteY31" fmla="*/ 200284 h 1343848"/>
                  <a:gd name="connsiteX32" fmla="*/ 105275 w 143977"/>
                  <a:gd name="connsiteY32" fmla="*/ 238132 h 1343848"/>
                  <a:gd name="connsiteX33" fmla="*/ 96831 w 143977"/>
                  <a:gd name="connsiteY33" fmla="*/ 298386 h 1343848"/>
                  <a:gd name="connsiteX34" fmla="*/ 89413 w 143977"/>
                  <a:gd name="connsiteY34" fmla="*/ 354798 h 1343848"/>
                  <a:gd name="connsiteX35" fmla="*/ 82580 w 143977"/>
                  <a:gd name="connsiteY35" fmla="*/ 408410 h 1343848"/>
                  <a:gd name="connsiteX36" fmla="*/ 73405 w 143977"/>
                  <a:gd name="connsiteY36" fmla="*/ 485627 h 1343848"/>
                  <a:gd name="connsiteX37" fmla="*/ 68622 w 143977"/>
                  <a:gd name="connsiteY37" fmla="*/ 526516 h 1343848"/>
                  <a:gd name="connsiteX38" fmla="*/ 57787 w 143977"/>
                  <a:gd name="connsiteY38" fmla="*/ 625978 h 1343848"/>
                  <a:gd name="connsiteX39" fmla="*/ 55396 w 143977"/>
                  <a:gd name="connsiteY39" fmla="*/ 648863 h 1343848"/>
                  <a:gd name="connsiteX40" fmla="*/ 43194 w 143977"/>
                  <a:gd name="connsiteY40" fmla="*/ 771530 h 1343848"/>
                  <a:gd name="connsiteX41" fmla="*/ 32262 w 143977"/>
                  <a:gd name="connsiteY41" fmla="*/ 890596 h 1343848"/>
                  <a:gd name="connsiteX42" fmla="*/ 29919 w 143977"/>
                  <a:gd name="connsiteY42" fmla="*/ 917002 h 1343848"/>
                  <a:gd name="connsiteX43" fmla="*/ 22696 w 143977"/>
                  <a:gd name="connsiteY43" fmla="*/ 1002140 h 1343848"/>
                  <a:gd name="connsiteX44" fmla="*/ 18157 w 143977"/>
                  <a:gd name="connsiteY44" fmla="*/ 1058473 h 1343848"/>
                  <a:gd name="connsiteX45" fmla="*/ 14692 w 143977"/>
                  <a:gd name="connsiteY45" fmla="*/ 1102242 h 1343848"/>
                  <a:gd name="connsiteX46" fmla="*/ 8103 w 143977"/>
                  <a:gd name="connsiteY46" fmla="*/ 1191062 h 1343848"/>
                  <a:gd name="connsiteX47" fmla="*/ 3808 w 143977"/>
                  <a:gd name="connsiteY47" fmla="*/ 1252435 h 1343848"/>
                  <a:gd name="connsiteX48" fmla="*/ 1 w 143977"/>
                  <a:gd name="connsiteY48" fmla="*/ 1309808 h 1343848"/>
                  <a:gd name="connsiteX49" fmla="*/ 30993 w 143977"/>
                  <a:gd name="connsiteY49" fmla="*/ 1326852 h 1343848"/>
                  <a:gd name="connsiteX50" fmla="*/ 61984 w 143977"/>
                  <a:gd name="connsiteY50" fmla="*/ 1343816 h 1343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43977" h="1343848">
                    <a:moveTo>
                      <a:pt x="61984" y="1343816"/>
                    </a:moveTo>
                    <a:cubicBezTo>
                      <a:pt x="62033" y="1344696"/>
                      <a:pt x="62521" y="1328052"/>
                      <a:pt x="63400" y="1298045"/>
                    </a:cubicBezTo>
                    <a:cubicBezTo>
                      <a:pt x="64425" y="1270679"/>
                      <a:pt x="65986" y="1228830"/>
                      <a:pt x="68036" y="1176739"/>
                    </a:cubicBezTo>
                    <a:cubicBezTo>
                      <a:pt x="68183" y="1174018"/>
                      <a:pt x="68329" y="1171137"/>
                      <a:pt x="68427" y="1168097"/>
                    </a:cubicBezTo>
                    <a:cubicBezTo>
                      <a:pt x="69403" y="1144172"/>
                      <a:pt x="72819" y="1118086"/>
                      <a:pt x="74039" y="1091200"/>
                    </a:cubicBezTo>
                    <a:cubicBezTo>
                      <a:pt x="75357" y="1060793"/>
                      <a:pt x="79896" y="1028226"/>
                      <a:pt x="81604" y="995099"/>
                    </a:cubicBezTo>
                    <a:cubicBezTo>
                      <a:pt x="81897" y="989177"/>
                      <a:pt x="82727" y="983176"/>
                      <a:pt x="83068" y="977255"/>
                    </a:cubicBezTo>
                    <a:cubicBezTo>
                      <a:pt x="84435" y="949729"/>
                      <a:pt x="88779" y="921002"/>
                      <a:pt x="90389" y="892436"/>
                    </a:cubicBezTo>
                    <a:cubicBezTo>
                      <a:pt x="92195" y="857629"/>
                      <a:pt x="98052" y="821781"/>
                      <a:pt x="100150" y="786493"/>
                    </a:cubicBezTo>
                    <a:cubicBezTo>
                      <a:pt x="100687" y="778411"/>
                      <a:pt x="100882" y="766889"/>
                      <a:pt x="100882" y="752725"/>
                    </a:cubicBezTo>
                    <a:cubicBezTo>
                      <a:pt x="101761" y="725199"/>
                      <a:pt x="102542" y="695113"/>
                      <a:pt x="103176" y="663426"/>
                    </a:cubicBezTo>
                    <a:cubicBezTo>
                      <a:pt x="103420" y="655504"/>
                      <a:pt x="103615" y="647582"/>
                      <a:pt x="103811" y="639501"/>
                    </a:cubicBezTo>
                    <a:cubicBezTo>
                      <a:pt x="104250" y="627658"/>
                      <a:pt x="104640" y="615735"/>
                      <a:pt x="105031" y="603733"/>
                    </a:cubicBezTo>
                    <a:cubicBezTo>
                      <a:pt x="105861" y="581648"/>
                      <a:pt x="106641" y="559403"/>
                      <a:pt x="107422" y="537158"/>
                    </a:cubicBezTo>
                    <a:cubicBezTo>
                      <a:pt x="107910" y="523795"/>
                      <a:pt x="108398" y="510432"/>
                      <a:pt x="108935" y="497069"/>
                    </a:cubicBezTo>
                    <a:cubicBezTo>
                      <a:pt x="109423" y="486667"/>
                      <a:pt x="109911" y="476265"/>
                      <a:pt x="110351" y="465942"/>
                    </a:cubicBezTo>
                    <a:cubicBezTo>
                      <a:pt x="111473" y="441137"/>
                      <a:pt x="112645" y="416572"/>
                      <a:pt x="113816" y="392486"/>
                    </a:cubicBezTo>
                    <a:cubicBezTo>
                      <a:pt x="114304" y="382884"/>
                      <a:pt x="114792" y="373442"/>
                      <a:pt x="115280" y="364000"/>
                    </a:cubicBezTo>
                    <a:cubicBezTo>
                      <a:pt x="116159" y="348797"/>
                      <a:pt x="117037" y="333833"/>
                      <a:pt x="117915" y="319110"/>
                    </a:cubicBezTo>
                    <a:cubicBezTo>
                      <a:pt x="119526" y="293745"/>
                      <a:pt x="121039" y="269179"/>
                      <a:pt x="122503" y="245814"/>
                    </a:cubicBezTo>
                    <a:cubicBezTo>
                      <a:pt x="124260" y="222689"/>
                      <a:pt x="125871" y="200684"/>
                      <a:pt x="127433" y="180040"/>
                    </a:cubicBezTo>
                    <a:cubicBezTo>
                      <a:pt x="128360" y="167957"/>
                      <a:pt x="129287" y="156354"/>
                      <a:pt x="130166" y="145232"/>
                    </a:cubicBezTo>
                    <a:cubicBezTo>
                      <a:pt x="130751" y="136910"/>
                      <a:pt x="131435" y="128908"/>
                      <a:pt x="132069" y="121147"/>
                    </a:cubicBezTo>
                    <a:cubicBezTo>
                      <a:pt x="133728" y="102823"/>
                      <a:pt x="135437" y="86259"/>
                      <a:pt x="136803" y="71616"/>
                    </a:cubicBezTo>
                    <a:cubicBezTo>
                      <a:pt x="136950" y="70255"/>
                      <a:pt x="137047" y="68975"/>
                      <a:pt x="137145" y="67615"/>
                    </a:cubicBezTo>
                    <a:cubicBezTo>
                      <a:pt x="138414" y="54412"/>
                      <a:pt x="139634" y="42889"/>
                      <a:pt x="140610" y="33287"/>
                    </a:cubicBezTo>
                    <a:cubicBezTo>
                      <a:pt x="142806" y="11923"/>
                      <a:pt x="143978" y="0"/>
                      <a:pt x="143978" y="0"/>
                    </a:cubicBezTo>
                    <a:cubicBezTo>
                      <a:pt x="143978" y="0"/>
                      <a:pt x="140464" y="19844"/>
                      <a:pt x="134314" y="54732"/>
                    </a:cubicBezTo>
                    <a:cubicBezTo>
                      <a:pt x="133728" y="58093"/>
                      <a:pt x="133143" y="61533"/>
                      <a:pt x="132508" y="65134"/>
                    </a:cubicBezTo>
                    <a:cubicBezTo>
                      <a:pt x="129824" y="80338"/>
                      <a:pt x="126554" y="97942"/>
                      <a:pt x="123577" y="117786"/>
                    </a:cubicBezTo>
                    <a:cubicBezTo>
                      <a:pt x="122454" y="124907"/>
                      <a:pt x="121283" y="132349"/>
                      <a:pt x="120112" y="140031"/>
                    </a:cubicBezTo>
                    <a:cubicBezTo>
                      <a:pt x="117183" y="158675"/>
                      <a:pt x="114060" y="178839"/>
                      <a:pt x="110692" y="200284"/>
                    </a:cubicBezTo>
                    <a:cubicBezTo>
                      <a:pt x="108935" y="212527"/>
                      <a:pt x="107130" y="225170"/>
                      <a:pt x="105275" y="238132"/>
                    </a:cubicBezTo>
                    <a:cubicBezTo>
                      <a:pt x="102542" y="257417"/>
                      <a:pt x="99760" y="277581"/>
                      <a:pt x="96831" y="298386"/>
                    </a:cubicBezTo>
                    <a:cubicBezTo>
                      <a:pt x="94342" y="316630"/>
                      <a:pt x="91902" y="335514"/>
                      <a:pt x="89413" y="354798"/>
                    </a:cubicBezTo>
                    <a:cubicBezTo>
                      <a:pt x="87168" y="372322"/>
                      <a:pt x="84923" y="390246"/>
                      <a:pt x="82580" y="408410"/>
                    </a:cubicBezTo>
                    <a:cubicBezTo>
                      <a:pt x="79603" y="433615"/>
                      <a:pt x="76528" y="459461"/>
                      <a:pt x="73405" y="485627"/>
                    </a:cubicBezTo>
                    <a:cubicBezTo>
                      <a:pt x="71794" y="499150"/>
                      <a:pt x="70233" y="512753"/>
                      <a:pt x="68622" y="526516"/>
                    </a:cubicBezTo>
                    <a:cubicBezTo>
                      <a:pt x="65059" y="559323"/>
                      <a:pt x="61350" y="592530"/>
                      <a:pt x="57787" y="625978"/>
                    </a:cubicBezTo>
                    <a:cubicBezTo>
                      <a:pt x="57006" y="633579"/>
                      <a:pt x="56177" y="641181"/>
                      <a:pt x="55396" y="648863"/>
                    </a:cubicBezTo>
                    <a:cubicBezTo>
                      <a:pt x="51345" y="689832"/>
                      <a:pt x="46903" y="730881"/>
                      <a:pt x="43194" y="771530"/>
                    </a:cubicBezTo>
                    <a:cubicBezTo>
                      <a:pt x="39387" y="811939"/>
                      <a:pt x="35581" y="851867"/>
                      <a:pt x="32262" y="890596"/>
                    </a:cubicBezTo>
                    <a:cubicBezTo>
                      <a:pt x="31481" y="899478"/>
                      <a:pt x="30700" y="908280"/>
                      <a:pt x="29919" y="917002"/>
                    </a:cubicBezTo>
                    <a:cubicBezTo>
                      <a:pt x="27381" y="946208"/>
                      <a:pt x="24990" y="974694"/>
                      <a:pt x="22696" y="1002140"/>
                    </a:cubicBezTo>
                    <a:cubicBezTo>
                      <a:pt x="21036" y="1021425"/>
                      <a:pt x="19572" y="1040229"/>
                      <a:pt x="18157" y="1058473"/>
                    </a:cubicBezTo>
                    <a:cubicBezTo>
                      <a:pt x="16986" y="1073516"/>
                      <a:pt x="15814" y="1088079"/>
                      <a:pt x="14692" y="1102242"/>
                    </a:cubicBezTo>
                    <a:cubicBezTo>
                      <a:pt x="12203" y="1134650"/>
                      <a:pt x="9958" y="1164416"/>
                      <a:pt x="8103" y="1191062"/>
                    </a:cubicBezTo>
                    <a:cubicBezTo>
                      <a:pt x="6395" y="1214267"/>
                      <a:pt x="4931" y="1234911"/>
                      <a:pt x="3808" y="1252435"/>
                    </a:cubicBezTo>
                    <a:cubicBezTo>
                      <a:pt x="1319" y="1286523"/>
                      <a:pt x="-48" y="1307167"/>
                      <a:pt x="1" y="1309808"/>
                    </a:cubicBezTo>
                    <a:cubicBezTo>
                      <a:pt x="148" y="1314529"/>
                      <a:pt x="30895" y="1322931"/>
                      <a:pt x="30993" y="1326852"/>
                    </a:cubicBezTo>
                    <a:cubicBezTo>
                      <a:pt x="31090" y="1331893"/>
                      <a:pt x="61838" y="1340295"/>
                      <a:pt x="61984" y="1343816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065870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88EECE75-478B-A0D9-7F10-CF51F214B257}"/>
                  </a:ext>
                </a:extLst>
              </p:cNvPr>
              <p:cNvSpPr/>
              <p:nvPr/>
            </p:nvSpPr>
            <p:spPr>
              <a:xfrm>
                <a:off x="1109667" y="5852422"/>
                <a:ext cx="118311" cy="1337274"/>
              </a:xfrm>
              <a:custGeom>
                <a:avLst/>
                <a:gdLst>
                  <a:gd name="connsiteX0" fmla="*/ 50618 w 118311"/>
                  <a:gd name="connsiteY0" fmla="*/ 1337094 h 1337274"/>
                  <a:gd name="connsiteX1" fmla="*/ 51838 w 118311"/>
                  <a:gd name="connsiteY1" fmla="*/ 1303567 h 1337274"/>
                  <a:gd name="connsiteX2" fmla="*/ 55840 w 118311"/>
                  <a:gd name="connsiteY2" fmla="*/ 1214747 h 1337274"/>
                  <a:gd name="connsiteX3" fmla="*/ 56182 w 118311"/>
                  <a:gd name="connsiteY3" fmla="*/ 1208426 h 1337274"/>
                  <a:gd name="connsiteX4" fmla="*/ 63649 w 118311"/>
                  <a:gd name="connsiteY4" fmla="*/ 1146332 h 1337274"/>
                  <a:gd name="connsiteX5" fmla="*/ 73361 w 118311"/>
                  <a:gd name="connsiteY5" fmla="*/ 1068715 h 1337274"/>
                  <a:gd name="connsiteX6" fmla="*/ 75216 w 118311"/>
                  <a:gd name="connsiteY6" fmla="*/ 1054312 h 1337274"/>
                  <a:gd name="connsiteX7" fmla="*/ 84343 w 118311"/>
                  <a:gd name="connsiteY7" fmla="*/ 985817 h 1337274"/>
                  <a:gd name="connsiteX8" fmla="*/ 96202 w 118311"/>
                  <a:gd name="connsiteY8" fmla="*/ 900278 h 1337274"/>
                  <a:gd name="connsiteX9" fmla="*/ 95714 w 118311"/>
                  <a:gd name="connsiteY9" fmla="*/ 861790 h 1337274"/>
                  <a:gd name="connsiteX10" fmla="*/ 94933 w 118311"/>
                  <a:gd name="connsiteY10" fmla="*/ 759847 h 1337274"/>
                  <a:gd name="connsiteX11" fmla="*/ 94787 w 118311"/>
                  <a:gd name="connsiteY11" fmla="*/ 732561 h 1337274"/>
                  <a:gd name="connsiteX12" fmla="*/ 94836 w 118311"/>
                  <a:gd name="connsiteY12" fmla="*/ 691672 h 1337274"/>
                  <a:gd name="connsiteX13" fmla="*/ 95129 w 118311"/>
                  <a:gd name="connsiteY13" fmla="*/ 615575 h 1337274"/>
                  <a:gd name="connsiteX14" fmla="*/ 95421 w 118311"/>
                  <a:gd name="connsiteY14" fmla="*/ 569805 h 1337274"/>
                  <a:gd name="connsiteX15" fmla="*/ 95861 w 118311"/>
                  <a:gd name="connsiteY15" fmla="*/ 534197 h 1337274"/>
                  <a:gd name="connsiteX16" fmla="*/ 97130 w 118311"/>
                  <a:gd name="connsiteY16" fmla="*/ 450099 h 1337274"/>
                  <a:gd name="connsiteX17" fmla="*/ 97813 w 118311"/>
                  <a:gd name="connsiteY17" fmla="*/ 417452 h 1337274"/>
                  <a:gd name="connsiteX18" fmla="*/ 99180 w 118311"/>
                  <a:gd name="connsiteY18" fmla="*/ 366080 h 1337274"/>
                  <a:gd name="connsiteX19" fmla="*/ 101864 w 118311"/>
                  <a:gd name="connsiteY19" fmla="*/ 282862 h 1337274"/>
                  <a:gd name="connsiteX20" fmla="*/ 105134 w 118311"/>
                  <a:gd name="connsiteY20" fmla="*/ 207246 h 1337274"/>
                  <a:gd name="connsiteX21" fmla="*/ 107086 w 118311"/>
                  <a:gd name="connsiteY21" fmla="*/ 167157 h 1337274"/>
                  <a:gd name="connsiteX22" fmla="*/ 108453 w 118311"/>
                  <a:gd name="connsiteY22" fmla="*/ 139471 h 1337274"/>
                  <a:gd name="connsiteX23" fmla="*/ 112211 w 118311"/>
                  <a:gd name="connsiteY23" fmla="*/ 82418 h 1337274"/>
                  <a:gd name="connsiteX24" fmla="*/ 112503 w 118311"/>
                  <a:gd name="connsiteY24" fmla="*/ 77857 h 1337274"/>
                  <a:gd name="connsiteX25" fmla="*/ 115432 w 118311"/>
                  <a:gd name="connsiteY25" fmla="*/ 38328 h 1337274"/>
                  <a:gd name="connsiteX26" fmla="*/ 118311 w 118311"/>
                  <a:gd name="connsiteY26" fmla="*/ 0 h 1337274"/>
                  <a:gd name="connsiteX27" fmla="*/ 109868 w 118311"/>
                  <a:gd name="connsiteY27" fmla="*/ 53532 h 1337274"/>
                  <a:gd name="connsiteX28" fmla="*/ 108257 w 118311"/>
                  <a:gd name="connsiteY28" fmla="*/ 63774 h 1337274"/>
                  <a:gd name="connsiteX29" fmla="*/ 100448 w 118311"/>
                  <a:gd name="connsiteY29" fmla="*/ 115305 h 1337274"/>
                  <a:gd name="connsiteX30" fmla="*/ 97471 w 118311"/>
                  <a:gd name="connsiteY30" fmla="*/ 137150 h 1337274"/>
                  <a:gd name="connsiteX31" fmla="*/ 89370 w 118311"/>
                  <a:gd name="connsiteY31" fmla="*/ 196043 h 1337274"/>
                  <a:gd name="connsiteX32" fmla="*/ 84684 w 118311"/>
                  <a:gd name="connsiteY32" fmla="*/ 233091 h 1337274"/>
                  <a:gd name="connsiteX33" fmla="*/ 77510 w 118311"/>
                  <a:gd name="connsiteY33" fmla="*/ 291984 h 1337274"/>
                  <a:gd name="connsiteX34" fmla="*/ 71214 w 118311"/>
                  <a:gd name="connsiteY34" fmla="*/ 347116 h 1337274"/>
                  <a:gd name="connsiteX35" fmla="*/ 65504 w 118311"/>
                  <a:gd name="connsiteY35" fmla="*/ 399448 h 1337274"/>
                  <a:gd name="connsiteX36" fmla="*/ 57841 w 118311"/>
                  <a:gd name="connsiteY36" fmla="*/ 474904 h 1337274"/>
                  <a:gd name="connsiteX37" fmla="*/ 53888 w 118311"/>
                  <a:gd name="connsiteY37" fmla="*/ 514833 h 1337274"/>
                  <a:gd name="connsiteX38" fmla="*/ 45005 w 118311"/>
                  <a:gd name="connsiteY38" fmla="*/ 611894 h 1337274"/>
                  <a:gd name="connsiteX39" fmla="*/ 43102 w 118311"/>
                  <a:gd name="connsiteY39" fmla="*/ 634219 h 1337274"/>
                  <a:gd name="connsiteX40" fmla="*/ 33243 w 118311"/>
                  <a:gd name="connsiteY40" fmla="*/ 753926 h 1337274"/>
                  <a:gd name="connsiteX41" fmla="*/ 24556 w 118311"/>
                  <a:gd name="connsiteY41" fmla="*/ 870111 h 1337274"/>
                  <a:gd name="connsiteX42" fmla="*/ 22750 w 118311"/>
                  <a:gd name="connsiteY42" fmla="*/ 895877 h 1337274"/>
                  <a:gd name="connsiteX43" fmla="*/ 17137 w 118311"/>
                  <a:gd name="connsiteY43" fmla="*/ 978935 h 1337274"/>
                  <a:gd name="connsiteX44" fmla="*/ 13623 w 118311"/>
                  <a:gd name="connsiteY44" fmla="*/ 1033827 h 1337274"/>
                  <a:gd name="connsiteX45" fmla="*/ 10988 w 118311"/>
                  <a:gd name="connsiteY45" fmla="*/ 1076477 h 1337274"/>
                  <a:gd name="connsiteX46" fmla="*/ 6010 w 118311"/>
                  <a:gd name="connsiteY46" fmla="*/ 1162976 h 1337274"/>
                  <a:gd name="connsiteX47" fmla="*/ 2789 w 118311"/>
                  <a:gd name="connsiteY47" fmla="*/ 1222829 h 1337274"/>
                  <a:gd name="connsiteX48" fmla="*/ 7 w 118311"/>
                  <a:gd name="connsiteY48" fmla="*/ 1278761 h 1337274"/>
                  <a:gd name="connsiteX49" fmla="*/ 25239 w 118311"/>
                  <a:gd name="connsiteY49" fmla="*/ 1307968 h 1337274"/>
                  <a:gd name="connsiteX50" fmla="*/ 50618 w 118311"/>
                  <a:gd name="connsiteY50" fmla="*/ 1337094 h 1337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18311" h="1337274">
                    <a:moveTo>
                      <a:pt x="50618" y="1337094"/>
                    </a:moveTo>
                    <a:cubicBezTo>
                      <a:pt x="50667" y="1338934"/>
                      <a:pt x="51155" y="1326612"/>
                      <a:pt x="51838" y="1303567"/>
                    </a:cubicBezTo>
                    <a:cubicBezTo>
                      <a:pt x="52814" y="1285883"/>
                      <a:pt x="54181" y="1255236"/>
                      <a:pt x="55840" y="1214747"/>
                    </a:cubicBezTo>
                    <a:cubicBezTo>
                      <a:pt x="55987" y="1212987"/>
                      <a:pt x="56084" y="1210826"/>
                      <a:pt x="56182" y="1208426"/>
                    </a:cubicBezTo>
                    <a:cubicBezTo>
                      <a:pt x="56963" y="1189301"/>
                      <a:pt x="62624" y="1167857"/>
                      <a:pt x="63649" y="1146332"/>
                    </a:cubicBezTo>
                    <a:cubicBezTo>
                      <a:pt x="64723" y="1122007"/>
                      <a:pt x="71995" y="1095281"/>
                      <a:pt x="73361" y="1068715"/>
                    </a:cubicBezTo>
                    <a:cubicBezTo>
                      <a:pt x="73605" y="1063994"/>
                      <a:pt x="74972" y="1059033"/>
                      <a:pt x="75216" y="1054312"/>
                    </a:cubicBezTo>
                    <a:cubicBezTo>
                      <a:pt x="76338" y="1032307"/>
                      <a:pt x="83025" y="1008702"/>
                      <a:pt x="84343" y="985817"/>
                    </a:cubicBezTo>
                    <a:cubicBezTo>
                      <a:pt x="85807" y="957971"/>
                      <a:pt x="94494" y="928524"/>
                      <a:pt x="96202" y="900278"/>
                    </a:cubicBezTo>
                    <a:cubicBezTo>
                      <a:pt x="96642" y="893797"/>
                      <a:pt x="96398" y="880434"/>
                      <a:pt x="95714" y="861790"/>
                    </a:cubicBezTo>
                    <a:cubicBezTo>
                      <a:pt x="95763" y="832423"/>
                      <a:pt x="95470" y="797855"/>
                      <a:pt x="94933" y="759847"/>
                    </a:cubicBezTo>
                    <a:cubicBezTo>
                      <a:pt x="94933" y="750885"/>
                      <a:pt x="94885" y="741763"/>
                      <a:pt x="94787" y="732561"/>
                    </a:cubicBezTo>
                    <a:cubicBezTo>
                      <a:pt x="94787" y="719198"/>
                      <a:pt x="94836" y="705515"/>
                      <a:pt x="94836" y="691672"/>
                    </a:cubicBezTo>
                    <a:cubicBezTo>
                      <a:pt x="94933" y="666787"/>
                      <a:pt x="95031" y="641341"/>
                      <a:pt x="95129" y="615575"/>
                    </a:cubicBezTo>
                    <a:cubicBezTo>
                      <a:pt x="95226" y="600372"/>
                      <a:pt x="95324" y="585089"/>
                      <a:pt x="95421" y="569805"/>
                    </a:cubicBezTo>
                    <a:cubicBezTo>
                      <a:pt x="95568" y="557963"/>
                      <a:pt x="95714" y="546040"/>
                      <a:pt x="95861" y="534197"/>
                    </a:cubicBezTo>
                    <a:cubicBezTo>
                      <a:pt x="96202" y="506031"/>
                      <a:pt x="96739" y="477865"/>
                      <a:pt x="97130" y="450099"/>
                    </a:cubicBezTo>
                    <a:cubicBezTo>
                      <a:pt x="97325" y="439137"/>
                      <a:pt x="97569" y="428254"/>
                      <a:pt x="97813" y="417452"/>
                    </a:cubicBezTo>
                    <a:cubicBezTo>
                      <a:pt x="98252" y="400088"/>
                      <a:pt x="98740" y="382964"/>
                      <a:pt x="99180" y="366080"/>
                    </a:cubicBezTo>
                    <a:cubicBezTo>
                      <a:pt x="100107" y="337434"/>
                      <a:pt x="101034" y="309588"/>
                      <a:pt x="101864" y="282862"/>
                    </a:cubicBezTo>
                    <a:cubicBezTo>
                      <a:pt x="103035" y="256376"/>
                      <a:pt x="104060" y="231091"/>
                      <a:pt x="105134" y="207246"/>
                    </a:cubicBezTo>
                    <a:cubicBezTo>
                      <a:pt x="105817" y="193322"/>
                      <a:pt x="106452" y="179960"/>
                      <a:pt x="107086" y="167157"/>
                    </a:cubicBezTo>
                    <a:cubicBezTo>
                      <a:pt x="107525" y="157635"/>
                      <a:pt x="107965" y="148353"/>
                      <a:pt x="108453" y="139471"/>
                    </a:cubicBezTo>
                    <a:cubicBezTo>
                      <a:pt x="109770" y="118426"/>
                      <a:pt x="111088" y="99302"/>
                      <a:pt x="112211" y="82418"/>
                    </a:cubicBezTo>
                    <a:cubicBezTo>
                      <a:pt x="112308" y="80898"/>
                      <a:pt x="112406" y="79377"/>
                      <a:pt x="112503" y="77857"/>
                    </a:cubicBezTo>
                    <a:cubicBezTo>
                      <a:pt x="113480" y="62654"/>
                      <a:pt x="114602" y="49371"/>
                      <a:pt x="115432" y="38328"/>
                    </a:cubicBezTo>
                    <a:cubicBezTo>
                      <a:pt x="117286" y="13763"/>
                      <a:pt x="118311" y="0"/>
                      <a:pt x="118311" y="0"/>
                    </a:cubicBezTo>
                    <a:cubicBezTo>
                      <a:pt x="118311" y="0"/>
                      <a:pt x="115237" y="19444"/>
                      <a:pt x="109868" y="53532"/>
                    </a:cubicBezTo>
                    <a:cubicBezTo>
                      <a:pt x="109380" y="56812"/>
                      <a:pt x="108843" y="60253"/>
                      <a:pt x="108257" y="63774"/>
                    </a:cubicBezTo>
                    <a:cubicBezTo>
                      <a:pt x="105915" y="78657"/>
                      <a:pt x="103035" y="95861"/>
                      <a:pt x="100448" y="115305"/>
                    </a:cubicBezTo>
                    <a:cubicBezTo>
                      <a:pt x="99472" y="122347"/>
                      <a:pt x="98447" y="129549"/>
                      <a:pt x="97471" y="137150"/>
                    </a:cubicBezTo>
                    <a:cubicBezTo>
                      <a:pt x="94982" y="155394"/>
                      <a:pt x="92249" y="175078"/>
                      <a:pt x="89370" y="196043"/>
                    </a:cubicBezTo>
                    <a:cubicBezTo>
                      <a:pt x="87857" y="207966"/>
                      <a:pt x="86295" y="220368"/>
                      <a:pt x="84684" y="233091"/>
                    </a:cubicBezTo>
                    <a:cubicBezTo>
                      <a:pt x="82390" y="251975"/>
                      <a:pt x="79999" y="271660"/>
                      <a:pt x="77510" y="291984"/>
                    </a:cubicBezTo>
                    <a:cubicBezTo>
                      <a:pt x="75411" y="309828"/>
                      <a:pt x="73361" y="328232"/>
                      <a:pt x="71214" y="347116"/>
                    </a:cubicBezTo>
                    <a:cubicBezTo>
                      <a:pt x="69310" y="364240"/>
                      <a:pt x="67456" y="381684"/>
                      <a:pt x="65504" y="399448"/>
                    </a:cubicBezTo>
                    <a:cubicBezTo>
                      <a:pt x="63015" y="424093"/>
                      <a:pt x="60428" y="449299"/>
                      <a:pt x="57841" y="474904"/>
                    </a:cubicBezTo>
                    <a:cubicBezTo>
                      <a:pt x="56523" y="488107"/>
                      <a:pt x="55206" y="501390"/>
                      <a:pt x="53888" y="514833"/>
                    </a:cubicBezTo>
                    <a:cubicBezTo>
                      <a:pt x="50960" y="546840"/>
                      <a:pt x="47934" y="579247"/>
                      <a:pt x="45005" y="611894"/>
                    </a:cubicBezTo>
                    <a:cubicBezTo>
                      <a:pt x="44371" y="619336"/>
                      <a:pt x="43736" y="626778"/>
                      <a:pt x="43102" y="634219"/>
                    </a:cubicBezTo>
                    <a:cubicBezTo>
                      <a:pt x="39832" y="674148"/>
                      <a:pt x="36220" y="714237"/>
                      <a:pt x="33243" y="753926"/>
                    </a:cubicBezTo>
                    <a:cubicBezTo>
                      <a:pt x="30217" y="793294"/>
                      <a:pt x="27191" y="832183"/>
                      <a:pt x="24556" y="870111"/>
                    </a:cubicBezTo>
                    <a:cubicBezTo>
                      <a:pt x="23921" y="878753"/>
                      <a:pt x="23336" y="887315"/>
                      <a:pt x="22750" y="895877"/>
                    </a:cubicBezTo>
                    <a:cubicBezTo>
                      <a:pt x="20749" y="924283"/>
                      <a:pt x="18894" y="952049"/>
                      <a:pt x="17137" y="978935"/>
                    </a:cubicBezTo>
                    <a:cubicBezTo>
                      <a:pt x="15868" y="997739"/>
                      <a:pt x="14697" y="1016063"/>
                      <a:pt x="13623" y="1033827"/>
                    </a:cubicBezTo>
                    <a:cubicBezTo>
                      <a:pt x="12696" y="1048471"/>
                      <a:pt x="11818" y="1062714"/>
                      <a:pt x="10988" y="1076477"/>
                    </a:cubicBezTo>
                    <a:cubicBezTo>
                      <a:pt x="9084" y="1107684"/>
                      <a:pt x="7425" y="1136730"/>
                      <a:pt x="6010" y="1162976"/>
                    </a:cubicBezTo>
                    <a:cubicBezTo>
                      <a:pt x="4692" y="1185221"/>
                      <a:pt x="3618" y="1205305"/>
                      <a:pt x="2789" y="1222829"/>
                    </a:cubicBezTo>
                    <a:cubicBezTo>
                      <a:pt x="885" y="1253556"/>
                      <a:pt x="-91" y="1273400"/>
                      <a:pt x="7" y="1278761"/>
                    </a:cubicBezTo>
                    <a:cubicBezTo>
                      <a:pt x="251" y="1288123"/>
                      <a:pt x="24995" y="1300046"/>
                      <a:pt x="25239" y="1307968"/>
                    </a:cubicBezTo>
                    <a:cubicBezTo>
                      <a:pt x="25581" y="1318050"/>
                      <a:pt x="50374" y="1330052"/>
                      <a:pt x="50618" y="1337094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5954836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5AC99173-113D-3677-81C8-3787B0A72285}"/>
                  </a:ext>
                </a:extLst>
              </p:cNvPr>
              <p:cNvSpPr/>
              <p:nvPr/>
            </p:nvSpPr>
            <p:spPr>
              <a:xfrm>
                <a:off x="1311819" y="5924997"/>
                <a:ext cx="118360" cy="1337274"/>
              </a:xfrm>
              <a:custGeom>
                <a:avLst/>
                <a:gdLst>
                  <a:gd name="connsiteX0" fmla="*/ 50667 w 118360"/>
                  <a:gd name="connsiteY0" fmla="*/ 1337094 h 1337274"/>
                  <a:gd name="connsiteX1" fmla="*/ 51887 w 118360"/>
                  <a:gd name="connsiteY1" fmla="*/ 1303567 h 1337274"/>
                  <a:gd name="connsiteX2" fmla="*/ 55889 w 118360"/>
                  <a:gd name="connsiteY2" fmla="*/ 1214747 h 1337274"/>
                  <a:gd name="connsiteX3" fmla="*/ 56231 w 118360"/>
                  <a:gd name="connsiteY3" fmla="*/ 1208426 h 1337274"/>
                  <a:gd name="connsiteX4" fmla="*/ 63698 w 118360"/>
                  <a:gd name="connsiteY4" fmla="*/ 1146332 h 1337274"/>
                  <a:gd name="connsiteX5" fmla="*/ 73410 w 118360"/>
                  <a:gd name="connsiteY5" fmla="*/ 1068715 h 1337274"/>
                  <a:gd name="connsiteX6" fmla="*/ 75265 w 118360"/>
                  <a:gd name="connsiteY6" fmla="*/ 1054312 h 1337274"/>
                  <a:gd name="connsiteX7" fmla="*/ 84392 w 118360"/>
                  <a:gd name="connsiteY7" fmla="*/ 985817 h 1337274"/>
                  <a:gd name="connsiteX8" fmla="*/ 96251 w 118360"/>
                  <a:gd name="connsiteY8" fmla="*/ 900278 h 1337274"/>
                  <a:gd name="connsiteX9" fmla="*/ 95763 w 118360"/>
                  <a:gd name="connsiteY9" fmla="*/ 861789 h 1337274"/>
                  <a:gd name="connsiteX10" fmla="*/ 94982 w 118360"/>
                  <a:gd name="connsiteY10" fmla="*/ 759847 h 1337274"/>
                  <a:gd name="connsiteX11" fmla="*/ 94836 w 118360"/>
                  <a:gd name="connsiteY11" fmla="*/ 732561 h 1337274"/>
                  <a:gd name="connsiteX12" fmla="*/ 94885 w 118360"/>
                  <a:gd name="connsiteY12" fmla="*/ 691672 h 1337274"/>
                  <a:gd name="connsiteX13" fmla="*/ 95177 w 118360"/>
                  <a:gd name="connsiteY13" fmla="*/ 615575 h 1337274"/>
                  <a:gd name="connsiteX14" fmla="*/ 95470 w 118360"/>
                  <a:gd name="connsiteY14" fmla="*/ 569805 h 1337274"/>
                  <a:gd name="connsiteX15" fmla="*/ 95910 w 118360"/>
                  <a:gd name="connsiteY15" fmla="*/ 534197 h 1337274"/>
                  <a:gd name="connsiteX16" fmla="*/ 97179 w 118360"/>
                  <a:gd name="connsiteY16" fmla="*/ 450099 h 1337274"/>
                  <a:gd name="connsiteX17" fmla="*/ 97862 w 118360"/>
                  <a:gd name="connsiteY17" fmla="*/ 417452 h 1337274"/>
                  <a:gd name="connsiteX18" fmla="*/ 99228 w 118360"/>
                  <a:gd name="connsiteY18" fmla="*/ 366080 h 1337274"/>
                  <a:gd name="connsiteX19" fmla="*/ 101913 w 118360"/>
                  <a:gd name="connsiteY19" fmla="*/ 282862 h 1337274"/>
                  <a:gd name="connsiteX20" fmla="*/ 105183 w 118360"/>
                  <a:gd name="connsiteY20" fmla="*/ 207246 h 1337274"/>
                  <a:gd name="connsiteX21" fmla="*/ 107135 w 118360"/>
                  <a:gd name="connsiteY21" fmla="*/ 167157 h 1337274"/>
                  <a:gd name="connsiteX22" fmla="*/ 108502 w 118360"/>
                  <a:gd name="connsiteY22" fmla="*/ 139471 h 1337274"/>
                  <a:gd name="connsiteX23" fmla="*/ 112259 w 118360"/>
                  <a:gd name="connsiteY23" fmla="*/ 82418 h 1337274"/>
                  <a:gd name="connsiteX24" fmla="*/ 112552 w 118360"/>
                  <a:gd name="connsiteY24" fmla="*/ 77857 h 1337274"/>
                  <a:gd name="connsiteX25" fmla="*/ 115481 w 118360"/>
                  <a:gd name="connsiteY25" fmla="*/ 38328 h 1337274"/>
                  <a:gd name="connsiteX26" fmla="*/ 118360 w 118360"/>
                  <a:gd name="connsiteY26" fmla="*/ 0 h 1337274"/>
                  <a:gd name="connsiteX27" fmla="*/ 109917 w 118360"/>
                  <a:gd name="connsiteY27" fmla="*/ 53532 h 1337274"/>
                  <a:gd name="connsiteX28" fmla="*/ 108306 w 118360"/>
                  <a:gd name="connsiteY28" fmla="*/ 63774 h 1337274"/>
                  <a:gd name="connsiteX29" fmla="*/ 100497 w 118360"/>
                  <a:gd name="connsiteY29" fmla="*/ 115305 h 1337274"/>
                  <a:gd name="connsiteX30" fmla="*/ 97520 w 118360"/>
                  <a:gd name="connsiteY30" fmla="*/ 137150 h 1337274"/>
                  <a:gd name="connsiteX31" fmla="*/ 89418 w 118360"/>
                  <a:gd name="connsiteY31" fmla="*/ 196043 h 1337274"/>
                  <a:gd name="connsiteX32" fmla="*/ 84733 w 118360"/>
                  <a:gd name="connsiteY32" fmla="*/ 233091 h 1337274"/>
                  <a:gd name="connsiteX33" fmla="*/ 77559 w 118360"/>
                  <a:gd name="connsiteY33" fmla="*/ 291984 h 1337274"/>
                  <a:gd name="connsiteX34" fmla="*/ 71263 w 118360"/>
                  <a:gd name="connsiteY34" fmla="*/ 347116 h 1337274"/>
                  <a:gd name="connsiteX35" fmla="*/ 65552 w 118360"/>
                  <a:gd name="connsiteY35" fmla="*/ 399448 h 1337274"/>
                  <a:gd name="connsiteX36" fmla="*/ 57890 w 118360"/>
                  <a:gd name="connsiteY36" fmla="*/ 474904 h 1337274"/>
                  <a:gd name="connsiteX37" fmla="*/ 53937 w 118360"/>
                  <a:gd name="connsiteY37" fmla="*/ 514833 h 1337274"/>
                  <a:gd name="connsiteX38" fmla="*/ 45054 w 118360"/>
                  <a:gd name="connsiteY38" fmla="*/ 611895 h 1337274"/>
                  <a:gd name="connsiteX39" fmla="*/ 43102 w 118360"/>
                  <a:gd name="connsiteY39" fmla="*/ 634219 h 1337274"/>
                  <a:gd name="connsiteX40" fmla="*/ 33243 w 118360"/>
                  <a:gd name="connsiteY40" fmla="*/ 753926 h 1337274"/>
                  <a:gd name="connsiteX41" fmla="*/ 24556 w 118360"/>
                  <a:gd name="connsiteY41" fmla="*/ 870111 h 1337274"/>
                  <a:gd name="connsiteX42" fmla="*/ 22750 w 118360"/>
                  <a:gd name="connsiteY42" fmla="*/ 895877 h 1337274"/>
                  <a:gd name="connsiteX43" fmla="*/ 17137 w 118360"/>
                  <a:gd name="connsiteY43" fmla="*/ 978935 h 1337274"/>
                  <a:gd name="connsiteX44" fmla="*/ 13623 w 118360"/>
                  <a:gd name="connsiteY44" fmla="*/ 1033827 h 1337274"/>
                  <a:gd name="connsiteX45" fmla="*/ 10988 w 118360"/>
                  <a:gd name="connsiteY45" fmla="*/ 1076477 h 1337274"/>
                  <a:gd name="connsiteX46" fmla="*/ 6010 w 118360"/>
                  <a:gd name="connsiteY46" fmla="*/ 1162976 h 1337274"/>
                  <a:gd name="connsiteX47" fmla="*/ 2789 w 118360"/>
                  <a:gd name="connsiteY47" fmla="*/ 1222829 h 1337274"/>
                  <a:gd name="connsiteX48" fmla="*/ 7 w 118360"/>
                  <a:gd name="connsiteY48" fmla="*/ 1278761 h 1337274"/>
                  <a:gd name="connsiteX49" fmla="*/ 25239 w 118360"/>
                  <a:gd name="connsiteY49" fmla="*/ 1307968 h 1337274"/>
                  <a:gd name="connsiteX50" fmla="*/ 50667 w 118360"/>
                  <a:gd name="connsiteY50" fmla="*/ 1337094 h 1337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18360" h="1337274">
                    <a:moveTo>
                      <a:pt x="50667" y="1337094"/>
                    </a:moveTo>
                    <a:cubicBezTo>
                      <a:pt x="50716" y="1338934"/>
                      <a:pt x="51155" y="1326612"/>
                      <a:pt x="51887" y="1303567"/>
                    </a:cubicBezTo>
                    <a:cubicBezTo>
                      <a:pt x="52863" y="1285883"/>
                      <a:pt x="54230" y="1255236"/>
                      <a:pt x="55889" y="1214747"/>
                    </a:cubicBezTo>
                    <a:cubicBezTo>
                      <a:pt x="56036" y="1212987"/>
                      <a:pt x="56133" y="1210826"/>
                      <a:pt x="56231" y="1208426"/>
                    </a:cubicBezTo>
                    <a:cubicBezTo>
                      <a:pt x="57012" y="1189302"/>
                      <a:pt x="62673" y="1167857"/>
                      <a:pt x="63698" y="1146332"/>
                    </a:cubicBezTo>
                    <a:cubicBezTo>
                      <a:pt x="64772" y="1122007"/>
                      <a:pt x="72044" y="1095281"/>
                      <a:pt x="73410" y="1068715"/>
                    </a:cubicBezTo>
                    <a:cubicBezTo>
                      <a:pt x="73654" y="1063994"/>
                      <a:pt x="75021" y="1059033"/>
                      <a:pt x="75265" y="1054312"/>
                    </a:cubicBezTo>
                    <a:cubicBezTo>
                      <a:pt x="76387" y="1032307"/>
                      <a:pt x="83074" y="1008702"/>
                      <a:pt x="84392" y="985817"/>
                    </a:cubicBezTo>
                    <a:cubicBezTo>
                      <a:pt x="85856" y="957971"/>
                      <a:pt x="94543" y="928524"/>
                      <a:pt x="96251" y="900278"/>
                    </a:cubicBezTo>
                    <a:cubicBezTo>
                      <a:pt x="96690" y="893796"/>
                      <a:pt x="96446" y="880434"/>
                      <a:pt x="95763" y="861789"/>
                    </a:cubicBezTo>
                    <a:cubicBezTo>
                      <a:pt x="95812" y="832423"/>
                      <a:pt x="95519" y="797855"/>
                      <a:pt x="94982" y="759847"/>
                    </a:cubicBezTo>
                    <a:cubicBezTo>
                      <a:pt x="94982" y="750885"/>
                      <a:pt x="94934" y="741763"/>
                      <a:pt x="94836" y="732561"/>
                    </a:cubicBezTo>
                    <a:cubicBezTo>
                      <a:pt x="94836" y="719198"/>
                      <a:pt x="94885" y="705515"/>
                      <a:pt x="94885" y="691672"/>
                    </a:cubicBezTo>
                    <a:cubicBezTo>
                      <a:pt x="94982" y="666787"/>
                      <a:pt x="95080" y="641341"/>
                      <a:pt x="95177" y="615575"/>
                    </a:cubicBezTo>
                    <a:cubicBezTo>
                      <a:pt x="95275" y="600372"/>
                      <a:pt x="95324" y="585089"/>
                      <a:pt x="95470" y="569805"/>
                    </a:cubicBezTo>
                    <a:cubicBezTo>
                      <a:pt x="95617" y="557963"/>
                      <a:pt x="95763" y="546040"/>
                      <a:pt x="95910" y="534197"/>
                    </a:cubicBezTo>
                    <a:cubicBezTo>
                      <a:pt x="96251" y="506031"/>
                      <a:pt x="96788" y="477865"/>
                      <a:pt x="97179" y="450099"/>
                    </a:cubicBezTo>
                    <a:cubicBezTo>
                      <a:pt x="97374" y="439137"/>
                      <a:pt x="97618" y="428254"/>
                      <a:pt x="97862" y="417452"/>
                    </a:cubicBezTo>
                    <a:cubicBezTo>
                      <a:pt x="98301" y="400088"/>
                      <a:pt x="98789" y="382964"/>
                      <a:pt x="99228" y="366080"/>
                    </a:cubicBezTo>
                    <a:cubicBezTo>
                      <a:pt x="100156" y="337434"/>
                      <a:pt x="101083" y="309588"/>
                      <a:pt x="101913" y="282862"/>
                    </a:cubicBezTo>
                    <a:cubicBezTo>
                      <a:pt x="103084" y="256376"/>
                      <a:pt x="104109" y="231091"/>
                      <a:pt x="105183" y="207246"/>
                    </a:cubicBezTo>
                    <a:cubicBezTo>
                      <a:pt x="105866" y="193403"/>
                      <a:pt x="106500" y="179960"/>
                      <a:pt x="107135" y="167157"/>
                    </a:cubicBezTo>
                    <a:cubicBezTo>
                      <a:pt x="107574" y="157635"/>
                      <a:pt x="108013" y="148353"/>
                      <a:pt x="108502" y="139471"/>
                    </a:cubicBezTo>
                    <a:cubicBezTo>
                      <a:pt x="109819" y="118426"/>
                      <a:pt x="111137" y="99302"/>
                      <a:pt x="112259" y="82418"/>
                    </a:cubicBezTo>
                    <a:cubicBezTo>
                      <a:pt x="112357" y="80898"/>
                      <a:pt x="112455" y="79377"/>
                      <a:pt x="112552" y="77857"/>
                    </a:cubicBezTo>
                    <a:cubicBezTo>
                      <a:pt x="113528" y="62654"/>
                      <a:pt x="114651" y="49371"/>
                      <a:pt x="115481" y="38328"/>
                    </a:cubicBezTo>
                    <a:cubicBezTo>
                      <a:pt x="117335" y="13763"/>
                      <a:pt x="118360" y="0"/>
                      <a:pt x="118360" y="0"/>
                    </a:cubicBezTo>
                    <a:cubicBezTo>
                      <a:pt x="118360" y="0"/>
                      <a:pt x="115285" y="19444"/>
                      <a:pt x="109917" y="53532"/>
                    </a:cubicBezTo>
                    <a:cubicBezTo>
                      <a:pt x="109429" y="56812"/>
                      <a:pt x="108892" y="60253"/>
                      <a:pt x="108306" y="63774"/>
                    </a:cubicBezTo>
                    <a:cubicBezTo>
                      <a:pt x="105964" y="78657"/>
                      <a:pt x="103084" y="95861"/>
                      <a:pt x="100497" y="115305"/>
                    </a:cubicBezTo>
                    <a:cubicBezTo>
                      <a:pt x="99521" y="122347"/>
                      <a:pt x="98496" y="129549"/>
                      <a:pt x="97520" y="137150"/>
                    </a:cubicBezTo>
                    <a:cubicBezTo>
                      <a:pt x="95031" y="155394"/>
                      <a:pt x="92298" y="175079"/>
                      <a:pt x="89418" y="196043"/>
                    </a:cubicBezTo>
                    <a:cubicBezTo>
                      <a:pt x="87906" y="207966"/>
                      <a:pt x="86344" y="220368"/>
                      <a:pt x="84733" y="233091"/>
                    </a:cubicBezTo>
                    <a:cubicBezTo>
                      <a:pt x="82439" y="251975"/>
                      <a:pt x="80048" y="271660"/>
                      <a:pt x="77559" y="291984"/>
                    </a:cubicBezTo>
                    <a:cubicBezTo>
                      <a:pt x="75460" y="309828"/>
                      <a:pt x="73410" y="328232"/>
                      <a:pt x="71263" y="347116"/>
                    </a:cubicBezTo>
                    <a:cubicBezTo>
                      <a:pt x="69359" y="364240"/>
                      <a:pt x="67505" y="381684"/>
                      <a:pt x="65552" y="399448"/>
                    </a:cubicBezTo>
                    <a:cubicBezTo>
                      <a:pt x="63063" y="424093"/>
                      <a:pt x="60477" y="449299"/>
                      <a:pt x="57890" y="474904"/>
                    </a:cubicBezTo>
                    <a:cubicBezTo>
                      <a:pt x="56572" y="488107"/>
                      <a:pt x="55255" y="501390"/>
                      <a:pt x="53937" y="514833"/>
                    </a:cubicBezTo>
                    <a:cubicBezTo>
                      <a:pt x="51009" y="546840"/>
                      <a:pt x="47983" y="579247"/>
                      <a:pt x="45054" y="611895"/>
                    </a:cubicBezTo>
                    <a:cubicBezTo>
                      <a:pt x="44420" y="619336"/>
                      <a:pt x="43785" y="626778"/>
                      <a:pt x="43102" y="634219"/>
                    </a:cubicBezTo>
                    <a:cubicBezTo>
                      <a:pt x="39832" y="674148"/>
                      <a:pt x="36220" y="714237"/>
                      <a:pt x="33243" y="753926"/>
                    </a:cubicBezTo>
                    <a:cubicBezTo>
                      <a:pt x="30217" y="793214"/>
                      <a:pt x="27191" y="832183"/>
                      <a:pt x="24556" y="870111"/>
                    </a:cubicBezTo>
                    <a:cubicBezTo>
                      <a:pt x="23921" y="878753"/>
                      <a:pt x="23336" y="887315"/>
                      <a:pt x="22750" y="895877"/>
                    </a:cubicBezTo>
                    <a:cubicBezTo>
                      <a:pt x="20749" y="924283"/>
                      <a:pt x="18895" y="952049"/>
                      <a:pt x="17137" y="978935"/>
                    </a:cubicBezTo>
                    <a:cubicBezTo>
                      <a:pt x="15868" y="997739"/>
                      <a:pt x="14697" y="1016063"/>
                      <a:pt x="13623" y="1033827"/>
                    </a:cubicBezTo>
                    <a:cubicBezTo>
                      <a:pt x="12696" y="1048471"/>
                      <a:pt x="11818" y="1062714"/>
                      <a:pt x="10988" y="1076477"/>
                    </a:cubicBezTo>
                    <a:cubicBezTo>
                      <a:pt x="9085" y="1107684"/>
                      <a:pt x="7425" y="1136730"/>
                      <a:pt x="6010" y="1162976"/>
                    </a:cubicBezTo>
                    <a:cubicBezTo>
                      <a:pt x="4692" y="1185221"/>
                      <a:pt x="3618" y="1205305"/>
                      <a:pt x="2789" y="1222829"/>
                    </a:cubicBezTo>
                    <a:cubicBezTo>
                      <a:pt x="885" y="1253556"/>
                      <a:pt x="-91" y="1273400"/>
                      <a:pt x="7" y="1278761"/>
                    </a:cubicBezTo>
                    <a:cubicBezTo>
                      <a:pt x="251" y="1288123"/>
                      <a:pt x="24995" y="1300126"/>
                      <a:pt x="25239" y="1307968"/>
                    </a:cubicBezTo>
                    <a:cubicBezTo>
                      <a:pt x="25630" y="1318050"/>
                      <a:pt x="50423" y="1330052"/>
                      <a:pt x="50667" y="1337094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5954747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31F470C9-FA1C-237E-5D90-487E36D5D122}"/>
                  </a:ext>
                </a:extLst>
              </p:cNvPr>
              <p:cNvSpPr/>
              <p:nvPr/>
            </p:nvSpPr>
            <p:spPr>
              <a:xfrm>
                <a:off x="1039017" y="5939881"/>
                <a:ext cx="92569" cy="1330819"/>
              </a:xfrm>
              <a:custGeom>
                <a:avLst/>
                <a:gdLst>
                  <a:gd name="connsiteX0" fmla="*/ 39226 w 92569"/>
                  <a:gd name="connsiteY0" fmla="*/ 1330292 h 1330819"/>
                  <a:gd name="connsiteX1" fmla="*/ 40299 w 92569"/>
                  <a:gd name="connsiteY1" fmla="*/ 1309008 h 1330819"/>
                  <a:gd name="connsiteX2" fmla="*/ 43667 w 92569"/>
                  <a:gd name="connsiteY2" fmla="*/ 1252595 h 1330819"/>
                  <a:gd name="connsiteX3" fmla="*/ 43960 w 92569"/>
                  <a:gd name="connsiteY3" fmla="*/ 1248594 h 1330819"/>
                  <a:gd name="connsiteX4" fmla="*/ 53233 w 92569"/>
                  <a:gd name="connsiteY4" fmla="*/ 1201304 h 1330819"/>
                  <a:gd name="connsiteX5" fmla="*/ 65141 w 92569"/>
                  <a:gd name="connsiteY5" fmla="*/ 1142251 h 1330819"/>
                  <a:gd name="connsiteX6" fmla="*/ 67386 w 92569"/>
                  <a:gd name="connsiteY6" fmla="*/ 1131289 h 1330819"/>
                  <a:gd name="connsiteX7" fmla="*/ 78319 w 92569"/>
                  <a:gd name="connsiteY7" fmla="*/ 1079197 h 1330819"/>
                  <a:gd name="connsiteX8" fmla="*/ 92277 w 92569"/>
                  <a:gd name="connsiteY8" fmla="*/ 1014143 h 1330819"/>
                  <a:gd name="connsiteX9" fmla="*/ 90569 w 92569"/>
                  <a:gd name="connsiteY9" fmla="*/ 970933 h 1330819"/>
                  <a:gd name="connsiteX10" fmla="*/ 86762 w 92569"/>
                  <a:gd name="connsiteY10" fmla="*/ 856348 h 1330819"/>
                  <a:gd name="connsiteX11" fmla="*/ 85884 w 92569"/>
                  <a:gd name="connsiteY11" fmla="*/ 825621 h 1330819"/>
                  <a:gd name="connsiteX12" fmla="*/ 84761 w 92569"/>
                  <a:gd name="connsiteY12" fmla="*/ 779611 h 1330819"/>
                  <a:gd name="connsiteX13" fmla="*/ 82907 w 92569"/>
                  <a:gd name="connsiteY13" fmla="*/ 693993 h 1330819"/>
                  <a:gd name="connsiteX14" fmla="*/ 81930 w 92569"/>
                  <a:gd name="connsiteY14" fmla="*/ 642461 h 1330819"/>
                  <a:gd name="connsiteX15" fmla="*/ 81442 w 92569"/>
                  <a:gd name="connsiteY15" fmla="*/ 602372 h 1330819"/>
                  <a:gd name="connsiteX16" fmla="*/ 80564 w 92569"/>
                  <a:gd name="connsiteY16" fmla="*/ 507712 h 1330819"/>
                  <a:gd name="connsiteX17" fmla="*/ 80417 w 92569"/>
                  <a:gd name="connsiteY17" fmla="*/ 470984 h 1330819"/>
                  <a:gd name="connsiteX18" fmla="*/ 80466 w 92569"/>
                  <a:gd name="connsiteY18" fmla="*/ 413131 h 1330819"/>
                  <a:gd name="connsiteX19" fmla="*/ 81247 w 92569"/>
                  <a:gd name="connsiteY19" fmla="*/ 320070 h 1330819"/>
                  <a:gd name="connsiteX20" fmla="*/ 82858 w 92569"/>
                  <a:gd name="connsiteY20" fmla="*/ 234612 h 1330819"/>
                  <a:gd name="connsiteX21" fmla="*/ 84078 w 92569"/>
                  <a:gd name="connsiteY21" fmla="*/ 189242 h 1330819"/>
                  <a:gd name="connsiteX22" fmla="*/ 84907 w 92569"/>
                  <a:gd name="connsiteY22" fmla="*/ 157955 h 1330819"/>
                  <a:gd name="connsiteX23" fmla="*/ 87641 w 92569"/>
                  <a:gd name="connsiteY23" fmla="*/ 93381 h 1330819"/>
                  <a:gd name="connsiteX24" fmla="*/ 87836 w 92569"/>
                  <a:gd name="connsiteY24" fmla="*/ 88179 h 1330819"/>
                  <a:gd name="connsiteX25" fmla="*/ 90179 w 92569"/>
                  <a:gd name="connsiteY25" fmla="*/ 43450 h 1330819"/>
                  <a:gd name="connsiteX26" fmla="*/ 92570 w 92569"/>
                  <a:gd name="connsiteY26" fmla="*/ 0 h 1330819"/>
                  <a:gd name="connsiteX27" fmla="*/ 85396 w 92569"/>
                  <a:gd name="connsiteY27" fmla="*/ 52412 h 1330819"/>
                  <a:gd name="connsiteX28" fmla="*/ 84029 w 92569"/>
                  <a:gd name="connsiteY28" fmla="*/ 62414 h 1330819"/>
                  <a:gd name="connsiteX29" fmla="*/ 77343 w 92569"/>
                  <a:gd name="connsiteY29" fmla="*/ 112825 h 1330819"/>
                  <a:gd name="connsiteX30" fmla="*/ 74854 w 92569"/>
                  <a:gd name="connsiteY30" fmla="*/ 134190 h 1330819"/>
                  <a:gd name="connsiteX31" fmla="*/ 68118 w 92569"/>
                  <a:gd name="connsiteY31" fmla="*/ 191802 h 1330819"/>
                  <a:gd name="connsiteX32" fmla="*/ 64165 w 92569"/>
                  <a:gd name="connsiteY32" fmla="*/ 227970 h 1330819"/>
                  <a:gd name="connsiteX33" fmla="*/ 58309 w 92569"/>
                  <a:gd name="connsiteY33" fmla="*/ 285503 h 1330819"/>
                  <a:gd name="connsiteX34" fmla="*/ 53135 w 92569"/>
                  <a:gd name="connsiteY34" fmla="*/ 339355 h 1330819"/>
                  <a:gd name="connsiteX35" fmla="*/ 48499 w 92569"/>
                  <a:gd name="connsiteY35" fmla="*/ 390486 h 1330819"/>
                  <a:gd name="connsiteX36" fmla="*/ 42349 w 92569"/>
                  <a:gd name="connsiteY36" fmla="*/ 464102 h 1330819"/>
                  <a:gd name="connsiteX37" fmla="*/ 39274 w 92569"/>
                  <a:gd name="connsiteY37" fmla="*/ 503071 h 1330819"/>
                  <a:gd name="connsiteX38" fmla="*/ 32295 w 92569"/>
                  <a:gd name="connsiteY38" fmla="*/ 597812 h 1330819"/>
                  <a:gd name="connsiteX39" fmla="*/ 30831 w 92569"/>
                  <a:gd name="connsiteY39" fmla="*/ 619496 h 1330819"/>
                  <a:gd name="connsiteX40" fmla="*/ 23364 w 92569"/>
                  <a:gd name="connsiteY40" fmla="*/ 736242 h 1330819"/>
                  <a:gd name="connsiteX41" fmla="*/ 16921 w 92569"/>
                  <a:gd name="connsiteY41" fmla="*/ 849547 h 1330819"/>
                  <a:gd name="connsiteX42" fmla="*/ 15604 w 92569"/>
                  <a:gd name="connsiteY42" fmla="*/ 874592 h 1330819"/>
                  <a:gd name="connsiteX43" fmla="*/ 11553 w 92569"/>
                  <a:gd name="connsiteY43" fmla="*/ 955490 h 1330819"/>
                  <a:gd name="connsiteX44" fmla="*/ 9112 w 92569"/>
                  <a:gd name="connsiteY44" fmla="*/ 1008942 h 1330819"/>
                  <a:gd name="connsiteX45" fmla="*/ 7258 w 92569"/>
                  <a:gd name="connsiteY45" fmla="*/ 1050551 h 1330819"/>
                  <a:gd name="connsiteX46" fmla="*/ 3890 w 92569"/>
                  <a:gd name="connsiteY46" fmla="*/ 1134809 h 1330819"/>
                  <a:gd name="connsiteX47" fmla="*/ 1792 w 92569"/>
                  <a:gd name="connsiteY47" fmla="*/ 1193142 h 1330819"/>
                  <a:gd name="connsiteX48" fmla="*/ 35 w 92569"/>
                  <a:gd name="connsiteY48" fmla="*/ 1247634 h 1330819"/>
                  <a:gd name="connsiteX49" fmla="*/ 19508 w 92569"/>
                  <a:gd name="connsiteY49" fmla="*/ 1289004 h 1330819"/>
                  <a:gd name="connsiteX50" fmla="*/ 39226 w 92569"/>
                  <a:gd name="connsiteY50" fmla="*/ 1330292 h 1330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92569" h="1330819">
                    <a:moveTo>
                      <a:pt x="39226" y="1330292"/>
                    </a:moveTo>
                    <a:cubicBezTo>
                      <a:pt x="39323" y="1333013"/>
                      <a:pt x="39714" y="1325091"/>
                      <a:pt x="40299" y="1309008"/>
                    </a:cubicBezTo>
                    <a:cubicBezTo>
                      <a:pt x="41227" y="1301006"/>
                      <a:pt x="42398" y="1281562"/>
                      <a:pt x="43667" y="1252595"/>
                    </a:cubicBezTo>
                    <a:cubicBezTo>
                      <a:pt x="43764" y="1251715"/>
                      <a:pt x="43862" y="1250435"/>
                      <a:pt x="43960" y="1248594"/>
                    </a:cubicBezTo>
                    <a:cubicBezTo>
                      <a:pt x="44545" y="1234271"/>
                      <a:pt x="52501" y="1217468"/>
                      <a:pt x="53233" y="1201304"/>
                    </a:cubicBezTo>
                    <a:cubicBezTo>
                      <a:pt x="54014" y="1183060"/>
                      <a:pt x="64116" y="1162095"/>
                      <a:pt x="65141" y="1142251"/>
                    </a:cubicBezTo>
                    <a:cubicBezTo>
                      <a:pt x="65288" y="1138730"/>
                      <a:pt x="67191" y="1134809"/>
                      <a:pt x="67386" y="1131289"/>
                    </a:cubicBezTo>
                    <a:cubicBezTo>
                      <a:pt x="68216" y="1114725"/>
                      <a:pt x="77343" y="1096321"/>
                      <a:pt x="78319" y="1079197"/>
                    </a:cubicBezTo>
                    <a:cubicBezTo>
                      <a:pt x="79393" y="1058313"/>
                      <a:pt x="91008" y="1035268"/>
                      <a:pt x="92277" y="1014143"/>
                    </a:cubicBezTo>
                    <a:cubicBezTo>
                      <a:pt x="92570" y="1009342"/>
                      <a:pt x="91935" y="994059"/>
                      <a:pt x="90569" y="970933"/>
                    </a:cubicBezTo>
                    <a:cubicBezTo>
                      <a:pt x="89788" y="939727"/>
                      <a:pt x="88421" y="900678"/>
                      <a:pt x="86762" y="856348"/>
                    </a:cubicBezTo>
                    <a:cubicBezTo>
                      <a:pt x="86469" y="846346"/>
                      <a:pt x="86176" y="836104"/>
                      <a:pt x="85884" y="825621"/>
                    </a:cubicBezTo>
                    <a:cubicBezTo>
                      <a:pt x="85493" y="810658"/>
                      <a:pt x="85103" y="795295"/>
                      <a:pt x="84761" y="779611"/>
                    </a:cubicBezTo>
                    <a:cubicBezTo>
                      <a:pt x="84175" y="751845"/>
                      <a:pt x="83492" y="723199"/>
                      <a:pt x="82907" y="693993"/>
                    </a:cubicBezTo>
                    <a:cubicBezTo>
                      <a:pt x="82565" y="676949"/>
                      <a:pt x="82272" y="659745"/>
                      <a:pt x="81930" y="642461"/>
                    </a:cubicBezTo>
                    <a:cubicBezTo>
                      <a:pt x="81784" y="629178"/>
                      <a:pt x="81589" y="615735"/>
                      <a:pt x="81442" y="602372"/>
                    </a:cubicBezTo>
                    <a:cubicBezTo>
                      <a:pt x="81003" y="570845"/>
                      <a:pt x="80857" y="539159"/>
                      <a:pt x="80564" y="507712"/>
                    </a:cubicBezTo>
                    <a:cubicBezTo>
                      <a:pt x="80515" y="495389"/>
                      <a:pt x="80466" y="483146"/>
                      <a:pt x="80417" y="470984"/>
                    </a:cubicBezTo>
                    <a:cubicBezTo>
                      <a:pt x="80417" y="451459"/>
                      <a:pt x="80466" y="432175"/>
                      <a:pt x="80466" y="413131"/>
                    </a:cubicBezTo>
                    <a:cubicBezTo>
                      <a:pt x="80759" y="381204"/>
                      <a:pt x="81052" y="349997"/>
                      <a:pt x="81247" y="320070"/>
                    </a:cubicBezTo>
                    <a:cubicBezTo>
                      <a:pt x="81833" y="290304"/>
                      <a:pt x="82272" y="261658"/>
                      <a:pt x="82858" y="234612"/>
                    </a:cubicBezTo>
                    <a:cubicBezTo>
                      <a:pt x="83297" y="218928"/>
                      <a:pt x="83687" y="203805"/>
                      <a:pt x="84078" y="189242"/>
                    </a:cubicBezTo>
                    <a:cubicBezTo>
                      <a:pt x="84322" y="178439"/>
                      <a:pt x="84615" y="168037"/>
                      <a:pt x="84907" y="157955"/>
                    </a:cubicBezTo>
                    <a:cubicBezTo>
                      <a:pt x="85884" y="134190"/>
                      <a:pt x="86860" y="112505"/>
                      <a:pt x="87641" y="93381"/>
                    </a:cubicBezTo>
                    <a:cubicBezTo>
                      <a:pt x="87689" y="91620"/>
                      <a:pt x="87787" y="89860"/>
                      <a:pt x="87836" y="88179"/>
                    </a:cubicBezTo>
                    <a:cubicBezTo>
                      <a:pt x="88568" y="71056"/>
                      <a:pt x="89544" y="56012"/>
                      <a:pt x="90179" y="43450"/>
                    </a:cubicBezTo>
                    <a:cubicBezTo>
                      <a:pt x="91740" y="15683"/>
                      <a:pt x="92570" y="0"/>
                      <a:pt x="92570" y="0"/>
                    </a:cubicBezTo>
                    <a:cubicBezTo>
                      <a:pt x="92570" y="0"/>
                      <a:pt x="89983" y="18964"/>
                      <a:pt x="85396" y="52412"/>
                    </a:cubicBezTo>
                    <a:cubicBezTo>
                      <a:pt x="84956" y="55612"/>
                      <a:pt x="84517" y="58973"/>
                      <a:pt x="84029" y="62414"/>
                    </a:cubicBezTo>
                    <a:cubicBezTo>
                      <a:pt x="82077" y="76977"/>
                      <a:pt x="79588" y="93861"/>
                      <a:pt x="77343" y="112825"/>
                    </a:cubicBezTo>
                    <a:cubicBezTo>
                      <a:pt x="76513" y="119706"/>
                      <a:pt x="75683" y="126828"/>
                      <a:pt x="74854" y="134190"/>
                    </a:cubicBezTo>
                    <a:cubicBezTo>
                      <a:pt x="72755" y="152033"/>
                      <a:pt x="70510" y="171318"/>
                      <a:pt x="68118" y="191802"/>
                    </a:cubicBezTo>
                    <a:cubicBezTo>
                      <a:pt x="66850" y="203485"/>
                      <a:pt x="65532" y="215567"/>
                      <a:pt x="64165" y="227970"/>
                    </a:cubicBezTo>
                    <a:cubicBezTo>
                      <a:pt x="62311" y="246374"/>
                      <a:pt x="60310" y="265578"/>
                      <a:pt x="58309" y="285503"/>
                    </a:cubicBezTo>
                    <a:cubicBezTo>
                      <a:pt x="56600" y="302947"/>
                      <a:pt x="54892" y="320951"/>
                      <a:pt x="53135" y="339355"/>
                    </a:cubicBezTo>
                    <a:cubicBezTo>
                      <a:pt x="51622" y="356078"/>
                      <a:pt x="50060" y="373122"/>
                      <a:pt x="48499" y="390486"/>
                    </a:cubicBezTo>
                    <a:cubicBezTo>
                      <a:pt x="46498" y="414491"/>
                      <a:pt x="44448" y="439137"/>
                      <a:pt x="42349" y="464102"/>
                    </a:cubicBezTo>
                    <a:cubicBezTo>
                      <a:pt x="41324" y="476985"/>
                      <a:pt x="40299" y="489948"/>
                      <a:pt x="39274" y="503071"/>
                    </a:cubicBezTo>
                    <a:cubicBezTo>
                      <a:pt x="36981" y="534278"/>
                      <a:pt x="34589" y="565884"/>
                      <a:pt x="32295" y="597812"/>
                    </a:cubicBezTo>
                    <a:cubicBezTo>
                      <a:pt x="31807" y="605013"/>
                      <a:pt x="31319" y="612295"/>
                      <a:pt x="30831" y="619496"/>
                    </a:cubicBezTo>
                    <a:cubicBezTo>
                      <a:pt x="28342" y="658385"/>
                      <a:pt x="25560" y="697433"/>
                      <a:pt x="23364" y="736242"/>
                    </a:cubicBezTo>
                    <a:cubicBezTo>
                      <a:pt x="21119" y="774490"/>
                      <a:pt x="18825" y="812419"/>
                      <a:pt x="16921" y="849547"/>
                    </a:cubicBezTo>
                    <a:cubicBezTo>
                      <a:pt x="16482" y="857949"/>
                      <a:pt x="16043" y="866351"/>
                      <a:pt x="15604" y="874592"/>
                    </a:cubicBezTo>
                    <a:cubicBezTo>
                      <a:pt x="14139" y="902198"/>
                      <a:pt x="12822" y="929244"/>
                      <a:pt x="11553" y="955490"/>
                    </a:cubicBezTo>
                    <a:cubicBezTo>
                      <a:pt x="10625" y="973734"/>
                      <a:pt x="9845" y="991578"/>
                      <a:pt x="9112" y="1008942"/>
                    </a:cubicBezTo>
                    <a:cubicBezTo>
                      <a:pt x="8478" y="1023105"/>
                      <a:pt x="7844" y="1037028"/>
                      <a:pt x="7258" y="1050551"/>
                    </a:cubicBezTo>
                    <a:cubicBezTo>
                      <a:pt x="5940" y="1080638"/>
                      <a:pt x="4818" y="1108884"/>
                      <a:pt x="3890" y="1134809"/>
                    </a:cubicBezTo>
                    <a:cubicBezTo>
                      <a:pt x="3012" y="1156094"/>
                      <a:pt x="2280" y="1175618"/>
                      <a:pt x="1792" y="1193142"/>
                    </a:cubicBezTo>
                    <a:cubicBezTo>
                      <a:pt x="474" y="1220508"/>
                      <a:pt x="-161" y="1239552"/>
                      <a:pt x="35" y="1247634"/>
                    </a:cubicBezTo>
                    <a:cubicBezTo>
                      <a:pt x="425" y="1261717"/>
                      <a:pt x="19166" y="1277161"/>
                      <a:pt x="19508" y="1289004"/>
                    </a:cubicBezTo>
                    <a:cubicBezTo>
                      <a:pt x="20045" y="1304207"/>
                      <a:pt x="38835" y="1319730"/>
                      <a:pt x="39226" y="1330292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5842584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072FB4EB-7171-C2AC-C7F7-2869B2F57B5C}"/>
                  </a:ext>
                </a:extLst>
              </p:cNvPr>
              <p:cNvSpPr/>
              <p:nvPr/>
            </p:nvSpPr>
            <p:spPr>
              <a:xfrm>
                <a:off x="1250917" y="6204419"/>
                <a:ext cx="233485" cy="1025265"/>
              </a:xfrm>
              <a:custGeom>
                <a:avLst/>
                <a:gdLst>
                  <a:gd name="connsiteX0" fmla="*/ 233486 w 233485"/>
                  <a:gd name="connsiteY0" fmla="*/ 0 h 1025265"/>
                  <a:gd name="connsiteX1" fmla="*/ 217526 w 233485"/>
                  <a:gd name="connsiteY1" fmla="*/ 38168 h 1025265"/>
                  <a:gd name="connsiteX2" fmla="*/ 200200 w 233485"/>
                  <a:gd name="connsiteY2" fmla="*/ 83218 h 1025265"/>
                  <a:gd name="connsiteX3" fmla="*/ 189951 w 233485"/>
                  <a:gd name="connsiteY3" fmla="*/ 111384 h 1025265"/>
                  <a:gd name="connsiteX4" fmla="*/ 179068 w 233485"/>
                  <a:gd name="connsiteY4" fmla="*/ 143151 h 1025265"/>
                  <a:gd name="connsiteX5" fmla="*/ 167647 w 233485"/>
                  <a:gd name="connsiteY5" fmla="*/ 178039 h 1025265"/>
                  <a:gd name="connsiteX6" fmla="*/ 155934 w 233485"/>
                  <a:gd name="connsiteY6" fmla="*/ 215807 h 1025265"/>
                  <a:gd name="connsiteX7" fmla="*/ 149931 w 233485"/>
                  <a:gd name="connsiteY7" fmla="*/ 235652 h 1025265"/>
                  <a:gd name="connsiteX8" fmla="*/ 144074 w 233485"/>
                  <a:gd name="connsiteY8" fmla="*/ 256216 h 1025265"/>
                  <a:gd name="connsiteX9" fmla="*/ 138071 w 233485"/>
                  <a:gd name="connsiteY9" fmla="*/ 277261 h 1025265"/>
                  <a:gd name="connsiteX10" fmla="*/ 132214 w 233485"/>
                  <a:gd name="connsiteY10" fmla="*/ 298866 h 1025265"/>
                  <a:gd name="connsiteX11" fmla="*/ 120501 w 233485"/>
                  <a:gd name="connsiteY11" fmla="*/ 343356 h 1025265"/>
                  <a:gd name="connsiteX12" fmla="*/ 109031 w 233485"/>
                  <a:gd name="connsiteY12" fmla="*/ 389366 h 1025265"/>
                  <a:gd name="connsiteX13" fmla="*/ 87167 w 233485"/>
                  <a:gd name="connsiteY13" fmla="*/ 484186 h 1025265"/>
                  <a:gd name="connsiteX14" fmla="*/ 67254 w 233485"/>
                  <a:gd name="connsiteY14" fmla="*/ 580288 h 1025265"/>
                  <a:gd name="connsiteX15" fmla="*/ 49635 w 233485"/>
                  <a:gd name="connsiteY15" fmla="*/ 674308 h 1025265"/>
                  <a:gd name="connsiteX16" fmla="*/ 22109 w 233485"/>
                  <a:gd name="connsiteY16" fmla="*/ 842985 h 1025265"/>
                  <a:gd name="connsiteX17" fmla="*/ 5564 w 233485"/>
                  <a:gd name="connsiteY17" fmla="*/ 963972 h 1025265"/>
                  <a:gd name="connsiteX18" fmla="*/ 1415 w 233485"/>
                  <a:gd name="connsiteY18" fmla="*/ 998380 h 1025265"/>
                  <a:gd name="connsiteX19" fmla="*/ 0 w 233485"/>
                  <a:gd name="connsiteY19" fmla="*/ 1011102 h 1025265"/>
                  <a:gd name="connsiteX20" fmla="*/ 73111 w 233485"/>
                  <a:gd name="connsiteY20" fmla="*/ 1025265 h 1025265"/>
                  <a:gd name="connsiteX21" fmla="*/ 73550 w 233485"/>
                  <a:gd name="connsiteY21" fmla="*/ 1013983 h 1025265"/>
                  <a:gd name="connsiteX22" fmla="*/ 75209 w 233485"/>
                  <a:gd name="connsiteY22" fmla="*/ 980856 h 1025265"/>
                  <a:gd name="connsiteX23" fmla="*/ 83165 w 233485"/>
                  <a:gd name="connsiteY23" fmla="*/ 861549 h 1025265"/>
                  <a:gd name="connsiteX24" fmla="*/ 98636 w 233485"/>
                  <a:gd name="connsiteY24" fmla="*/ 693112 h 1025265"/>
                  <a:gd name="connsiteX25" fmla="*/ 109520 w 233485"/>
                  <a:gd name="connsiteY25" fmla="*/ 598532 h 1025265"/>
                  <a:gd name="connsiteX26" fmla="*/ 122453 w 233485"/>
                  <a:gd name="connsiteY26" fmla="*/ 501390 h 1025265"/>
                  <a:gd name="connsiteX27" fmla="*/ 137436 w 233485"/>
                  <a:gd name="connsiteY27" fmla="*/ 404969 h 1025265"/>
                  <a:gd name="connsiteX28" fmla="*/ 145538 w 233485"/>
                  <a:gd name="connsiteY28" fmla="*/ 357999 h 1025265"/>
                  <a:gd name="connsiteX29" fmla="*/ 153981 w 233485"/>
                  <a:gd name="connsiteY29" fmla="*/ 312389 h 1025265"/>
                  <a:gd name="connsiteX30" fmla="*/ 158276 w 233485"/>
                  <a:gd name="connsiteY30" fmla="*/ 290224 h 1025265"/>
                  <a:gd name="connsiteX31" fmla="*/ 162718 w 233485"/>
                  <a:gd name="connsiteY31" fmla="*/ 268619 h 1025265"/>
                  <a:gd name="connsiteX32" fmla="*/ 167110 w 233485"/>
                  <a:gd name="connsiteY32" fmla="*/ 247414 h 1025265"/>
                  <a:gd name="connsiteX33" fmla="*/ 171649 w 233485"/>
                  <a:gd name="connsiteY33" fmla="*/ 226930 h 1025265"/>
                  <a:gd name="connsiteX34" fmla="*/ 180581 w 233485"/>
                  <a:gd name="connsiteY34" fmla="*/ 187721 h 1025265"/>
                  <a:gd name="connsiteX35" fmla="*/ 189414 w 233485"/>
                  <a:gd name="connsiteY35" fmla="*/ 151393 h 1025265"/>
                  <a:gd name="connsiteX36" fmla="*/ 197955 w 233485"/>
                  <a:gd name="connsiteY36" fmla="*/ 118186 h 1025265"/>
                  <a:gd name="connsiteX37" fmla="*/ 206155 w 233485"/>
                  <a:gd name="connsiteY37" fmla="*/ 88580 h 1025265"/>
                  <a:gd name="connsiteX38" fmla="*/ 220211 w 233485"/>
                  <a:gd name="connsiteY38" fmla="*/ 40969 h 1025265"/>
                  <a:gd name="connsiteX39" fmla="*/ 233486 w 233485"/>
                  <a:gd name="connsiteY39" fmla="*/ 0 h 1025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33485" h="1025265">
                    <a:moveTo>
                      <a:pt x="233486" y="0"/>
                    </a:moveTo>
                    <a:cubicBezTo>
                      <a:pt x="233486" y="0"/>
                      <a:pt x="227678" y="13843"/>
                      <a:pt x="217526" y="38168"/>
                    </a:cubicBezTo>
                    <a:cubicBezTo>
                      <a:pt x="212743" y="50651"/>
                      <a:pt x="206594" y="65534"/>
                      <a:pt x="200200" y="83218"/>
                    </a:cubicBezTo>
                    <a:cubicBezTo>
                      <a:pt x="196979" y="92100"/>
                      <a:pt x="193563" y="101462"/>
                      <a:pt x="189951" y="111384"/>
                    </a:cubicBezTo>
                    <a:cubicBezTo>
                      <a:pt x="186486" y="121467"/>
                      <a:pt x="182874" y="132029"/>
                      <a:pt x="179068" y="143151"/>
                    </a:cubicBezTo>
                    <a:cubicBezTo>
                      <a:pt x="175212" y="154194"/>
                      <a:pt x="171600" y="165957"/>
                      <a:pt x="167647" y="178039"/>
                    </a:cubicBezTo>
                    <a:cubicBezTo>
                      <a:pt x="163694" y="190122"/>
                      <a:pt x="159838" y="202765"/>
                      <a:pt x="155934" y="215807"/>
                    </a:cubicBezTo>
                    <a:cubicBezTo>
                      <a:pt x="153981" y="222369"/>
                      <a:pt x="151981" y="228930"/>
                      <a:pt x="149931" y="235652"/>
                    </a:cubicBezTo>
                    <a:cubicBezTo>
                      <a:pt x="147978" y="242453"/>
                      <a:pt x="146026" y="249255"/>
                      <a:pt x="144074" y="256216"/>
                    </a:cubicBezTo>
                    <a:cubicBezTo>
                      <a:pt x="142073" y="263178"/>
                      <a:pt x="140121" y="270139"/>
                      <a:pt x="138071" y="277261"/>
                    </a:cubicBezTo>
                    <a:cubicBezTo>
                      <a:pt x="136119" y="284383"/>
                      <a:pt x="134166" y="291584"/>
                      <a:pt x="132214" y="298866"/>
                    </a:cubicBezTo>
                    <a:cubicBezTo>
                      <a:pt x="128212" y="313349"/>
                      <a:pt x="124356" y="328232"/>
                      <a:pt x="120501" y="343356"/>
                    </a:cubicBezTo>
                    <a:cubicBezTo>
                      <a:pt x="116548" y="358399"/>
                      <a:pt x="112838" y="373842"/>
                      <a:pt x="109031" y="389366"/>
                    </a:cubicBezTo>
                    <a:cubicBezTo>
                      <a:pt x="101467" y="420413"/>
                      <a:pt x="94244" y="452259"/>
                      <a:pt x="87167" y="484186"/>
                    </a:cubicBezTo>
                    <a:cubicBezTo>
                      <a:pt x="80236" y="516193"/>
                      <a:pt x="73501" y="548361"/>
                      <a:pt x="67254" y="580288"/>
                    </a:cubicBezTo>
                    <a:cubicBezTo>
                      <a:pt x="60958" y="612135"/>
                      <a:pt x="55053" y="643662"/>
                      <a:pt x="49635" y="674308"/>
                    </a:cubicBezTo>
                    <a:cubicBezTo>
                      <a:pt x="38654" y="735522"/>
                      <a:pt x="29478" y="793214"/>
                      <a:pt x="22109" y="842985"/>
                    </a:cubicBezTo>
                    <a:cubicBezTo>
                      <a:pt x="14690" y="892676"/>
                      <a:pt x="9224" y="934525"/>
                      <a:pt x="5564" y="963972"/>
                    </a:cubicBezTo>
                    <a:cubicBezTo>
                      <a:pt x="3709" y="978695"/>
                      <a:pt x="2343" y="990378"/>
                      <a:pt x="1415" y="998380"/>
                    </a:cubicBezTo>
                    <a:cubicBezTo>
                      <a:pt x="488" y="1006701"/>
                      <a:pt x="0" y="1011102"/>
                      <a:pt x="0" y="1011102"/>
                    </a:cubicBezTo>
                    <a:lnTo>
                      <a:pt x="73111" y="1025265"/>
                    </a:lnTo>
                    <a:cubicBezTo>
                      <a:pt x="73111" y="1025265"/>
                      <a:pt x="73257" y="1021345"/>
                      <a:pt x="73550" y="1013983"/>
                    </a:cubicBezTo>
                    <a:cubicBezTo>
                      <a:pt x="73940" y="1006301"/>
                      <a:pt x="74477" y="995099"/>
                      <a:pt x="75209" y="980856"/>
                    </a:cubicBezTo>
                    <a:cubicBezTo>
                      <a:pt x="76820" y="952129"/>
                      <a:pt x="79309" y="910920"/>
                      <a:pt x="83165" y="861549"/>
                    </a:cubicBezTo>
                    <a:cubicBezTo>
                      <a:pt x="87020" y="812179"/>
                      <a:pt x="92047" y="754566"/>
                      <a:pt x="98636" y="693112"/>
                    </a:cubicBezTo>
                    <a:cubicBezTo>
                      <a:pt x="101906" y="662386"/>
                      <a:pt x="105518" y="630699"/>
                      <a:pt x="109520" y="598532"/>
                    </a:cubicBezTo>
                    <a:cubicBezTo>
                      <a:pt x="113473" y="566365"/>
                      <a:pt x="117865" y="533877"/>
                      <a:pt x="122453" y="501390"/>
                    </a:cubicBezTo>
                    <a:cubicBezTo>
                      <a:pt x="127187" y="468983"/>
                      <a:pt x="132117" y="436656"/>
                      <a:pt x="137436" y="404969"/>
                    </a:cubicBezTo>
                    <a:cubicBezTo>
                      <a:pt x="140121" y="389126"/>
                      <a:pt x="142707" y="373442"/>
                      <a:pt x="145538" y="357999"/>
                    </a:cubicBezTo>
                    <a:cubicBezTo>
                      <a:pt x="148271" y="342555"/>
                      <a:pt x="151053" y="327272"/>
                      <a:pt x="153981" y="312389"/>
                    </a:cubicBezTo>
                    <a:cubicBezTo>
                      <a:pt x="155397" y="304947"/>
                      <a:pt x="156861" y="297505"/>
                      <a:pt x="158276" y="290224"/>
                    </a:cubicBezTo>
                    <a:cubicBezTo>
                      <a:pt x="159789" y="282942"/>
                      <a:pt x="161253" y="275741"/>
                      <a:pt x="162718" y="268619"/>
                    </a:cubicBezTo>
                    <a:cubicBezTo>
                      <a:pt x="164182" y="261498"/>
                      <a:pt x="165646" y="254376"/>
                      <a:pt x="167110" y="247414"/>
                    </a:cubicBezTo>
                    <a:cubicBezTo>
                      <a:pt x="168623" y="240453"/>
                      <a:pt x="170136" y="233651"/>
                      <a:pt x="171649" y="226930"/>
                    </a:cubicBezTo>
                    <a:cubicBezTo>
                      <a:pt x="174626" y="213407"/>
                      <a:pt x="177506" y="200284"/>
                      <a:pt x="180581" y="187721"/>
                    </a:cubicBezTo>
                    <a:cubicBezTo>
                      <a:pt x="183606" y="175159"/>
                      <a:pt x="186388" y="162836"/>
                      <a:pt x="189414" y="151393"/>
                    </a:cubicBezTo>
                    <a:cubicBezTo>
                      <a:pt x="192391" y="139791"/>
                      <a:pt x="195271" y="128748"/>
                      <a:pt x="197955" y="118186"/>
                    </a:cubicBezTo>
                    <a:cubicBezTo>
                      <a:pt x="200835" y="107784"/>
                      <a:pt x="203568" y="97861"/>
                      <a:pt x="206155" y="88580"/>
                    </a:cubicBezTo>
                    <a:cubicBezTo>
                      <a:pt x="211279" y="69935"/>
                      <a:pt x="216355" y="54252"/>
                      <a:pt x="220211" y="40969"/>
                    </a:cubicBezTo>
                    <a:cubicBezTo>
                      <a:pt x="228703" y="14803"/>
                      <a:pt x="233486" y="0"/>
                      <a:pt x="23348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7833689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2BD3BB95-9E7B-C7BB-34F4-0FF69B5179ED}"/>
                  </a:ext>
                </a:extLst>
              </p:cNvPr>
              <p:cNvSpPr/>
              <p:nvPr/>
            </p:nvSpPr>
            <p:spPr>
              <a:xfrm>
                <a:off x="1222749" y="6085753"/>
                <a:ext cx="82732" cy="1074716"/>
              </a:xfrm>
              <a:custGeom>
                <a:avLst/>
                <a:gdLst>
                  <a:gd name="connsiteX0" fmla="*/ 59843 w 82732"/>
                  <a:gd name="connsiteY0" fmla="*/ 0 h 1074716"/>
                  <a:gd name="connsiteX1" fmla="*/ 51155 w 82732"/>
                  <a:gd name="connsiteY1" fmla="*/ 43850 h 1074716"/>
                  <a:gd name="connsiteX2" fmla="*/ 42322 w 82732"/>
                  <a:gd name="connsiteY2" fmla="*/ 94981 h 1074716"/>
                  <a:gd name="connsiteX3" fmla="*/ 37344 w 82732"/>
                  <a:gd name="connsiteY3" fmla="*/ 126668 h 1074716"/>
                  <a:gd name="connsiteX4" fmla="*/ 32414 w 82732"/>
                  <a:gd name="connsiteY4" fmla="*/ 162036 h 1074716"/>
                  <a:gd name="connsiteX5" fmla="*/ 27534 w 82732"/>
                  <a:gd name="connsiteY5" fmla="*/ 200684 h 1074716"/>
                  <a:gd name="connsiteX6" fmla="*/ 22848 w 82732"/>
                  <a:gd name="connsiteY6" fmla="*/ 242293 h 1074716"/>
                  <a:gd name="connsiteX7" fmla="*/ 20554 w 82732"/>
                  <a:gd name="connsiteY7" fmla="*/ 264058 h 1074716"/>
                  <a:gd name="connsiteX8" fmla="*/ 18456 w 82732"/>
                  <a:gd name="connsiteY8" fmla="*/ 286383 h 1074716"/>
                  <a:gd name="connsiteX9" fmla="*/ 16357 w 82732"/>
                  <a:gd name="connsiteY9" fmla="*/ 309268 h 1074716"/>
                  <a:gd name="connsiteX10" fmla="*/ 14454 w 82732"/>
                  <a:gd name="connsiteY10" fmla="*/ 332633 h 1074716"/>
                  <a:gd name="connsiteX11" fmla="*/ 10891 w 82732"/>
                  <a:gd name="connsiteY11" fmla="*/ 380564 h 1074716"/>
                  <a:gd name="connsiteX12" fmla="*/ 7816 w 82732"/>
                  <a:gd name="connsiteY12" fmla="*/ 429855 h 1074716"/>
                  <a:gd name="connsiteX13" fmla="*/ 3228 w 82732"/>
                  <a:gd name="connsiteY13" fmla="*/ 530677 h 1074716"/>
                  <a:gd name="connsiteX14" fmla="*/ 691 w 82732"/>
                  <a:gd name="connsiteY14" fmla="*/ 631739 h 1074716"/>
                  <a:gd name="connsiteX15" fmla="*/ 7 w 82732"/>
                  <a:gd name="connsiteY15" fmla="*/ 729760 h 1074716"/>
                  <a:gd name="connsiteX16" fmla="*/ 2692 w 82732"/>
                  <a:gd name="connsiteY16" fmla="*/ 903799 h 1074716"/>
                  <a:gd name="connsiteX17" fmla="*/ 7621 w 82732"/>
                  <a:gd name="connsiteY17" fmla="*/ 1027106 h 1074716"/>
                  <a:gd name="connsiteX18" fmla="*/ 9573 w 82732"/>
                  <a:gd name="connsiteY18" fmla="*/ 1061913 h 1074716"/>
                  <a:gd name="connsiteX19" fmla="*/ 10403 w 82732"/>
                  <a:gd name="connsiteY19" fmla="*/ 1074716 h 1074716"/>
                  <a:gd name="connsiteX20" fmla="*/ 82733 w 82732"/>
                  <a:gd name="connsiteY20" fmla="*/ 1054472 h 1074716"/>
                  <a:gd name="connsiteX21" fmla="*/ 81220 w 82732"/>
                  <a:gd name="connsiteY21" fmla="*/ 1043509 h 1074716"/>
                  <a:gd name="connsiteX22" fmla="*/ 77120 w 82732"/>
                  <a:gd name="connsiteY22" fmla="*/ 1011022 h 1074716"/>
                  <a:gd name="connsiteX23" fmla="*/ 64235 w 82732"/>
                  <a:gd name="connsiteY23" fmla="*/ 893236 h 1074716"/>
                  <a:gd name="connsiteX24" fmla="*/ 50082 w 82732"/>
                  <a:gd name="connsiteY24" fmla="*/ 724959 h 1074716"/>
                  <a:gd name="connsiteX25" fmla="*/ 44225 w 82732"/>
                  <a:gd name="connsiteY25" fmla="*/ 629498 h 1074716"/>
                  <a:gd name="connsiteX26" fmla="*/ 39930 w 82732"/>
                  <a:gd name="connsiteY26" fmla="*/ 530597 h 1074716"/>
                  <a:gd name="connsiteX27" fmla="*/ 37685 w 82732"/>
                  <a:gd name="connsiteY27" fmla="*/ 431455 h 1074716"/>
                  <a:gd name="connsiteX28" fmla="*/ 37392 w 82732"/>
                  <a:gd name="connsiteY28" fmla="*/ 382804 h 1074716"/>
                  <a:gd name="connsiteX29" fmla="*/ 37636 w 82732"/>
                  <a:gd name="connsiteY29" fmla="*/ 335274 h 1074716"/>
                  <a:gd name="connsiteX30" fmla="*/ 37929 w 82732"/>
                  <a:gd name="connsiteY30" fmla="*/ 312069 h 1074716"/>
                  <a:gd name="connsiteX31" fmla="*/ 38466 w 82732"/>
                  <a:gd name="connsiteY31" fmla="*/ 289344 h 1074716"/>
                  <a:gd name="connsiteX32" fmla="*/ 39003 w 82732"/>
                  <a:gd name="connsiteY32" fmla="*/ 267099 h 1074716"/>
                  <a:gd name="connsiteX33" fmla="*/ 39784 w 82732"/>
                  <a:gd name="connsiteY33" fmla="*/ 245414 h 1074716"/>
                  <a:gd name="connsiteX34" fmla="*/ 41590 w 82732"/>
                  <a:gd name="connsiteY34" fmla="*/ 203805 h 1074716"/>
                  <a:gd name="connsiteX35" fmla="*/ 43786 w 82732"/>
                  <a:gd name="connsiteY35" fmla="*/ 164916 h 1074716"/>
                  <a:gd name="connsiteX36" fmla="*/ 46275 w 82732"/>
                  <a:gd name="connsiteY36" fmla="*/ 129228 h 1074716"/>
                  <a:gd name="connsiteX37" fmla="*/ 49008 w 82732"/>
                  <a:gd name="connsiteY37" fmla="*/ 97141 h 1074716"/>
                  <a:gd name="connsiteX38" fmla="*/ 54279 w 82732"/>
                  <a:gd name="connsiteY38" fmla="*/ 45050 h 1074716"/>
                  <a:gd name="connsiteX39" fmla="*/ 59843 w 82732"/>
                  <a:gd name="connsiteY39" fmla="*/ 0 h 10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2732" h="1074716">
                    <a:moveTo>
                      <a:pt x="59843" y="0"/>
                    </a:moveTo>
                    <a:cubicBezTo>
                      <a:pt x="59843" y="0"/>
                      <a:pt x="56671" y="15924"/>
                      <a:pt x="51155" y="43850"/>
                    </a:cubicBezTo>
                    <a:cubicBezTo>
                      <a:pt x="48764" y="58013"/>
                      <a:pt x="45396" y="75137"/>
                      <a:pt x="42322" y="94981"/>
                    </a:cubicBezTo>
                    <a:cubicBezTo>
                      <a:pt x="40760" y="104903"/>
                      <a:pt x="39100" y="115545"/>
                      <a:pt x="37344" y="126668"/>
                    </a:cubicBezTo>
                    <a:cubicBezTo>
                      <a:pt x="35782" y="137870"/>
                      <a:pt x="34122" y="149713"/>
                      <a:pt x="32414" y="162036"/>
                    </a:cubicBezTo>
                    <a:cubicBezTo>
                      <a:pt x="30608" y="174358"/>
                      <a:pt x="29193" y="187321"/>
                      <a:pt x="27534" y="200684"/>
                    </a:cubicBezTo>
                    <a:cubicBezTo>
                      <a:pt x="25825" y="214047"/>
                      <a:pt x="24361" y="227970"/>
                      <a:pt x="22848" y="242293"/>
                    </a:cubicBezTo>
                    <a:cubicBezTo>
                      <a:pt x="22067" y="249415"/>
                      <a:pt x="21335" y="256696"/>
                      <a:pt x="20554" y="264058"/>
                    </a:cubicBezTo>
                    <a:cubicBezTo>
                      <a:pt x="19871" y="271420"/>
                      <a:pt x="19188" y="278861"/>
                      <a:pt x="18456" y="286383"/>
                    </a:cubicBezTo>
                    <a:cubicBezTo>
                      <a:pt x="17772" y="293905"/>
                      <a:pt x="17040" y="301586"/>
                      <a:pt x="16357" y="309268"/>
                    </a:cubicBezTo>
                    <a:cubicBezTo>
                      <a:pt x="15723" y="316950"/>
                      <a:pt x="15088" y="324791"/>
                      <a:pt x="14454" y="332633"/>
                    </a:cubicBezTo>
                    <a:cubicBezTo>
                      <a:pt x="13136" y="348317"/>
                      <a:pt x="11965" y="364400"/>
                      <a:pt x="10891" y="380564"/>
                    </a:cubicBezTo>
                    <a:cubicBezTo>
                      <a:pt x="9720" y="396807"/>
                      <a:pt x="8792" y="413211"/>
                      <a:pt x="7816" y="429855"/>
                    </a:cubicBezTo>
                    <a:cubicBezTo>
                      <a:pt x="5913" y="463062"/>
                      <a:pt x="4449" y="496829"/>
                      <a:pt x="3228" y="530677"/>
                    </a:cubicBezTo>
                    <a:cubicBezTo>
                      <a:pt x="2106" y="564524"/>
                      <a:pt x="1227" y="598372"/>
                      <a:pt x="691" y="631739"/>
                    </a:cubicBezTo>
                    <a:cubicBezTo>
                      <a:pt x="154" y="665106"/>
                      <a:pt x="-42" y="697994"/>
                      <a:pt x="7" y="729760"/>
                    </a:cubicBezTo>
                    <a:cubicBezTo>
                      <a:pt x="7" y="793375"/>
                      <a:pt x="1179" y="852828"/>
                      <a:pt x="2692" y="903799"/>
                    </a:cubicBezTo>
                    <a:cubicBezTo>
                      <a:pt x="4156" y="954770"/>
                      <a:pt x="6108" y="997259"/>
                      <a:pt x="7621" y="1027106"/>
                    </a:cubicBezTo>
                    <a:cubicBezTo>
                      <a:pt x="8402" y="1042069"/>
                      <a:pt x="9085" y="1053832"/>
                      <a:pt x="9573" y="1061913"/>
                    </a:cubicBezTo>
                    <a:cubicBezTo>
                      <a:pt x="10110" y="1070235"/>
                      <a:pt x="10403" y="1074716"/>
                      <a:pt x="10403" y="1074716"/>
                    </a:cubicBezTo>
                    <a:lnTo>
                      <a:pt x="82733" y="1054472"/>
                    </a:lnTo>
                    <a:cubicBezTo>
                      <a:pt x="82733" y="1054472"/>
                      <a:pt x="82196" y="1050631"/>
                      <a:pt x="81220" y="1043509"/>
                    </a:cubicBezTo>
                    <a:cubicBezTo>
                      <a:pt x="80292" y="1035988"/>
                      <a:pt x="78877" y="1025025"/>
                      <a:pt x="77120" y="1011022"/>
                    </a:cubicBezTo>
                    <a:cubicBezTo>
                      <a:pt x="73704" y="982856"/>
                      <a:pt x="69018" y="942287"/>
                      <a:pt x="64235" y="893236"/>
                    </a:cubicBezTo>
                    <a:cubicBezTo>
                      <a:pt x="59404" y="844266"/>
                      <a:pt x="54328" y="786813"/>
                      <a:pt x="50082" y="724959"/>
                    </a:cubicBezTo>
                    <a:cubicBezTo>
                      <a:pt x="47934" y="694073"/>
                      <a:pt x="45933" y="662066"/>
                      <a:pt x="44225" y="629498"/>
                    </a:cubicBezTo>
                    <a:cubicBezTo>
                      <a:pt x="42468" y="596931"/>
                      <a:pt x="41102" y="563804"/>
                      <a:pt x="39930" y="530597"/>
                    </a:cubicBezTo>
                    <a:cubicBezTo>
                      <a:pt x="38905" y="497389"/>
                      <a:pt x="38027" y="464182"/>
                      <a:pt x="37685" y="431455"/>
                    </a:cubicBezTo>
                    <a:cubicBezTo>
                      <a:pt x="37539" y="415131"/>
                      <a:pt x="37295" y="398808"/>
                      <a:pt x="37392" y="382804"/>
                    </a:cubicBezTo>
                    <a:cubicBezTo>
                      <a:pt x="37344" y="366721"/>
                      <a:pt x="37392" y="350877"/>
                      <a:pt x="37636" y="335274"/>
                    </a:cubicBezTo>
                    <a:cubicBezTo>
                      <a:pt x="37734" y="327432"/>
                      <a:pt x="37832" y="319750"/>
                      <a:pt x="37929" y="312069"/>
                    </a:cubicBezTo>
                    <a:cubicBezTo>
                      <a:pt x="38124" y="304387"/>
                      <a:pt x="38271" y="296865"/>
                      <a:pt x="38466" y="289344"/>
                    </a:cubicBezTo>
                    <a:cubicBezTo>
                      <a:pt x="38661" y="281822"/>
                      <a:pt x="38808" y="274380"/>
                      <a:pt x="39003" y="267099"/>
                    </a:cubicBezTo>
                    <a:cubicBezTo>
                      <a:pt x="39296" y="259737"/>
                      <a:pt x="39540" y="252536"/>
                      <a:pt x="39784" y="245414"/>
                    </a:cubicBezTo>
                    <a:cubicBezTo>
                      <a:pt x="40321" y="231091"/>
                      <a:pt x="40809" y="217168"/>
                      <a:pt x="41590" y="203805"/>
                    </a:cubicBezTo>
                    <a:cubicBezTo>
                      <a:pt x="42322" y="190362"/>
                      <a:pt x="42858" y="177319"/>
                      <a:pt x="43786" y="164916"/>
                    </a:cubicBezTo>
                    <a:cubicBezTo>
                      <a:pt x="44664" y="152434"/>
                      <a:pt x="45494" y="140511"/>
                      <a:pt x="46275" y="129228"/>
                    </a:cubicBezTo>
                    <a:cubicBezTo>
                      <a:pt x="47251" y="117946"/>
                      <a:pt x="48178" y="107224"/>
                      <a:pt x="49008" y="97141"/>
                    </a:cubicBezTo>
                    <a:cubicBezTo>
                      <a:pt x="50716" y="76977"/>
                      <a:pt x="52815" y="59613"/>
                      <a:pt x="54279" y="45050"/>
                    </a:cubicBezTo>
                    <a:cubicBezTo>
                      <a:pt x="57793" y="16404"/>
                      <a:pt x="59843" y="0"/>
                      <a:pt x="5984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848076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FC73BB2B-169D-8AA4-DD18-9385CE351DE9}"/>
                  </a:ext>
                </a:extLst>
              </p:cNvPr>
              <p:cNvSpPr/>
              <p:nvPr/>
            </p:nvSpPr>
            <p:spPr>
              <a:xfrm>
                <a:off x="1111935" y="6026060"/>
                <a:ext cx="79633" cy="1073195"/>
              </a:xfrm>
              <a:custGeom>
                <a:avLst/>
                <a:gdLst>
                  <a:gd name="connsiteX0" fmla="*/ 67823 w 79633"/>
                  <a:gd name="connsiteY0" fmla="*/ 0 h 1073195"/>
                  <a:gd name="connsiteX1" fmla="*/ 58647 w 79633"/>
                  <a:gd name="connsiteY1" fmla="*/ 43610 h 1073195"/>
                  <a:gd name="connsiteX2" fmla="*/ 49277 w 79633"/>
                  <a:gd name="connsiteY2" fmla="*/ 94501 h 1073195"/>
                  <a:gd name="connsiteX3" fmla="*/ 43957 w 79633"/>
                  <a:gd name="connsiteY3" fmla="*/ 126028 h 1073195"/>
                  <a:gd name="connsiteX4" fmla="*/ 38637 w 79633"/>
                  <a:gd name="connsiteY4" fmla="*/ 161235 h 1073195"/>
                  <a:gd name="connsiteX5" fmla="*/ 33317 w 79633"/>
                  <a:gd name="connsiteY5" fmla="*/ 199724 h 1073195"/>
                  <a:gd name="connsiteX6" fmla="*/ 28193 w 79633"/>
                  <a:gd name="connsiteY6" fmla="*/ 241173 h 1073195"/>
                  <a:gd name="connsiteX7" fmla="*/ 25655 w 79633"/>
                  <a:gd name="connsiteY7" fmla="*/ 262858 h 1073195"/>
                  <a:gd name="connsiteX8" fmla="*/ 23312 w 79633"/>
                  <a:gd name="connsiteY8" fmla="*/ 285183 h 1073195"/>
                  <a:gd name="connsiteX9" fmla="*/ 20970 w 79633"/>
                  <a:gd name="connsiteY9" fmla="*/ 307988 h 1073195"/>
                  <a:gd name="connsiteX10" fmla="*/ 18822 w 79633"/>
                  <a:gd name="connsiteY10" fmla="*/ 331273 h 1073195"/>
                  <a:gd name="connsiteX11" fmla="*/ 14771 w 79633"/>
                  <a:gd name="connsiteY11" fmla="*/ 379123 h 1073195"/>
                  <a:gd name="connsiteX12" fmla="*/ 11208 w 79633"/>
                  <a:gd name="connsiteY12" fmla="*/ 428334 h 1073195"/>
                  <a:gd name="connsiteX13" fmla="*/ 5547 w 79633"/>
                  <a:gd name="connsiteY13" fmla="*/ 528996 h 1073195"/>
                  <a:gd name="connsiteX14" fmla="*/ 1984 w 79633"/>
                  <a:gd name="connsiteY14" fmla="*/ 629979 h 1073195"/>
                  <a:gd name="connsiteX15" fmla="*/ 276 w 79633"/>
                  <a:gd name="connsiteY15" fmla="*/ 728000 h 1073195"/>
                  <a:gd name="connsiteX16" fmla="*/ 1106 w 79633"/>
                  <a:gd name="connsiteY16" fmla="*/ 902038 h 1073195"/>
                  <a:gd name="connsiteX17" fmla="*/ 4766 w 79633"/>
                  <a:gd name="connsiteY17" fmla="*/ 1025505 h 1073195"/>
                  <a:gd name="connsiteX18" fmla="*/ 6377 w 79633"/>
                  <a:gd name="connsiteY18" fmla="*/ 1060393 h 1073195"/>
                  <a:gd name="connsiteX19" fmla="*/ 7060 w 79633"/>
                  <a:gd name="connsiteY19" fmla="*/ 1073196 h 1073195"/>
                  <a:gd name="connsiteX20" fmla="*/ 79634 w 79633"/>
                  <a:gd name="connsiteY20" fmla="*/ 1054952 h 1073195"/>
                  <a:gd name="connsiteX21" fmla="*/ 78267 w 79633"/>
                  <a:gd name="connsiteY21" fmla="*/ 1043910 h 1073195"/>
                  <a:gd name="connsiteX22" fmla="*/ 74509 w 79633"/>
                  <a:gd name="connsiteY22" fmla="*/ 1011342 h 1073195"/>
                  <a:gd name="connsiteX23" fmla="*/ 62845 w 79633"/>
                  <a:gd name="connsiteY23" fmla="*/ 893236 h 1073195"/>
                  <a:gd name="connsiteX24" fmla="*/ 50448 w 79633"/>
                  <a:gd name="connsiteY24" fmla="*/ 724639 h 1073195"/>
                  <a:gd name="connsiteX25" fmla="*/ 45567 w 79633"/>
                  <a:gd name="connsiteY25" fmla="*/ 629018 h 1073195"/>
                  <a:gd name="connsiteX26" fmla="*/ 42298 w 79633"/>
                  <a:gd name="connsiteY26" fmla="*/ 530037 h 1073195"/>
                  <a:gd name="connsiteX27" fmla="*/ 41077 w 79633"/>
                  <a:gd name="connsiteY27" fmla="*/ 430895 h 1073195"/>
                  <a:gd name="connsiteX28" fmla="*/ 41272 w 79633"/>
                  <a:gd name="connsiteY28" fmla="*/ 382244 h 1073195"/>
                  <a:gd name="connsiteX29" fmla="*/ 42005 w 79633"/>
                  <a:gd name="connsiteY29" fmla="*/ 334794 h 1073195"/>
                  <a:gd name="connsiteX30" fmla="*/ 42541 w 79633"/>
                  <a:gd name="connsiteY30" fmla="*/ 311589 h 1073195"/>
                  <a:gd name="connsiteX31" fmla="*/ 43322 w 79633"/>
                  <a:gd name="connsiteY31" fmla="*/ 288864 h 1073195"/>
                  <a:gd name="connsiteX32" fmla="*/ 44103 w 79633"/>
                  <a:gd name="connsiteY32" fmla="*/ 266619 h 1073195"/>
                  <a:gd name="connsiteX33" fmla="*/ 45128 w 79633"/>
                  <a:gd name="connsiteY33" fmla="*/ 244934 h 1073195"/>
                  <a:gd name="connsiteX34" fmla="*/ 47373 w 79633"/>
                  <a:gd name="connsiteY34" fmla="*/ 203405 h 1073195"/>
                  <a:gd name="connsiteX35" fmla="*/ 49960 w 79633"/>
                  <a:gd name="connsiteY35" fmla="*/ 164596 h 1073195"/>
                  <a:gd name="connsiteX36" fmla="*/ 52791 w 79633"/>
                  <a:gd name="connsiteY36" fmla="*/ 128988 h 1073195"/>
                  <a:gd name="connsiteX37" fmla="*/ 55865 w 79633"/>
                  <a:gd name="connsiteY37" fmla="*/ 96981 h 1073195"/>
                  <a:gd name="connsiteX38" fmla="*/ 61673 w 79633"/>
                  <a:gd name="connsiteY38" fmla="*/ 45050 h 1073195"/>
                  <a:gd name="connsiteX39" fmla="*/ 67823 w 79633"/>
                  <a:gd name="connsiteY39" fmla="*/ 0 h 1073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9633" h="1073195">
                    <a:moveTo>
                      <a:pt x="67823" y="0"/>
                    </a:moveTo>
                    <a:cubicBezTo>
                      <a:pt x="67823" y="0"/>
                      <a:pt x="64504" y="15844"/>
                      <a:pt x="58647" y="43610"/>
                    </a:cubicBezTo>
                    <a:cubicBezTo>
                      <a:pt x="56109" y="57693"/>
                      <a:pt x="52595" y="74656"/>
                      <a:pt x="49277" y="94501"/>
                    </a:cubicBezTo>
                    <a:cubicBezTo>
                      <a:pt x="47617" y="104423"/>
                      <a:pt x="45860" y="114905"/>
                      <a:pt x="43957" y="126028"/>
                    </a:cubicBezTo>
                    <a:cubicBezTo>
                      <a:pt x="42249" y="137230"/>
                      <a:pt x="40492" y="148993"/>
                      <a:pt x="38637" y="161235"/>
                    </a:cubicBezTo>
                    <a:cubicBezTo>
                      <a:pt x="36685" y="173478"/>
                      <a:pt x="35172" y="186441"/>
                      <a:pt x="33317" y="199724"/>
                    </a:cubicBezTo>
                    <a:cubicBezTo>
                      <a:pt x="31463" y="213087"/>
                      <a:pt x="29852" y="226930"/>
                      <a:pt x="28193" y="241173"/>
                    </a:cubicBezTo>
                    <a:cubicBezTo>
                      <a:pt x="27363" y="248295"/>
                      <a:pt x="26533" y="255496"/>
                      <a:pt x="25655" y="262858"/>
                    </a:cubicBezTo>
                    <a:cubicBezTo>
                      <a:pt x="24874" y="270219"/>
                      <a:pt x="24093" y="277661"/>
                      <a:pt x="23312" y="285183"/>
                    </a:cubicBezTo>
                    <a:cubicBezTo>
                      <a:pt x="22531" y="292704"/>
                      <a:pt x="21750" y="300306"/>
                      <a:pt x="20970" y="307988"/>
                    </a:cubicBezTo>
                    <a:cubicBezTo>
                      <a:pt x="20286" y="315669"/>
                      <a:pt x="19554" y="323431"/>
                      <a:pt x="18822" y="331273"/>
                    </a:cubicBezTo>
                    <a:cubicBezTo>
                      <a:pt x="17309" y="346956"/>
                      <a:pt x="16040" y="362960"/>
                      <a:pt x="14771" y="379123"/>
                    </a:cubicBezTo>
                    <a:cubicBezTo>
                      <a:pt x="13405" y="395287"/>
                      <a:pt x="12331" y="411771"/>
                      <a:pt x="11208" y="428334"/>
                    </a:cubicBezTo>
                    <a:cubicBezTo>
                      <a:pt x="8963" y="461462"/>
                      <a:pt x="7157" y="495229"/>
                      <a:pt x="5547" y="528996"/>
                    </a:cubicBezTo>
                    <a:cubicBezTo>
                      <a:pt x="4083" y="562764"/>
                      <a:pt x="2814" y="596611"/>
                      <a:pt x="1984" y="629979"/>
                    </a:cubicBezTo>
                    <a:cubicBezTo>
                      <a:pt x="1106" y="663346"/>
                      <a:pt x="520" y="696153"/>
                      <a:pt x="276" y="728000"/>
                    </a:cubicBezTo>
                    <a:cubicBezTo>
                      <a:pt x="-359" y="791614"/>
                      <a:pt x="178" y="851067"/>
                      <a:pt x="1106" y="902038"/>
                    </a:cubicBezTo>
                    <a:cubicBezTo>
                      <a:pt x="2033" y="953010"/>
                      <a:pt x="3546" y="995579"/>
                      <a:pt x="4766" y="1025505"/>
                    </a:cubicBezTo>
                    <a:cubicBezTo>
                      <a:pt x="5401" y="1040469"/>
                      <a:pt x="5937" y="1052231"/>
                      <a:pt x="6377" y="1060393"/>
                    </a:cubicBezTo>
                    <a:cubicBezTo>
                      <a:pt x="6816" y="1068715"/>
                      <a:pt x="7060" y="1073196"/>
                      <a:pt x="7060" y="1073196"/>
                    </a:cubicBezTo>
                    <a:lnTo>
                      <a:pt x="79634" y="1054952"/>
                    </a:lnTo>
                    <a:cubicBezTo>
                      <a:pt x="79634" y="1054952"/>
                      <a:pt x="79146" y="1051111"/>
                      <a:pt x="78267" y="1043910"/>
                    </a:cubicBezTo>
                    <a:cubicBezTo>
                      <a:pt x="77389" y="1036388"/>
                      <a:pt x="76120" y="1025345"/>
                      <a:pt x="74509" y="1011342"/>
                    </a:cubicBezTo>
                    <a:cubicBezTo>
                      <a:pt x="71386" y="983096"/>
                      <a:pt x="67140" y="942367"/>
                      <a:pt x="62845" y="893236"/>
                    </a:cubicBezTo>
                    <a:cubicBezTo>
                      <a:pt x="58550" y="844106"/>
                      <a:pt x="54060" y="786573"/>
                      <a:pt x="50448" y="724639"/>
                    </a:cubicBezTo>
                    <a:cubicBezTo>
                      <a:pt x="48593" y="693673"/>
                      <a:pt x="46934" y="661666"/>
                      <a:pt x="45567" y="629018"/>
                    </a:cubicBezTo>
                    <a:cubicBezTo>
                      <a:pt x="44152" y="596451"/>
                      <a:pt x="43127" y="563244"/>
                      <a:pt x="42298" y="530037"/>
                    </a:cubicBezTo>
                    <a:cubicBezTo>
                      <a:pt x="41614" y="496829"/>
                      <a:pt x="41077" y="463622"/>
                      <a:pt x="41077" y="430895"/>
                    </a:cubicBezTo>
                    <a:cubicBezTo>
                      <a:pt x="41077" y="414571"/>
                      <a:pt x="41029" y="398248"/>
                      <a:pt x="41272" y="382244"/>
                    </a:cubicBezTo>
                    <a:cubicBezTo>
                      <a:pt x="41419" y="366161"/>
                      <a:pt x="41614" y="350317"/>
                      <a:pt x="42005" y="334794"/>
                    </a:cubicBezTo>
                    <a:cubicBezTo>
                      <a:pt x="42200" y="327032"/>
                      <a:pt x="42346" y="319270"/>
                      <a:pt x="42541" y="311589"/>
                    </a:cubicBezTo>
                    <a:cubicBezTo>
                      <a:pt x="42785" y="303907"/>
                      <a:pt x="43078" y="296385"/>
                      <a:pt x="43322" y="288864"/>
                    </a:cubicBezTo>
                    <a:cubicBezTo>
                      <a:pt x="43566" y="281342"/>
                      <a:pt x="43859" y="273900"/>
                      <a:pt x="44103" y="266619"/>
                    </a:cubicBezTo>
                    <a:cubicBezTo>
                      <a:pt x="44445" y="259337"/>
                      <a:pt x="44786" y="252055"/>
                      <a:pt x="45128" y="244934"/>
                    </a:cubicBezTo>
                    <a:cubicBezTo>
                      <a:pt x="45812" y="230691"/>
                      <a:pt x="46446" y="216768"/>
                      <a:pt x="47373" y="203405"/>
                    </a:cubicBezTo>
                    <a:cubicBezTo>
                      <a:pt x="48252" y="190042"/>
                      <a:pt x="48886" y="176999"/>
                      <a:pt x="49960" y="164596"/>
                    </a:cubicBezTo>
                    <a:cubicBezTo>
                      <a:pt x="50936" y="152193"/>
                      <a:pt x="51912" y="140271"/>
                      <a:pt x="52791" y="128988"/>
                    </a:cubicBezTo>
                    <a:cubicBezTo>
                      <a:pt x="53864" y="117706"/>
                      <a:pt x="54889" y="106984"/>
                      <a:pt x="55865" y="96981"/>
                    </a:cubicBezTo>
                    <a:cubicBezTo>
                      <a:pt x="57769" y="76817"/>
                      <a:pt x="60063" y="59533"/>
                      <a:pt x="61673" y="45050"/>
                    </a:cubicBezTo>
                    <a:cubicBezTo>
                      <a:pt x="65578" y="16404"/>
                      <a:pt x="67823" y="0"/>
                      <a:pt x="6782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90723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17" name="Graphic 44">
              <a:extLst>
                <a:ext uri="{FF2B5EF4-FFF2-40B4-BE49-F238E27FC236}">
                  <a16:creationId xmlns:a16="http://schemas.microsoft.com/office/drawing/2014/main" id="{7284AECB-ACB0-B096-12BE-37835F83F49E}"/>
                </a:ext>
              </a:extLst>
            </p:cNvPr>
            <p:cNvGrpSpPr/>
            <p:nvPr/>
          </p:nvGrpSpPr>
          <p:grpSpPr>
            <a:xfrm>
              <a:off x="221259" y="5723753"/>
              <a:ext cx="895149" cy="1533217"/>
              <a:chOff x="221259" y="5723753"/>
              <a:chExt cx="895149" cy="1533217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D449051-A968-C768-A622-53F9133EFA0E}"/>
                  </a:ext>
                </a:extLst>
              </p:cNvPr>
              <p:cNvSpPr/>
              <p:nvPr/>
            </p:nvSpPr>
            <p:spPr>
              <a:xfrm>
                <a:off x="797513" y="6063028"/>
                <a:ext cx="266819" cy="960931"/>
              </a:xfrm>
              <a:custGeom>
                <a:avLst/>
                <a:gdLst>
                  <a:gd name="connsiteX0" fmla="*/ 266820 w 266819"/>
                  <a:gd name="connsiteY0" fmla="*/ 0 h 960931"/>
                  <a:gd name="connsiteX1" fmla="*/ 261012 w 266819"/>
                  <a:gd name="connsiteY1" fmla="*/ 7042 h 960931"/>
                  <a:gd name="connsiteX2" fmla="*/ 254033 w 266819"/>
                  <a:gd name="connsiteY2" fmla="*/ 15443 h 960931"/>
                  <a:gd name="connsiteX3" fmla="*/ 244760 w 266819"/>
                  <a:gd name="connsiteY3" fmla="*/ 27206 h 960931"/>
                  <a:gd name="connsiteX4" fmla="*/ 220992 w 266819"/>
                  <a:gd name="connsiteY4" fmla="*/ 62334 h 960931"/>
                  <a:gd name="connsiteX5" fmla="*/ 207228 w 266819"/>
                  <a:gd name="connsiteY5" fmla="*/ 85459 h 960931"/>
                  <a:gd name="connsiteX6" fmla="*/ 200103 w 266819"/>
                  <a:gd name="connsiteY6" fmla="*/ 98502 h 960931"/>
                  <a:gd name="connsiteX7" fmla="*/ 192782 w 266819"/>
                  <a:gd name="connsiteY7" fmla="*/ 112425 h 960931"/>
                  <a:gd name="connsiteX8" fmla="*/ 177945 w 266819"/>
                  <a:gd name="connsiteY8" fmla="*/ 143071 h 960931"/>
                  <a:gd name="connsiteX9" fmla="*/ 163059 w 266819"/>
                  <a:gd name="connsiteY9" fmla="*/ 177079 h 960931"/>
                  <a:gd name="connsiteX10" fmla="*/ 148369 w 266819"/>
                  <a:gd name="connsiteY10" fmla="*/ 214207 h 960931"/>
                  <a:gd name="connsiteX11" fmla="*/ 134069 w 266819"/>
                  <a:gd name="connsiteY11" fmla="*/ 254056 h 960931"/>
                  <a:gd name="connsiteX12" fmla="*/ 107079 w 266819"/>
                  <a:gd name="connsiteY12" fmla="*/ 340235 h 960931"/>
                  <a:gd name="connsiteX13" fmla="*/ 100686 w 266819"/>
                  <a:gd name="connsiteY13" fmla="*/ 362800 h 960931"/>
                  <a:gd name="connsiteX14" fmla="*/ 94634 w 266819"/>
                  <a:gd name="connsiteY14" fmla="*/ 385685 h 960931"/>
                  <a:gd name="connsiteX15" fmla="*/ 82921 w 266819"/>
                  <a:gd name="connsiteY15" fmla="*/ 432095 h 960931"/>
                  <a:gd name="connsiteX16" fmla="*/ 71988 w 266819"/>
                  <a:gd name="connsiteY16" fmla="*/ 479065 h 960931"/>
                  <a:gd name="connsiteX17" fmla="*/ 61885 w 266819"/>
                  <a:gd name="connsiteY17" fmla="*/ 526116 h 960931"/>
                  <a:gd name="connsiteX18" fmla="*/ 44267 w 266819"/>
                  <a:gd name="connsiteY18" fmla="*/ 618616 h 960931"/>
                  <a:gd name="connsiteX19" fmla="*/ 29820 w 266819"/>
                  <a:gd name="connsiteY19" fmla="*/ 706155 h 960931"/>
                  <a:gd name="connsiteX20" fmla="*/ 18497 w 266819"/>
                  <a:gd name="connsiteY20" fmla="*/ 785373 h 960931"/>
                  <a:gd name="connsiteX21" fmla="*/ 4344 w 266819"/>
                  <a:gd name="connsiteY21" fmla="*/ 905319 h 960931"/>
                  <a:gd name="connsiteX22" fmla="*/ 1074 w 266819"/>
                  <a:gd name="connsiteY22" fmla="*/ 939567 h 960931"/>
                  <a:gd name="connsiteX23" fmla="*/ 0 w 266819"/>
                  <a:gd name="connsiteY23" fmla="*/ 952369 h 960931"/>
                  <a:gd name="connsiteX24" fmla="*/ 73550 w 266819"/>
                  <a:gd name="connsiteY24" fmla="*/ 960931 h 960931"/>
                  <a:gd name="connsiteX25" fmla="*/ 73696 w 266819"/>
                  <a:gd name="connsiteY25" fmla="*/ 950129 h 960931"/>
                  <a:gd name="connsiteX26" fmla="*/ 74477 w 266819"/>
                  <a:gd name="connsiteY26" fmla="*/ 917882 h 960931"/>
                  <a:gd name="connsiteX27" fmla="*/ 79895 w 266819"/>
                  <a:gd name="connsiteY27" fmla="*/ 801456 h 960931"/>
                  <a:gd name="connsiteX28" fmla="*/ 85410 w 266819"/>
                  <a:gd name="connsiteY28" fmla="*/ 723679 h 960931"/>
                  <a:gd name="connsiteX29" fmla="*/ 93365 w 266819"/>
                  <a:gd name="connsiteY29" fmla="*/ 637180 h 960931"/>
                  <a:gd name="connsiteX30" fmla="*/ 104053 w 266819"/>
                  <a:gd name="connsiteY30" fmla="*/ 545240 h 960931"/>
                  <a:gd name="connsiteX31" fmla="*/ 110545 w 266819"/>
                  <a:gd name="connsiteY31" fmla="*/ 498270 h 960931"/>
                  <a:gd name="connsiteX32" fmla="*/ 117865 w 266819"/>
                  <a:gd name="connsiteY32" fmla="*/ 451219 h 960931"/>
                  <a:gd name="connsiteX33" fmla="*/ 125967 w 266819"/>
                  <a:gd name="connsiteY33" fmla="*/ 404569 h 960931"/>
                  <a:gd name="connsiteX34" fmla="*/ 130262 w 266819"/>
                  <a:gd name="connsiteY34" fmla="*/ 381444 h 960931"/>
                  <a:gd name="connsiteX35" fmla="*/ 134898 w 266819"/>
                  <a:gd name="connsiteY35" fmla="*/ 358719 h 960931"/>
                  <a:gd name="connsiteX36" fmla="*/ 155006 w 266819"/>
                  <a:gd name="connsiteY36" fmla="*/ 271020 h 960931"/>
                  <a:gd name="connsiteX37" fmla="*/ 166085 w 266819"/>
                  <a:gd name="connsiteY37" fmla="*/ 230051 h 960931"/>
                  <a:gd name="connsiteX38" fmla="*/ 177701 w 266819"/>
                  <a:gd name="connsiteY38" fmla="*/ 191642 h 960931"/>
                  <a:gd name="connsiteX39" fmla="*/ 189756 w 266819"/>
                  <a:gd name="connsiteY39" fmla="*/ 156114 h 960931"/>
                  <a:gd name="connsiteX40" fmla="*/ 202006 w 266819"/>
                  <a:gd name="connsiteY40" fmla="*/ 123787 h 960931"/>
                  <a:gd name="connsiteX41" fmla="*/ 208156 w 266819"/>
                  <a:gd name="connsiteY41" fmla="*/ 108984 h 960931"/>
                  <a:gd name="connsiteX42" fmla="*/ 214207 w 266819"/>
                  <a:gd name="connsiteY42" fmla="*/ 94981 h 960931"/>
                  <a:gd name="connsiteX43" fmla="*/ 226018 w 266819"/>
                  <a:gd name="connsiteY43" fmla="*/ 69935 h 960931"/>
                  <a:gd name="connsiteX44" fmla="*/ 246810 w 266819"/>
                  <a:gd name="connsiteY44" fmla="*/ 31287 h 960931"/>
                  <a:gd name="connsiteX45" fmla="*/ 255204 w 266819"/>
                  <a:gd name="connsiteY45" fmla="*/ 17844 h 960931"/>
                  <a:gd name="connsiteX46" fmla="*/ 261549 w 266819"/>
                  <a:gd name="connsiteY46" fmla="*/ 8162 h 960931"/>
                  <a:gd name="connsiteX47" fmla="*/ 266820 w 266819"/>
                  <a:gd name="connsiteY47" fmla="*/ 0 h 960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66819" h="960931">
                    <a:moveTo>
                      <a:pt x="266820" y="0"/>
                    </a:moveTo>
                    <a:cubicBezTo>
                      <a:pt x="266820" y="0"/>
                      <a:pt x="264819" y="2401"/>
                      <a:pt x="261012" y="7042"/>
                    </a:cubicBezTo>
                    <a:cubicBezTo>
                      <a:pt x="259109" y="9362"/>
                      <a:pt x="256766" y="12163"/>
                      <a:pt x="254033" y="15443"/>
                    </a:cubicBezTo>
                    <a:cubicBezTo>
                      <a:pt x="251300" y="18804"/>
                      <a:pt x="248030" y="22325"/>
                      <a:pt x="244760" y="27206"/>
                    </a:cubicBezTo>
                    <a:cubicBezTo>
                      <a:pt x="238122" y="36728"/>
                      <a:pt x="229581" y="47771"/>
                      <a:pt x="220992" y="62334"/>
                    </a:cubicBezTo>
                    <a:cubicBezTo>
                      <a:pt x="216599" y="69455"/>
                      <a:pt x="211767" y="76817"/>
                      <a:pt x="207228" y="85459"/>
                    </a:cubicBezTo>
                    <a:cubicBezTo>
                      <a:pt x="204886" y="89700"/>
                      <a:pt x="202543" y="94021"/>
                      <a:pt x="200103" y="98502"/>
                    </a:cubicBezTo>
                    <a:cubicBezTo>
                      <a:pt x="197662" y="102983"/>
                      <a:pt x="195076" y="107464"/>
                      <a:pt x="192782" y="112425"/>
                    </a:cubicBezTo>
                    <a:cubicBezTo>
                      <a:pt x="188048" y="122187"/>
                      <a:pt x="182923" y="132269"/>
                      <a:pt x="177945" y="143071"/>
                    </a:cubicBezTo>
                    <a:cubicBezTo>
                      <a:pt x="173162" y="154034"/>
                      <a:pt x="168037" y="165236"/>
                      <a:pt x="163059" y="177079"/>
                    </a:cubicBezTo>
                    <a:cubicBezTo>
                      <a:pt x="158325" y="189162"/>
                      <a:pt x="153201" y="201324"/>
                      <a:pt x="148369" y="214207"/>
                    </a:cubicBezTo>
                    <a:cubicBezTo>
                      <a:pt x="143732" y="227250"/>
                      <a:pt x="138608" y="240293"/>
                      <a:pt x="134069" y="254056"/>
                    </a:cubicBezTo>
                    <a:cubicBezTo>
                      <a:pt x="124747" y="281502"/>
                      <a:pt x="115572" y="310308"/>
                      <a:pt x="107079" y="340235"/>
                    </a:cubicBezTo>
                    <a:cubicBezTo>
                      <a:pt x="104932" y="347676"/>
                      <a:pt x="102833" y="355198"/>
                      <a:pt x="100686" y="362800"/>
                    </a:cubicBezTo>
                    <a:cubicBezTo>
                      <a:pt x="98685" y="370401"/>
                      <a:pt x="96635" y="378083"/>
                      <a:pt x="94634" y="385685"/>
                    </a:cubicBezTo>
                    <a:cubicBezTo>
                      <a:pt x="90485" y="400968"/>
                      <a:pt x="86727" y="416572"/>
                      <a:pt x="82921" y="432095"/>
                    </a:cubicBezTo>
                    <a:cubicBezTo>
                      <a:pt x="79016" y="447618"/>
                      <a:pt x="75649" y="463382"/>
                      <a:pt x="71988" y="479065"/>
                    </a:cubicBezTo>
                    <a:cubicBezTo>
                      <a:pt x="68523" y="494749"/>
                      <a:pt x="65204" y="510512"/>
                      <a:pt x="61885" y="526116"/>
                    </a:cubicBezTo>
                    <a:cubicBezTo>
                      <a:pt x="55541" y="557403"/>
                      <a:pt x="49538" y="588449"/>
                      <a:pt x="44267" y="618616"/>
                    </a:cubicBezTo>
                    <a:cubicBezTo>
                      <a:pt x="38849" y="648783"/>
                      <a:pt x="34164" y="678229"/>
                      <a:pt x="29820" y="706155"/>
                    </a:cubicBezTo>
                    <a:cubicBezTo>
                      <a:pt x="25574" y="734161"/>
                      <a:pt x="21767" y="760727"/>
                      <a:pt x="18497" y="785373"/>
                    </a:cubicBezTo>
                    <a:cubicBezTo>
                      <a:pt x="11957" y="834664"/>
                      <a:pt x="7321" y="876113"/>
                      <a:pt x="4344" y="905319"/>
                    </a:cubicBezTo>
                    <a:cubicBezTo>
                      <a:pt x="2880" y="919962"/>
                      <a:pt x="1757" y="931565"/>
                      <a:pt x="1074" y="939567"/>
                    </a:cubicBezTo>
                    <a:cubicBezTo>
                      <a:pt x="390" y="947888"/>
                      <a:pt x="0" y="952369"/>
                      <a:pt x="0" y="952369"/>
                    </a:cubicBezTo>
                    <a:lnTo>
                      <a:pt x="73550" y="960931"/>
                    </a:lnTo>
                    <a:cubicBezTo>
                      <a:pt x="73550" y="960931"/>
                      <a:pt x="73599" y="957170"/>
                      <a:pt x="73696" y="950129"/>
                    </a:cubicBezTo>
                    <a:cubicBezTo>
                      <a:pt x="73794" y="942847"/>
                      <a:pt x="74087" y="931805"/>
                      <a:pt x="74477" y="917882"/>
                    </a:cubicBezTo>
                    <a:cubicBezTo>
                      <a:pt x="75307" y="889876"/>
                      <a:pt x="76966" y="849707"/>
                      <a:pt x="79895" y="801456"/>
                    </a:cubicBezTo>
                    <a:cubicBezTo>
                      <a:pt x="81359" y="777371"/>
                      <a:pt x="83213" y="751205"/>
                      <a:pt x="85410" y="723679"/>
                    </a:cubicBezTo>
                    <a:cubicBezTo>
                      <a:pt x="87704" y="696153"/>
                      <a:pt x="90193" y="667027"/>
                      <a:pt x="93365" y="637180"/>
                    </a:cubicBezTo>
                    <a:cubicBezTo>
                      <a:pt x="96391" y="607174"/>
                      <a:pt x="100051" y="576447"/>
                      <a:pt x="104053" y="545240"/>
                    </a:cubicBezTo>
                    <a:cubicBezTo>
                      <a:pt x="106152" y="529716"/>
                      <a:pt x="108299" y="514033"/>
                      <a:pt x="110545" y="498270"/>
                    </a:cubicBezTo>
                    <a:cubicBezTo>
                      <a:pt x="112985" y="482666"/>
                      <a:pt x="115181" y="466823"/>
                      <a:pt x="117865" y="451219"/>
                    </a:cubicBezTo>
                    <a:cubicBezTo>
                      <a:pt x="120501" y="435616"/>
                      <a:pt x="123039" y="419932"/>
                      <a:pt x="125967" y="404569"/>
                    </a:cubicBezTo>
                    <a:cubicBezTo>
                      <a:pt x="127382" y="396807"/>
                      <a:pt x="128798" y="389126"/>
                      <a:pt x="130262" y="381444"/>
                    </a:cubicBezTo>
                    <a:cubicBezTo>
                      <a:pt x="131824" y="373842"/>
                      <a:pt x="133337" y="366241"/>
                      <a:pt x="134898" y="358719"/>
                    </a:cubicBezTo>
                    <a:cubicBezTo>
                      <a:pt x="140999" y="328392"/>
                      <a:pt x="147881" y="299106"/>
                      <a:pt x="155006" y="271020"/>
                    </a:cubicBezTo>
                    <a:cubicBezTo>
                      <a:pt x="158472" y="256857"/>
                      <a:pt x="162474" y="243493"/>
                      <a:pt x="166085" y="230051"/>
                    </a:cubicBezTo>
                    <a:cubicBezTo>
                      <a:pt x="169843" y="216768"/>
                      <a:pt x="173943" y="204125"/>
                      <a:pt x="177701" y="191642"/>
                    </a:cubicBezTo>
                    <a:cubicBezTo>
                      <a:pt x="181654" y="179319"/>
                      <a:pt x="185851" y="167637"/>
                      <a:pt x="189756" y="156114"/>
                    </a:cubicBezTo>
                    <a:cubicBezTo>
                      <a:pt x="193807" y="144752"/>
                      <a:pt x="198102" y="134190"/>
                      <a:pt x="202006" y="123787"/>
                    </a:cubicBezTo>
                    <a:cubicBezTo>
                      <a:pt x="203910" y="118506"/>
                      <a:pt x="206106" y="113785"/>
                      <a:pt x="208156" y="108984"/>
                    </a:cubicBezTo>
                    <a:cubicBezTo>
                      <a:pt x="210205" y="104183"/>
                      <a:pt x="212255" y="99542"/>
                      <a:pt x="214207" y="94981"/>
                    </a:cubicBezTo>
                    <a:cubicBezTo>
                      <a:pt x="218014" y="85699"/>
                      <a:pt x="222212" y="77697"/>
                      <a:pt x="226018" y="69935"/>
                    </a:cubicBezTo>
                    <a:cubicBezTo>
                      <a:pt x="233437" y="54012"/>
                      <a:pt x="240904" y="41929"/>
                      <a:pt x="246810" y="31287"/>
                    </a:cubicBezTo>
                    <a:cubicBezTo>
                      <a:pt x="249689" y="25846"/>
                      <a:pt x="252715" y="21685"/>
                      <a:pt x="255204" y="17844"/>
                    </a:cubicBezTo>
                    <a:cubicBezTo>
                      <a:pt x="257693" y="14003"/>
                      <a:pt x="259841" y="10802"/>
                      <a:pt x="261549" y="8162"/>
                    </a:cubicBezTo>
                    <a:cubicBezTo>
                      <a:pt x="264965" y="2801"/>
                      <a:pt x="266820" y="0"/>
                      <a:pt x="26682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E6E8F00-C16A-B75D-D3AB-A2ED6170FC1F}"/>
                  </a:ext>
                </a:extLst>
              </p:cNvPr>
              <p:cNvSpPr/>
              <p:nvPr/>
            </p:nvSpPr>
            <p:spPr>
              <a:xfrm>
                <a:off x="785739" y="6063268"/>
                <a:ext cx="111825" cy="1022384"/>
              </a:xfrm>
              <a:custGeom>
                <a:avLst/>
                <a:gdLst>
                  <a:gd name="connsiteX0" fmla="*/ 111826 w 111825"/>
                  <a:gd name="connsiteY0" fmla="*/ 0 h 1022384"/>
                  <a:gd name="connsiteX1" fmla="*/ 103968 w 111825"/>
                  <a:gd name="connsiteY1" fmla="*/ 42329 h 1022384"/>
                  <a:gd name="connsiteX2" fmla="*/ 94988 w 111825"/>
                  <a:gd name="connsiteY2" fmla="*/ 90900 h 1022384"/>
                  <a:gd name="connsiteX3" fmla="*/ 83958 w 111825"/>
                  <a:gd name="connsiteY3" fmla="*/ 154354 h 1022384"/>
                  <a:gd name="connsiteX4" fmla="*/ 71415 w 111825"/>
                  <a:gd name="connsiteY4" fmla="*/ 229811 h 1022384"/>
                  <a:gd name="connsiteX5" fmla="*/ 58481 w 111825"/>
                  <a:gd name="connsiteY5" fmla="*/ 314549 h 1022384"/>
                  <a:gd name="connsiteX6" fmla="*/ 45890 w 111825"/>
                  <a:gd name="connsiteY6" fmla="*/ 405769 h 1022384"/>
                  <a:gd name="connsiteX7" fmla="*/ 34176 w 111825"/>
                  <a:gd name="connsiteY7" fmla="*/ 500590 h 1022384"/>
                  <a:gd name="connsiteX8" fmla="*/ 23878 w 111825"/>
                  <a:gd name="connsiteY8" fmla="*/ 595971 h 1022384"/>
                  <a:gd name="connsiteX9" fmla="*/ 19437 w 111825"/>
                  <a:gd name="connsiteY9" fmla="*/ 643021 h 1022384"/>
                  <a:gd name="connsiteX10" fmla="*/ 17290 w 111825"/>
                  <a:gd name="connsiteY10" fmla="*/ 666146 h 1022384"/>
                  <a:gd name="connsiteX11" fmla="*/ 15435 w 111825"/>
                  <a:gd name="connsiteY11" fmla="*/ 689032 h 1022384"/>
                  <a:gd name="connsiteX12" fmla="*/ 11823 w 111825"/>
                  <a:gd name="connsiteY12" fmla="*/ 733681 h 1022384"/>
                  <a:gd name="connsiteX13" fmla="*/ 8846 w 111825"/>
                  <a:gd name="connsiteY13" fmla="*/ 776571 h 1022384"/>
                  <a:gd name="connsiteX14" fmla="*/ 4210 w 111825"/>
                  <a:gd name="connsiteY14" fmla="*/ 855468 h 1022384"/>
                  <a:gd name="connsiteX15" fmla="*/ 1525 w 111825"/>
                  <a:gd name="connsiteY15" fmla="*/ 922683 h 1022384"/>
                  <a:gd name="connsiteX16" fmla="*/ 256 w 111825"/>
                  <a:gd name="connsiteY16" fmla="*/ 974934 h 1022384"/>
                  <a:gd name="connsiteX17" fmla="*/ 12 w 111825"/>
                  <a:gd name="connsiteY17" fmla="*/ 1009262 h 1022384"/>
                  <a:gd name="connsiteX18" fmla="*/ 61 w 111825"/>
                  <a:gd name="connsiteY18" fmla="*/ 1018784 h 1022384"/>
                  <a:gd name="connsiteX19" fmla="*/ 110 w 111825"/>
                  <a:gd name="connsiteY19" fmla="*/ 1022385 h 1022384"/>
                  <a:gd name="connsiteX20" fmla="*/ 73562 w 111825"/>
                  <a:gd name="connsiteY20" fmla="*/ 1012063 h 1022384"/>
                  <a:gd name="connsiteX21" fmla="*/ 73367 w 111825"/>
                  <a:gd name="connsiteY21" fmla="*/ 1009742 h 1022384"/>
                  <a:gd name="connsiteX22" fmla="*/ 72782 w 111825"/>
                  <a:gd name="connsiteY22" fmla="*/ 1002060 h 1022384"/>
                  <a:gd name="connsiteX23" fmla="*/ 70781 w 111825"/>
                  <a:gd name="connsiteY23" fmla="*/ 971173 h 1022384"/>
                  <a:gd name="connsiteX24" fmla="*/ 68487 w 111825"/>
                  <a:gd name="connsiteY24" fmla="*/ 922043 h 1022384"/>
                  <a:gd name="connsiteX25" fmla="*/ 66486 w 111825"/>
                  <a:gd name="connsiteY25" fmla="*/ 857709 h 1022384"/>
                  <a:gd name="connsiteX26" fmla="*/ 65509 w 111825"/>
                  <a:gd name="connsiteY26" fmla="*/ 781132 h 1022384"/>
                  <a:gd name="connsiteX27" fmla="*/ 65363 w 111825"/>
                  <a:gd name="connsiteY27" fmla="*/ 739203 h 1022384"/>
                  <a:gd name="connsiteX28" fmla="*/ 65754 w 111825"/>
                  <a:gd name="connsiteY28" fmla="*/ 695353 h 1022384"/>
                  <a:gd name="connsiteX29" fmla="*/ 65949 w 111825"/>
                  <a:gd name="connsiteY29" fmla="*/ 672788 h 1022384"/>
                  <a:gd name="connsiteX30" fmla="*/ 66437 w 111825"/>
                  <a:gd name="connsiteY30" fmla="*/ 649903 h 1022384"/>
                  <a:gd name="connsiteX31" fmla="*/ 67462 w 111825"/>
                  <a:gd name="connsiteY31" fmla="*/ 603333 h 1022384"/>
                  <a:gd name="connsiteX32" fmla="*/ 70781 w 111825"/>
                  <a:gd name="connsiteY32" fmla="*/ 508272 h 1022384"/>
                  <a:gd name="connsiteX33" fmla="*/ 75612 w 111825"/>
                  <a:gd name="connsiteY33" fmla="*/ 413211 h 1022384"/>
                  <a:gd name="connsiteX34" fmla="*/ 81518 w 111825"/>
                  <a:gd name="connsiteY34" fmla="*/ 321191 h 1022384"/>
                  <a:gd name="connsiteX35" fmla="*/ 88253 w 111825"/>
                  <a:gd name="connsiteY35" fmla="*/ 235252 h 1022384"/>
                  <a:gd name="connsiteX36" fmla="*/ 95281 w 111825"/>
                  <a:gd name="connsiteY36" fmla="*/ 158435 h 1022384"/>
                  <a:gd name="connsiteX37" fmla="*/ 101674 w 111825"/>
                  <a:gd name="connsiteY37" fmla="*/ 93461 h 1022384"/>
                  <a:gd name="connsiteX38" fmla="*/ 107141 w 111825"/>
                  <a:gd name="connsiteY38" fmla="*/ 43450 h 1022384"/>
                  <a:gd name="connsiteX39" fmla="*/ 111826 w 111825"/>
                  <a:gd name="connsiteY39" fmla="*/ 0 h 1022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11825" h="1022384">
                    <a:moveTo>
                      <a:pt x="111826" y="0"/>
                    </a:moveTo>
                    <a:cubicBezTo>
                      <a:pt x="111826" y="0"/>
                      <a:pt x="108995" y="15363"/>
                      <a:pt x="103968" y="42329"/>
                    </a:cubicBezTo>
                    <a:cubicBezTo>
                      <a:pt x="101479" y="55772"/>
                      <a:pt x="98453" y="72176"/>
                      <a:pt x="94988" y="90900"/>
                    </a:cubicBezTo>
                    <a:cubicBezTo>
                      <a:pt x="91376" y="109624"/>
                      <a:pt x="87911" y="130989"/>
                      <a:pt x="83958" y="154354"/>
                    </a:cubicBezTo>
                    <a:cubicBezTo>
                      <a:pt x="80102" y="177719"/>
                      <a:pt x="75612" y="202925"/>
                      <a:pt x="71415" y="229811"/>
                    </a:cubicBezTo>
                    <a:cubicBezTo>
                      <a:pt x="67315" y="256776"/>
                      <a:pt x="62972" y="285183"/>
                      <a:pt x="58481" y="314549"/>
                    </a:cubicBezTo>
                    <a:cubicBezTo>
                      <a:pt x="54235" y="344076"/>
                      <a:pt x="50185" y="374642"/>
                      <a:pt x="45890" y="405769"/>
                    </a:cubicBezTo>
                    <a:cubicBezTo>
                      <a:pt x="41790" y="436896"/>
                      <a:pt x="38081" y="468743"/>
                      <a:pt x="34176" y="500590"/>
                    </a:cubicBezTo>
                    <a:cubicBezTo>
                      <a:pt x="30613" y="532517"/>
                      <a:pt x="27148" y="564444"/>
                      <a:pt x="23878" y="595971"/>
                    </a:cubicBezTo>
                    <a:cubicBezTo>
                      <a:pt x="22414" y="611815"/>
                      <a:pt x="20901" y="627498"/>
                      <a:pt x="19437" y="643021"/>
                    </a:cubicBezTo>
                    <a:cubicBezTo>
                      <a:pt x="18705" y="650783"/>
                      <a:pt x="17973" y="658465"/>
                      <a:pt x="17290" y="666146"/>
                    </a:cubicBezTo>
                    <a:cubicBezTo>
                      <a:pt x="16655" y="673828"/>
                      <a:pt x="16021" y="681430"/>
                      <a:pt x="15435" y="689032"/>
                    </a:cubicBezTo>
                    <a:cubicBezTo>
                      <a:pt x="14215" y="704155"/>
                      <a:pt x="12995" y="719118"/>
                      <a:pt x="11823" y="733681"/>
                    </a:cubicBezTo>
                    <a:cubicBezTo>
                      <a:pt x="10798" y="748325"/>
                      <a:pt x="9822" y="762648"/>
                      <a:pt x="8846" y="776571"/>
                    </a:cubicBezTo>
                    <a:cubicBezTo>
                      <a:pt x="6796" y="804417"/>
                      <a:pt x="5625" y="830983"/>
                      <a:pt x="4210" y="855468"/>
                    </a:cubicBezTo>
                    <a:cubicBezTo>
                      <a:pt x="3185" y="880033"/>
                      <a:pt x="2014" y="902519"/>
                      <a:pt x="1525" y="922683"/>
                    </a:cubicBezTo>
                    <a:cubicBezTo>
                      <a:pt x="842" y="942767"/>
                      <a:pt x="500" y="960371"/>
                      <a:pt x="256" y="974934"/>
                    </a:cubicBezTo>
                    <a:cubicBezTo>
                      <a:pt x="61" y="989658"/>
                      <a:pt x="-36" y="1001020"/>
                      <a:pt x="12" y="1009262"/>
                    </a:cubicBezTo>
                    <a:cubicBezTo>
                      <a:pt x="12" y="1013423"/>
                      <a:pt x="12" y="1016223"/>
                      <a:pt x="61" y="1018784"/>
                    </a:cubicBezTo>
                    <a:cubicBezTo>
                      <a:pt x="110" y="1021184"/>
                      <a:pt x="110" y="1022385"/>
                      <a:pt x="110" y="1022385"/>
                    </a:cubicBezTo>
                    <a:lnTo>
                      <a:pt x="73562" y="1012063"/>
                    </a:lnTo>
                    <a:cubicBezTo>
                      <a:pt x="73562" y="1012063"/>
                      <a:pt x="73514" y="1011262"/>
                      <a:pt x="73367" y="1009742"/>
                    </a:cubicBezTo>
                    <a:cubicBezTo>
                      <a:pt x="73221" y="1008382"/>
                      <a:pt x="73026" y="1005421"/>
                      <a:pt x="72782" y="1002060"/>
                    </a:cubicBezTo>
                    <a:cubicBezTo>
                      <a:pt x="72245" y="995259"/>
                      <a:pt x="71610" y="984617"/>
                      <a:pt x="70781" y="971173"/>
                    </a:cubicBezTo>
                    <a:cubicBezTo>
                      <a:pt x="70048" y="957651"/>
                      <a:pt x="69170" y="941167"/>
                      <a:pt x="68487" y="922043"/>
                    </a:cubicBezTo>
                    <a:cubicBezTo>
                      <a:pt x="67608" y="902999"/>
                      <a:pt x="67169" y="881314"/>
                      <a:pt x="66486" y="857709"/>
                    </a:cubicBezTo>
                    <a:cubicBezTo>
                      <a:pt x="66144" y="834023"/>
                      <a:pt x="65461" y="808338"/>
                      <a:pt x="65509" y="781132"/>
                    </a:cubicBezTo>
                    <a:cubicBezTo>
                      <a:pt x="65461" y="767529"/>
                      <a:pt x="65412" y="753526"/>
                      <a:pt x="65363" y="739203"/>
                    </a:cubicBezTo>
                    <a:cubicBezTo>
                      <a:pt x="65461" y="724879"/>
                      <a:pt x="65607" y="710236"/>
                      <a:pt x="65754" y="695353"/>
                    </a:cubicBezTo>
                    <a:cubicBezTo>
                      <a:pt x="65802" y="687911"/>
                      <a:pt x="65900" y="680390"/>
                      <a:pt x="65949" y="672788"/>
                    </a:cubicBezTo>
                    <a:cubicBezTo>
                      <a:pt x="66095" y="665186"/>
                      <a:pt x="66290" y="657585"/>
                      <a:pt x="66437" y="649903"/>
                    </a:cubicBezTo>
                    <a:cubicBezTo>
                      <a:pt x="66778" y="634540"/>
                      <a:pt x="67120" y="619016"/>
                      <a:pt x="67462" y="603333"/>
                    </a:cubicBezTo>
                    <a:cubicBezTo>
                      <a:pt x="68438" y="572046"/>
                      <a:pt x="69560" y="540119"/>
                      <a:pt x="70781" y="508272"/>
                    </a:cubicBezTo>
                    <a:cubicBezTo>
                      <a:pt x="72391" y="476505"/>
                      <a:pt x="73758" y="444578"/>
                      <a:pt x="75612" y="413211"/>
                    </a:cubicBezTo>
                    <a:cubicBezTo>
                      <a:pt x="77613" y="381924"/>
                      <a:pt x="79468" y="351037"/>
                      <a:pt x="81518" y="321191"/>
                    </a:cubicBezTo>
                    <a:cubicBezTo>
                      <a:pt x="83860" y="291344"/>
                      <a:pt x="86105" y="262538"/>
                      <a:pt x="88253" y="235252"/>
                    </a:cubicBezTo>
                    <a:cubicBezTo>
                      <a:pt x="90449" y="207886"/>
                      <a:pt x="93133" y="182280"/>
                      <a:pt x="95281" y="158435"/>
                    </a:cubicBezTo>
                    <a:cubicBezTo>
                      <a:pt x="97526" y="134670"/>
                      <a:pt x="99429" y="112745"/>
                      <a:pt x="101674" y="93461"/>
                    </a:cubicBezTo>
                    <a:cubicBezTo>
                      <a:pt x="103773" y="74176"/>
                      <a:pt x="105628" y="57293"/>
                      <a:pt x="107141" y="43450"/>
                    </a:cubicBezTo>
                    <a:cubicBezTo>
                      <a:pt x="110069" y="15843"/>
                      <a:pt x="111826" y="0"/>
                      <a:pt x="11182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385771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AEAC48A2-5CC2-0187-49BA-BC9CA3FFE07A}"/>
                  </a:ext>
                </a:extLst>
              </p:cNvPr>
              <p:cNvSpPr/>
              <p:nvPr/>
            </p:nvSpPr>
            <p:spPr>
              <a:xfrm>
                <a:off x="958864" y="6172172"/>
                <a:ext cx="157544" cy="1020864"/>
              </a:xfrm>
              <a:custGeom>
                <a:avLst/>
                <a:gdLst>
                  <a:gd name="connsiteX0" fmla="*/ 157544 w 157544"/>
                  <a:gd name="connsiteY0" fmla="*/ 0 h 1020864"/>
                  <a:gd name="connsiteX1" fmla="*/ 152859 w 157544"/>
                  <a:gd name="connsiteY1" fmla="*/ 9042 h 1020864"/>
                  <a:gd name="connsiteX2" fmla="*/ 140170 w 157544"/>
                  <a:gd name="connsiteY2" fmla="*/ 35368 h 1020864"/>
                  <a:gd name="connsiteX3" fmla="*/ 131775 w 157544"/>
                  <a:gd name="connsiteY3" fmla="*/ 55212 h 1020864"/>
                  <a:gd name="connsiteX4" fmla="*/ 122697 w 157544"/>
                  <a:gd name="connsiteY4" fmla="*/ 79377 h 1020864"/>
                  <a:gd name="connsiteX5" fmla="*/ 113326 w 157544"/>
                  <a:gd name="connsiteY5" fmla="*/ 107784 h 1020864"/>
                  <a:gd name="connsiteX6" fmla="*/ 103809 w 157544"/>
                  <a:gd name="connsiteY6" fmla="*/ 140031 h 1020864"/>
                  <a:gd name="connsiteX7" fmla="*/ 85166 w 157544"/>
                  <a:gd name="connsiteY7" fmla="*/ 214767 h 1020864"/>
                  <a:gd name="connsiteX8" fmla="*/ 76332 w 157544"/>
                  <a:gd name="connsiteY8" fmla="*/ 256456 h 1020864"/>
                  <a:gd name="connsiteX9" fmla="*/ 67937 w 157544"/>
                  <a:gd name="connsiteY9" fmla="*/ 300386 h 1020864"/>
                  <a:gd name="connsiteX10" fmla="*/ 60080 w 157544"/>
                  <a:gd name="connsiteY10" fmla="*/ 346236 h 1020864"/>
                  <a:gd name="connsiteX11" fmla="*/ 52759 w 157544"/>
                  <a:gd name="connsiteY11" fmla="*/ 393527 h 1020864"/>
                  <a:gd name="connsiteX12" fmla="*/ 39728 w 157544"/>
                  <a:gd name="connsiteY12" fmla="*/ 490668 h 1020864"/>
                  <a:gd name="connsiteX13" fmla="*/ 34017 w 157544"/>
                  <a:gd name="connsiteY13" fmla="*/ 539719 h 1020864"/>
                  <a:gd name="connsiteX14" fmla="*/ 28795 w 157544"/>
                  <a:gd name="connsiteY14" fmla="*/ 588529 h 1020864"/>
                  <a:gd name="connsiteX15" fmla="*/ 19913 w 157544"/>
                  <a:gd name="connsiteY15" fmla="*/ 683750 h 1020864"/>
                  <a:gd name="connsiteX16" fmla="*/ 12982 w 157544"/>
                  <a:gd name="connsiteY16" fmla="*/ 773130 h 1020864"/>
                  <a:gd name="connsiteX17" fmla="*/ 7760 w 157544"/>
                  <a:gd name="connsiteY17" fmla="*/ 853468 h 1020864"/>
                  <a:gd name="connsiteX18" fmla="*/ 1659 w 157544"/>
                  <a:gd name="connsiteY18" fmla="*/ 974214 h 1020864"/>
                  <a:gd name="connsiteX19" fmla="*/ 390 w 157544"/>
                  <a:gd name="connsiteY19" fmla="*/ 1008382 h 1020864"/>
                  <a:gd name="connsiteX20" fmla="*/ 0 w 157544"/>
                  <a:gd name="connsiteY20" fmla="*/ 1020864 h 1020864"/>
                  <a:gd name="connsiteX21" fmla="*/ 73696 w 157544"/>
                  <a:gd name="connsiteY21" fmla="*/ 1019344 h 1020864"/>
                  <a:gd name="connsiteX22" fmla="*/ 73257 w 157544"/>
                  <a:gd name="connsiteY22" fmla="*/ 1008142 h 1020864"/>
                  <a:gd name="connsiteX23" fmla="*/ 72183 w 157544"/>
                  <a:gd name="connsiteY23" fmla="*/ 975415 h 1020864"/>
                  <a:gd name="connsiteX24" fmla="*/ 69841 w 157544"/>
                  <a:gd name="connsiteY24" fmla="*/ 857629 h 1020864"/>
                  <a:gd name="connsiteX25" fmla="*/ 69450 w 157544"/>
                  <a:gd name="connsiteY25" fmla="*/ 778731 h 1020864"/>
                  <a:gd name="connsiteX26" fmla="*/ 70085 w 157544"/>
                  <a:gd name="connsiteY26" fmla="*/ 690632 h 1020864"/>
                  <a:gd name="connsiteX27" fmla="*/ 72232 w 157544"/>
                  <a:gd name="connsiteY27" fmla="*/ 596451 h 1020864"/>
                  <a:gd name="connsiteX28" fmla="*/ 73940 w 157544"/>
                  <a:gd name="connsiteY28" fmla="*/ 548041 h 1020864"/>
                  <a:gd name="connsiteX29" fmla="*/ 76137 w 157544"/>
                  <a:gd name="connsiteY29" fmla="*/ 499310 h 1020864"/>
                  <a:gd name="connsiteX30" fmla="*/ 82189 w 157544"/>
                  <a:gd name="connsiteY30" fmla="*/ 402489 h 1020864"/>
                  <a:gd name="connsiteX31" fmla="*/ 86093 w 157544"/>
                  <a:gd name="connsiteY31" fmla="*/ 355198 h 1020864"/>
                  <a:gd name="connsiteX32" fmla="*/ 90632 w 157544"/>
                  <a:gd name="connsiteY32" fmla="*/ 309268 h 1020864"/>
                  <a:gd name="connsiteX33" fmla="*/ 95805 w 157544"/>
                  <a:gd name="connsiteY33" fmla="*/ 265098 h 1020864"/>
                  <a:gd name="connsiteX34" fmla="*/ 101564 w 157544"/>
                  <a:gd name="connsiteY34" fmla="*/ 223089 h 1020864"/>
                  <a:gd name="connsiteX35" fmla="*/ 114595 w 157544"/>
                  <a:gd name="connsiteY35" fmla="*/ 147152 h 1020864"/>
                  <a:gd name="connsiteX36" fmla="*/ 121672 w 157544"/>
                  <a:gd name="connsiteY36" fmla="*/ 114025 h 1020864"/>
                  <a:gd name="connsiteX37" fmla="*/ 128895 w 157544"/>
                  <a:gd name="connsiteY37" fmla="*/ 84579 h 1020864"/>
                  <a:gd name="connsiteX38" fmla="*/ 136119 w 157544"/>
                  <a:gd name="connsiteY38" fmla="*/ 59293 h 1020864"/>
                  <a:gd name="connsiteX39" fmla="*/ 142951 w 157544"/>
                  <a:gd name="connsiteY39" fmla="*/ 38488 h 1020864"/>
                  <a:gd name="connsiteX40" fmla="*/ 153640 w 157544"/>
                  <a:gd name="connsiteY40" fmla="*/ 10082 h 1020864"/>
                  <a:gd name="connsiteX41" fmla="*/ 157544 w 157544"/>
                  <a:gd name="connsiteY41" fmla="*/ 0 h 1020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544" h="1020864">
                    <a:moveTo>
                      <a:pt x="157544" y="0"/>
                    </a:moveTo>
                    <a:cubicBezTo>
                      <a:pt x="157544" y="0"/>
                      <a:pt x="155934" y="3121"/>
                      <a:pt x="152859" y="9042"/>
                    </a:cubicBezTo>
                    <a:cubicBezTo>
                      <a:pt x="149882" y="15043"/>
                      <a:pt x="145148" y="23285"/>
                      <a:pt x="140170" y="35368"/>
                    </a:cubicBezTo>
                    <a:cubicBezTo>
                      <a:pt x="137680" y="41369"/>
                      <a:pt x="134557" y="47691"/>
                      <a:pt x="131775" y="55212"/>
                    </a:cubicBezTo>
                    <a:cubicBezTo>
                      <a:pt x="128993" y="62654"/>
                      <a:pt x="125918" y="70736"/>
                      <a:pt x="122697" y="79377"/>
                    </a:cubicBezTo>
                    <a:cubicBezTo>
                      <a:pt x="119671" y="88179"/>
                      <a:pt x="116645" y="97782"/>
                      <a:pt x="113326" y="107784"/>
                    </a:cubicBezTo>
                    <a:cubicBezTo>
                      <a:pt x="110008" y="117786"/>
                      <a:pt x="107128" y="128748"/>
                      <a:pt x="103809" y="140031"/>
                    </a:cubicBezTo>
                    <a:cubicBezTo>
                      <a:pt x="97465" y="162756"/>
                      <a:pt x="91218" y="187881"/>
                      <a:pt x="85166" y="214767"/>
                    </a:cubicBezTo>
                    <a:cubicBezTo>
                      <a:pt x="82042" y="228210"/>
                      <a:pt x="79358" y="242213"/>
                      <a:pt x="76332" y="256456"/>
                    </a:cubicBezTo>
                    <a:cubicBezTo>
                      <a:pt x="73452" y="270780"/>
                      <a:pt x="70817" y="285503"/>
                      <a:pt x="67937" y="300386"/>
                    </a:cubicBezTo>
                    <a:cubicBezTo>
                      <a:pt x="65351" y="315429"/>
                      <a:pt x="62715" y="330713"/>
                      <a:pt x="60080" y="346236"/>
                    </a:cubicBezTo>
                    <a:cubicBezTo>
                      <a:pt x="57688" y="361840"/>
                      <a:pt x="55053" y="377523"/>
                      <a:pt x="52759" y="393527"/>
                    </a:cubicBezTo>
                    <a:cubicBezTo>
                      <a:pt x="48073" y="425454"/>
                      <a:pt x="43632" y="458021"/>
                      <a:pt x="39728" y="490668"/>
                    </a:cubicBezTo>
                    <a:cubicBezTo>
                      <a:pt x="37678" y="506991"/>
                      <a:pt x="35774" y="523395"/>
                      <a:pt x="34017" y="539719"/>
                    </a:cubicBezTo>
                    <a:cubicBezTo>
                      <a:pt x="32114" y="556042"/>
                      <a:pt x="30503" y="572366"/>
                      <a:pt x="28795" y="588529"/>
                    </a:cubicBezTo>
                    <a:cubicBezTo>
                      <a:pt x="25477" y="620856"/>
                      <a:pt x="22597" y="652784"/>
                      <a:pt x="19913" y="683750"/>
                    </a:cubicBezTo>
                    <a:cubicBezTo>
                      <a:pt x="17326" y="714717"/>
                      <a:pt x="14983" y="744644"/>
                      <a:pt x="12982" y="773130"/>
                    </a:cubicBezTo>
                    <a:cubicBezTo>
                      <a:pt x="10932" y="801616"/>
                      <a:pt x="9224" y="828502"/>
                      <a:pt x="7760" y="853468"/>
                    </a:cubicBezTo>
                    <a:cubicBezTo>
                      <a:pt x="4783" y="903319"/>
                      <a:pt x="2880" y="944928"/>
                      <a:pt x="1659" y="974214"/>
                    </a:cubicBezTo>
                    <a:cubicBezTo>
                      <a:pt x="1122" y="988938"/>
                      <a:pt x="683" y="1000460"/>
                      <a:pt x="390" y="1008382"/>
                    </a:cubicBezTo>
                    <a:cubicBezTo>
                      <a:pt x="146" y="1016543"/>
                      <a:pt x="0" y="1020864"/>
                      <a:pt x="0" y="1020864"/>
                    </a:cubicBezTo>
                    <a:lnTo>
                      <a:pt x="73696" y="1019344"/>
                    </a:lnTo>
                    <a:cubicBezTo>
                      <a:pt x="73696" y="1019344"/>
                      <a:pt x="73550" y="1015423"/>
                      <a:pt x="73257" y="1008142"/>
                    </a:cubicBezTo>
                    <a:cubicBezTo>
                      <a:pt x="73013" y="1000620"/>
                      <a:pt x="72623" y="989497"/>
                      <a:pt x="72183" y="975415"/>
                    </a:cubicBezTo>
                    <a:cubicBezTo>
                      <a:pt x="71354" y="947088"/>
                      <a:pt x="70378" y="906439"/>
                      <a:pt x="69841" y="857629"/>
                    </a:cubicBezTo>
                    <a:cubicBezTo>
                      <a:pt x="69548" y="833223"/>
                      <a:pt x="69401" y="806737"/>
                      <a:pt x="69450" y="778731"/>
                    </a:cubicBezTo>
                    <a:cubicBezTo>
                      <a:pt x="69450" y="750725"/>
                      <a:pt x="69694" y="721199"/>
                      <a:pt x="70085" y="690632"/>
                    </a:cubicBezTo>
                    <a:cubicBezTo>
                      <a:pt x="70573" y="660065"/>
                      <a:pt x="71207" y="628458"/>
                      <a:pt x="72232" y="596451"/>
                    </a:cubicBezTo>
                    <a:cubicBezTo>
                      <a:pt x="72769" y="580448"/>
                      <a:pt x="73257" y="564284"/>
                      <a:pt x="73940" y="548041"/>
                    </a:cubicBezTo>
                    <a:cubicBezTo>
                      <a:pt x="74575" y="531797"/>
                      <a:pt x="75307" y="515553"/>
                      <a:pt x="76137" y="499310"/>
                    </a:cubicBezTo>
                    <a:cubicBezTo>
                      <a:pt x="77747" y="466823"/>
                      <a:pt x="79846" y="434415"/>
                      <a:pt x="82189" y="402489"/>
                    </a:cubicBezTo>
                    <a:cubicBezTo>
                      <a:pt x="83360" y="386565"/>
                      <a:pt x="84824" y="370802"/>
                      <a:pt x="86093" y="355198"/>
                    </a:cubicBezTo>
                    <a:cubicBezTo>
                      <a:pt x="87606" y="339675"/>
                      <a:pt x="89119" y="324311"/>
                      <a:pt x="90632" y="309268"/>
                    </a:cubicBezTo>
                    <a:cubicBezTo>
                      <a:pt x="92389" y="294305"/>
                      <a:pt x="93951" y="279502"/>
                      <a:pt x="95805" y="265098"/>
                    </a:cubicBezTo>
                    <a:cubicBezTo>
                      <a:pt x="97758" y="250775"/>
                      <a:pt x="99417" y="236612"/>
                      <a:pt x="101564" y="223089"/>
                    </a:cubicBezTo>
                    <a:cubicBezTo>
                      <a:pt x="105615" y="195883"/>
                      <a:pt x="109959" y="170357"/>
                      <a:pt x="114595" y="147152"/>
                    </a:cubicBezTo>
                    <a:cubicBezTo>
                      <a:pt x="117084" y="135630"/>
                      <a:pt x="119134" y="124347"/>
                      <a:pt x="121672" y="114025"/>
                    </a:cubicBezTo>
                    <a:cubicBezTo>
                      <a:pt x="124210" y="103703"/>
                      <a:pt x="126504" y="93781"/>
                      <a:pt x="128895" y="84579"/>
                    </a:cubicBezTo>
                    <a:cubicBezTo>
                      <a:pt x="131482" y="75537"/>
                      <a:pt x="133874" y="67135"/>
                      <a:pt x="136119" y="59293"/>
                    </a:cubicBezTo>
                    <a:cubicBezTo>
                      <a:pt x="138315" y="51451"/>
                      <a:pt x="140902" y="44810"/>
                      <a:pt x="142951" y="38488"/>
                    </a:cubicBezTo>
                    <a:cubicBezTo>
                      <a:pt x="146953" y="25766"/>
                      <a:pt x="151102" y="16564"/>
                      <a:pt x="153640" y="10082"/>
                    </a:cubicBezTo>
                    <a:cubicBezTo>
                      <a:pt x="156129" y="3361"/>
                      <a:pt x="157544" y="0"/>
                      <a:pt x="15754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214806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272AA0C9-6222-A64F-E002-46A5A0F5D138}"/>
                  </a:ext>
                </a:extLst>
              </p:cNvPr>
              <p:cNvSpPr/>
              <p:nvPr/>
            </p:nvSpPr>
            <p:spPr>
              <a:xfrm>
                <a:off x="988580" y="5991012"/>
                <a:ext cx="107769" cy="1082558"/>
              </a:xfrm>
              <a:custGeom>
                <a:avLst/>
                <a:gdLst>
                  <a:gd name="connsiteX0" fmla="*/ 29729 w 107769"/>
                  <a:gd name="connsiteY0" fmla="*/ 0 h 1082558"/>
                  <a:gd name="connsiteX1" fmla="*/ 23336 w 107769"/>
                  <a:gd name="connsiteY1" fmla="*/ 45130 h 1082558"/>
                  <a:gd name="connsiteX2" fmla="*/ 17137 w 107769"/>
                  <a:gd name="connsiteY2" fmla="*/ 97541 h 1082558"/>
                  <a:gd name="connsiteX3" fmla="*/ 13819 w 107769"/>
                  <a:gd name="connsiteY3" fmla="*/ 129949 h 1082558"/>
                  <a:gd name="connsiteX4" fmla="*/ 10744 w 107769"/>
                  <a:gd name="connsiteY4" fmla="*/ 166037 h 1082558"/>
                  <a:gd name="connsiteX5" fmla="*/ 7864 w 107769"/>
                  <a:gd name="connsiteY5" fmla="*/ 205405 h 1082558"/>
                  <a:gd name="connsiteX6" fmla="*/ 5327 w 107769"/>
                  <a:gd name="connsiteY6" fmla="*/ 247654 h 1082558"/>
                  <a:gd name="connsiteX7" fmla="*/ 4155 w 107769"/>
                  <a:gd name="connsiteY7" fmla="*/ 269739 h 1082558"/>
                  <a:gd name="connsiteX8" fmla="*/ 3228 w 107769"/>
                  <a:gd name="connsiteY8" fmla="*/ 292384 h 1082558"/>
                  <a:gd name="connsiteX9" fmla="*/ 2301 w 107769"/>
                  <a:gd name="connsiteY9" fmla="*/ 315589 h 1082558"/>
                  <a:gd name="connsiteX10" fmla="*/ 1617 w 107769"/>
                  <a:gd name="connsiteY10" fmla="*/ 339275 h 1082558"/>
                  <a:gd name="connsiteX11" fmla="*/ 544 w 107769"/>
                  <a:gd name="connsiteY11" fmla="*/ 387765 h 1082558"/>
                  <a:gd name="connsiteX12" fmla="*/ 55 w 107769"/>
                  <a:gd name="connsiteY12" fmla="*/ 437536 h 1082558"/>
                  <a:gd name="connsiteX13" fmla="*/ 739 w 107769"/>
                  <a:gd name="connsiteY13" fmla="*/ 539079 h 1082558"/>
                  <a:gd name="connsiteX14" fmla="*/ 3521 w 107769"/>
                  <a:gd name="connsiteY14" fmla="*/ 640541 h 1082558"/>
                  <a:gd name="connsiteX15" fmla="*/ 7913 w 107769"/>
                  <a:gd name="connsiteY15" fmla="*/ 738722 h 1082558"/>
                  <a:gd name="connsiteX16" fmla="*/ 19675 w 107769"/>
                  <a:gd name="connsiteY16" fmla="*/ 912521 h 1082558"/>
                  <a:gd name="connsiteX17" fmla="*/ 31096 w 107769"/>
                  <a:gd name="connsiteY17" fmla="*/ 1035268 h 1082558"/>
                  <a:gd name="connsiteX18" fmla="*/ 34903 w 107769"/>
                  <a:gd name="connsiteY18" fmla="*/ 1069835 h 1082558"/>
                  <a:gd name="connsiteX19" fmla="*/ 36416 w 107769"/>
                  <a:gd name="connsiteY19" fmla="*/ 1082558 h 1082558"/>
                  <a:gd name="connsiteX20" fmla="*/ 107769 w 107769"/>
                  <a:gd name="connsiteY20" fmla="*/ 1052071 h 1082558"/>
                  <a:gd name="connsiteX21" fmla="*/ 105720 w 107769"/>
                  <a:gd name="connsiteY21" fmla="*/ 1041269 h 1082558"/>
                  <a:gd name="connsiteX22" fmla="*/ 99912 w 107769"/>
                  <a:gd name="connsiteY22" fmla="*/ 1009342 h 1082558"/>
                  <a:gd name="connsiteX23" fmla="*/ 80829 w 107769"/>
                  <a:gd name="connsiteY23" fmla="*/ 893316 h 1082558"/>
                  <a:gd name="connsiteX24" fmla="*/ 57841 w 107769"/>
                  <a:gd name="connsiteY24" fmla="*/ 726960 h 1082558"/>
                  <a:gd name="connsiteX25" fmla="*/ 47007 w 107769"/>
                  <a:gd name="connsiteY25" fmla="*/ 632299 h 1082558"/>
                  <a:gd name="connsiteX26" fmla="*/ 37538 w 107769"/>
                  <a:gd name="connsiteY26" fmla="*/ 533957 h 1082558"/>
                  <a:gd name="connsiteX27" fmla="*/ 30120 w 107769"/>
                  <a:gd name="connsiteY27" fmla="*/ 435056 h 1082558"/>
                  <a:gd name="connsiteX28" fmla="*/ 27289 w 107769"/>
                  <a:gd name="connsiteY28" fmla="*/ 386405 h 1082558"/>
                  <a:gd name="connsiteX29" fmla="*/ 25044 w 107769"/>
                  <a:gd name="connsiteY29" fmla="*/ 338794 h 1082558"/>
                  <a:gd name="connsiteX30" fmla="*/ 24117 w 107769"/>
                  <a:gd name="connsiteY30" fmla="*/ 315509 h 1082558"/>
                  <a:gd name="connsiteX31" fmla="*/ 23482 w 107769"/>
                  <a:gd name="connsiteY31" fmla="*/ 292704 h 1082558"/>
                  <a:gd name="connsiteX32" fmla="*/ 22848 w 107769"/>
                  <a:gd name="connsiteY32" fmla="*/ 270299 h 1082558"/>
                  <a:gd name="connsiteX33" fmla="*/ 22506 w 107769"/>
                  <a:gd name="connsiteY33" fmla="*/ 248455 h 1082558"/>
                  <a:gd name="connsiteX34" fmla="*/ 22164 w 107769"/>
                  <a:gd name="connsiteY34" fmla="*/ 206525 h 1082558"/>
                  <a:gd name="connsiteX35" fmla="*/ 22360 w 107769"/>
                  <a:gd name="connsiteY35" fmla="*/ 167317 h 1082558"/>
                  <a:gd name="connsiteX36" fmla="*/ 22945 w 107769"/>
                  <a:gd name="connsiteY36" fmla="*/ 131229 h 1082558"/>
                  <a:gd name="connsiteX37" fmla="*/ 24019 w 107769"/>
                  <a:gd name="connsiteY37" fmla="*/ 98742 h 1082558"/>
                  <a:gd name="connsiteX38" fmla="*/ 26557 w 107769"/>
                  <a:gd name="connsiteY38" fmla="*/ 45930 h 1082558"/>
                  <a:gd name="connsiteX39" fmla="*/ 29729 w 107769"/>
                  <a:gd name="connsiteY39" fmla="*/ 0 h 1082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7769" h="1082558">
                    <a:moveTo>
                      <a:pt x="29729" y="0"/>
                    </a:moveTo>
                    <a:cubicBezTo>
                      <a:pt x="29729" y="0"/>
                      <a:pt x="27387" y="16404"/>
                      <a:pt x="23336" y="45130"/>
                    </a:cubicBezTo>
                    <a:cubicBezTo>
                      <a:pt x="21676" y="59613"/>
                      <a:pt x="19236" y="77217"/>
                      <a:pt x="17137" y="97541"/>
                    </a:cubicBezTo>
                    <a:cubicBezTo>
                      <a:pt x="16113" y="107704"/>
                      <a:pt x="14990" y="118506"/>
                      <a:pt x="13819" y="129949"/>
                    </a:cubicBezTo>
                    <a:cubicBezTo>
                      <a:pt x="12843" y="141391"/>
                      <a:pt x="11818" y="153474"/>
                      <a:pt x="10744" y="166037"/>
                    </a:cubicBezTo>
                    <a:cubicBezTo>
                      <a:pt x="9573" y="178599"/>
                      <a:pt x="8841" y="191802"/>
                      <a:pt x="7864" y="205405"/>
                    </a:cubicBezTo>
                    <a:cubicBezTo>
                      <a:pt x="6840" y="219008"/>
                      <a:pt x="6107" y="233171"/>
                      <a:pt x="5327" y="247654"/>
                    </a:cubicBezTo>
                    <a:cubicBezTo>
                      <a:pt x="4936" y="254936"/>
                      <a:pt x="4546" y="262298"/>
                      <a:pt x="4155" y="269739"/>
                    </a:cubicBezTo>
                    <a:cubicBezTo>
                      <a:pt x="3862" y="277181"/>
                      <a:pt x="3521" y="284783"/>
                      <a:pt x="3228" y="292384"/>
                    </a:cubicBezTo>
                    <a:cubicBezTo>
                      <a:pt x="2935" y="300066"/>
                      <a:pt x="2593" y="307748"/>
                      <a:pt x="2301" y="315589"/>
                    </a:cubicBezTo>
                    <a:cubicBezTo>
                      <a:pt x="2057" y="323431"/>
                      <a:pt x="1861" y="331273"/>
                      <a:pt x="1617" y="339275"/>
                    </a:cubicBezTo>
                    <a:cubicBezTo>
                      <a:pt x="1080" y="355198"/>
                      <a:pt x="788" y="371362"/>
                      <a:pt x="544" y="387765"/>
                    </a:cubicBezTo>
                    <a:cubicBezTo>
                      <a:pt x="202" y="404169"/>
                      <a:pt x="153" y="420733"/>
                      <a:pt x="55" y="437536"/>
                    </a:cubicBezTo>
                    <a:cubicBezTo>
                      <a:pt x="-140" y="470984"/>
                      <a:pt x="202" y="504991"/>
                      <a:pt x="739" y="539079"/>
                    </a:cubicBezTo>
                    <a:cubicBezTo>
                      <a:pt x="1373" y="573086"/>
                      <a:pt x="2252" y="607093"/>
                      <a:pt x="3521" y="640541"/>
                    </a:cubicBezTo>
                    <a:cubicBezTo>
                      <a:pt x="4741" y="673988"/>
                      <a:pt x="6205" y="706955"/>
                      <a:pt x="7913" y="738722"/>
                    </a:cubicBezTo>
                    <a:cubicBezTo>
                      <a:pt x="11281" y="802416"/>
                      <a:pt x="15527" y="861709"/>
                      <a:pt x="19675" y="912521"/>
                    </a:cubicBezTo>
                    <a:cubicBezTo>
                      <a:pt x="23824" y="963332"/>
                      <a:pt x="27972" y="1005581"/>
                      <a:pt x="31096" y="1035268"/>
                    </a:cubicBezTo>
                    <a:cubicBezTo>
                      <a:pt x="32658" y="1050151"/>
                      <a:pt x="33975" y="1061833"/>
                      <a:pt x="34903" y="1069835"/>
                    </a:cubicBezTo>
                    <a:cubicBezTo>
                      <a:pt x="35879" y="1078077"/>
                      <a:pt x="36416" y="1082558"/>
                      <a:pt x="36416" y="1082558"/>
                    </a:cubicBezTo>
                    <a:lnTo>
                      <a:pt x="107769" y="1052071"/>
                    </a:lnTo>
                    <a:cubicBezTo>
                      <a:pt x="107769" y="1052071"/>
                      <a:pt x="107037" y="1048310"/>
                      <a:pt x="105720" y="1041269"/>
                    </a:cubicBezTo>
                    <a:cubicBezTo>
                      <a:pt x="104402" y="1033907"/>
                      <a:pt x="102401" y="1023105"/>
                      <a:pt x="99912" y="1009342"/>
                    </a:cubicBezTo>
                    <a:cubicBezTo>
                      <a:pt x="95031" y="981576"/>
                      <a:pt x="88198" y="941647"/>
                      <a:pt x="80829" y="893316"/>
                    </a:cubicBezTo>
                    <a:cubicBezTo>
                      <a:pt x="73459" y="844986"/>
                      <a:pt x="65357" y="788173"/>
                      <a:pt x="57841" y="726960"/>
                    </a:cubicBezTo>
                    <a:cubicBezTo>
                      <a:pt x="54035" y="696313"/>
                      <a:pt x="50423" y="664626"/>
                      <a:pt x="47007" y="632299"/>
                    </a:cubicBezTo>
                    <a:cubicBezTo>
                      <a:pt x="43541" y="599972"/>
                      <a:pt x="40418" y="567005"/>
                      <a:pt x="37538" y="533957"/>
                    </a:cubicBezTo>
                    <a:cubicBezTo>
                      <a:pt x="34756" y="500910"/>
                      <a:pt x="32170" y="467783"/>
                      <a:pt x="30120" y="435056"/>
                    </a:cubicBezTo>
                    <a:cubicBezTo>
                      <a:pt x="29095" y="418732"/>
                      <a:pt x="28021" y="402489"/>
                      <a:pt x="27289" y="386405"/>
                    </a:cubicBezTo>
                    <a:cubicBezTo>
                      <a:pt x="26411" y="370321"/>
                      <a:pt x="25630" y="354478"/>
                      <a:pt x="25044" y="338794"/>
                    </a:cubicBezTo>
                    <a:cubicBezTo>
                      <a:pt x="24751" y="330953"/>
                      <a:pt x="24410" y="323191"/>
                      <a:pt x="24117" y="315509"/>
                    </a:cubicBezTo>
                    <a:cubicBezTo>
                      <a:pt x="23921" y="307828"/>
                      <a:pt x="23677" y="300226"/>
                      <a:pt x="23482" y="292704"/>
                    </a:cubicBezTo>
                    <a:cubicBezTo>
                      <a:pt x="23287" y="285183"/>
                      <a:pt x="23043" y="277741"/>
                      <a:pt x="22848" y="270299"/>
                    </a:cubicBezTo>
                    <a:cubicBezTo>
                      <a:pt x="22750" y="262938"/>
                      <a:pt x="22604" y="255656"/>
                      <a:pt x="22506" y="248455"/>
                    </a:cubicBezTo>
                    <a:cubicBezTo>
                      <a:pt x="22262" y="234051"/>
                      <a:pt x="22067" y="220048"/>
                      <a:pt x="22164" y="206525"/>
                    </a:cubicBezTo>
                    <a:cubicBezTo>
                      <a:pt x="22213" y="193002"/>
                      <a:pt x="22018" y="179880"/>
                      <a:pt x="22360" y="167317"/>
                    </a:cubicBezTo>
                    <a:cubicBezTo>
                      <a:pt x="22555" y="154754"/>
                      <a:pt x="22750" y="142671"/>
                      <a:pt x="22945" y="131229"/>
                    </a:cubicBezTo>
                    <a:cubicBezTo>
                      <a:pt x="23336" y="119786"/>
                      <a:pt x="23677" y="108904"/>
                      <a:pt x="24019" y="98742"/>
                    </a:cubicBezTo>
                    <a:cubicBezTo>
                      <a:pt x="24702" y="78337"/>
                      <a:pt x="25874" y="60653"/>
                      <a:pt x="26557" y="45930"/>
                    </a:cubicBezTo>
                    <a:cubicBezTo>
                      <a:pt x="28558" y="16724"/>
                      <a:pt x="29729" y="0"/>
                      <a:pt x="297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555089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41EDE685-CFC9-1566-9C5F-2E73D69AB819}"/>
                  </a:ext>
                </a:extLst>
              </p:cNvPr>
              <p:cNvSpPr/>
              <p:nvPr/>
            </p:nvSpPr>
            <p:spPr>
              <a:xfrm>
                <a:off x="835791" y="5975409"/>
                <a:ext cx="101550" cy="1080797"/>
              </a:xfrm>
              <a:custGeom>
                <a:avLst/>
                <a:gdLst>
                  <a:gd name="connsiteX0" fmla="*/ 34686 w 101550"/>
                  <a:gd name="connsiteY0" fmla="*/ 0 h 1080797"/>
                  <a:gd name="connsiteX1" fmla="*/ 27805 w 101550"/>
                  <a:gd name="connsiteY1" fmla="*/ 44890 h 1080797"/>
                  <a:gd name="connsiteX2" fmla="*/ 21118 w 101550"/>
                  <a:gd name="connsiteY2" fmla="*/ 97061 h 1080797"/>
                  <a:gd name="connsiteX3" fmla="*/ 17458 w 101550"/>
                  <a:gd name="connsiteY3" fmla="*/ 129308 h 1080797"/>
                  <a:gd name="connsiteX4" fmla="*/ 13993 w 101550"/>
                  <a:gd name="connsiteY4" fmla="*/ 165236 h 1080797"/>
                  <a:gd name="connsiteX5" fmla="*/ 10723 w 101550"/>
                  <a:gd name="connsiteY5" fmla="*/ 204445 h 1080797"/>
                  <a:gd name="connsiteX6" fmla="*/ 7746 w 101550"/>
                  <a:gd name="connsiteY6" fmla="*/ 246534 h 1080797"/>
                  <a:gd name="connsiteX7" fmla="*/ 6330 w 101550"/>
                  <a:gd name="connsiteY7" fmla="*/ 268539 h 1080797"/>
                  <a:gd name="connsiteX8" fmla="*/ 5159 w 101550"/>
                  <a:gd name="connsiteY8" fmla="*/ 291104 h 1080797"/>
                  <a:gd name="connsiteX9" fmla="*/ 3988 w 101550"/>
                  <a:gd name="connsiteY9" fmla="*/ 314229 h 1080797"/>
                  <a:gd name="connsiteX10" fmla="*/ 3060 w 101550"/>
                  <a:gd name="connsiteY10" fmla="*/ 337834 h 1080797"/>
                  <a:gd name="connsiteX11" fmla="*/ 1499 w 101550"/>
                  <a:gd name="connsiteY11" fmla="*/ 386245 h 1080797"/>
                  <a:gd name="connsiteX12" fmla="*/ 474 w 101550"/>
                  <a:gd name="connsiteY12" fmla="*/ 435856 h 1080797"/>
                  <a:gd name="connsiteX13" fmla="*/ 83 w 101550"/>
                  <a:gd name="connsiteY13" fmla="*/ 537238 h 1080797"/>
                  <a:gd name="connsiteX14" fmla="*/ 1791 w 101550"/>
                  <a:gd name="connsiteY14" fmla="*/ 638620 h 1080797"/>
                  <a:gd name="connsiteX15" fmla="*/ 5159 w 101550"/>
                  <a:gd name="connsiteY15" fmla="*/ 736802 h 1080797"/>
                  <a:gd name="connsiteX16" fmla="*/ 15115 w 101550"/>
                  <a:gd name="connsiteY16" fmla="*/ 910600 h 1080797"/>
                  <a:gd name="connsiteX17" fmla="*/ 25218 w 101550"/>
                  <a:gd name="connsiteY17" fmla="*/ 1033427 h 1080797"/>
                  <a:gd name="connsiteX18" fmla="*/ 28635 w 101550"/>
                  <a:gd name="connsiteY18" fmla="*/ 1068075 h 1080797"/>
                  <a:gd name="connsiteX19" fmla="*/ 30001 w 101550"/>
                  <a:gd name="connsiteY19" fmla="*/ 1080798 h 1080797"/>
                  <a:gd name="connsiteX20" fmla="*/ 101550 w 101550"/>
                  <a:gd name="connsiteY20" fmla="*/ 1052391 h 1080797"/>
                  <a:gd name="connsiteX21" fmla="*/ 99598 w 101550"/>
                  <a:gd name="connsiteY21" fmla="*/ 1041589 h 1080797"/>
                  <a:gd name="connsiteX22" fmla="*/ 94131 w 101550"/>
                  <a:gd name="connsiteY22" fmla="*/ 1009582 h 1080797"/>
                  <a:gd name="connsiteX23" fmla="*/ 76317 w 101550"/>
                  <a:gd name="connsiteY23" fmla="*/ 893236 h 1080797"/>
                  <a:gd name="connsiteX24" fmla="*/ 55087 w 101550"/>
                  <a:gd name="connsiteY24" fmla="*/ 726480 h 1080797"/>
                  <a:gd name="connsiteX25" fmla="*/ 45228 w 101550"/>
                  <a:gd name="connsiteY25" fmla="*/ 631659 h 1080797"/>
                  <a:gd name="connsiteX26" fmla="*/ 36785 w 101550"/>
                  <a:gd name="connsiteY26" fmla="*/ 533237 h 1080797"/>
                  <a:gd name="connsiteX27" fmla="*/ 30391 w 101550"/>
                  <a:gd name="connsiteY27" fmla="*/ 434335 h 1080797"/>
                  <a:gd name="connsiteX28" fmla="*/ 28049 w 101550"/>
                  <a:gd name="connsiteY28" fmla="*/ 385685 h 1080797"/>
                  <a:gd name="connsiteX29" fmla="*/ 26341 w 101550"/>
                  <a:gd name="connsiteY29" fmla="*/ 338154 h 1080797"/>
                  <a:gd name="connsiteX30" fmla="*/ 25657 w 101550"/>
                  <a:gd name="connsiteY30" fmla="*/ 314869 h 1080797"/>
                  <a:gd name="connsiteX31" fmla="*/ 25267 w 101550"/>
                  <a:gd name="connsiteY31" fmla="*/ 292064 h 1080797"/>
                  <a:gd name="connsiteX32" fmla="*/ 24876 w 101550"/>
                  <a:gd name="connsiteY32" fmla="*/ 269739 h 1080797"/>
                  <a:gd name="connsiteX33" fmla="*/ 24779 w 101550"/>
                  <a:gd name="connsiteY33" fmla="*/ 247894 h 1080797"/>
                  <a:gd name="connsiteX34" fmla="*/ 24876 w 101550"/>
                  <a:gd name="connsiteY34" fmla="*/ 206045 h 1080797"/>
                  <a:gd name="connsiteX35" fmla="*/ 25462 w 101550"/>
                  <a:gd name="connsiteY35" fmla="*/ 166917 h 1080797"/>
                  <a:gd name="connsiteX36" fmla="*/ 26438 w 101550"/>
                  <a:gd name="connsiteY36" fmla="*/ 130909 h 1080797"/>
                  <a:gd name="connsiteX37" fmla="*/ 27854 w 101550"/>
                  <a:gd name="connsiteY37" fmla="*/ 98502 h 1080797"/>
                  <a:gd name="connsiteX38" fmla="*/ 30928 w 101550"/>
                  <a:gd name="connsiteY38" fmla="*/ 45850 h 1080797"/>
                  <a:gd name="connsiteX39" fmla="*/ 34686 w 101550"/>
                  <a:gd name="connsiteY39" fmla="*/ 0 h 1080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1550" h="1080797">
                    <a:moveTo>
                      <a:pt x="34686" y="0"/>
                    </a:moveTo>
                    <a:cubicBezTo>
                      <a:pt x="34686" y="0"/>
                      <a:pt x="32197" y="16324"/>
                      <a:pt x="27805" y="44890"/>
                    </a:cubicBezTo>
                    <a:cubicBezTo>
                      <a:pt x="25999" y="59293"/>
                      <a:pt x="23363" y="76817"/>
                      <a:pt x="21118" y="97061"/>
                    </a:cubicBezTo>
                    <a:cubicBezTo>
                      <a:pt x="19996" y="107224"/>
                      <a:pt x="18776" y="117946"/>
                      <a:pt x="17458" y="129308"/>
                    </a:cubicBezTo>
                    <a:cubicBezTo>
                      <a:pt x="16335" y="140751"/>
                      <a:pt x="15213" y="152754"/>
                      <a:pt x="13993" y="165236"/>
                    </a:cubicBezTo>
                    <a:cubicBezTo>
                      <a:pt x="12675" y="177799"/>
                      <a:pt x="11845" y="190922"/>
                      <a:pt x="10723" y="204445"/>
                    </a:cubicBezTo>
                    <a:cubicBezTo>
                      <a:pt x="9552" y="218048"/>
                      <a:pt x="8673" y="232051"/>
                      <a:pt x="7746" y="246534"/>
                    </a:cubicBezTo>
                    <a:cubicBezTo>
                      <a:pt x="7307" y="253816"/>
                      <a:pt x="6818" y="261097"/>
                      <a:pt x="6330" y="268539"/>
                    </a:cubicBezTo>
                    <a:cubicBezTo>
                      <a:pt x="5940" y="275981"/>
                      <a:pt x="5549" y="283502"/>
                      <a:pt x="5159" y="291104"/>
                    </a:cubicBezTo>
                    <a:cubicBezTo>
                      <a:pt x="4769" y="298706"/>
                      <a:pt x="4378" y="306467"/>
                      <a:pt x="3988" y="314229"/>
                    </a:cubicBezTo>
                    <a:cubicBezTo>
                      <a:pt x="3695" y="321991"/>
                      <a:pt x="3402" y="329913"/>
                      <a:pt x="3060" y="337834"/>
                    </a:cubicBezTo>
                    <a:cubicBezTo>
                      <a:pt x="2377" y="353678"/>
                      <a:pt x="1938" y="369841"/>
                      <a:pt x="1499" y="386245"/>
                    </a:cubicBezTo>
                    <a:cubicBezTo>
                      <a:pt x="962" y="402648"/>
                      <a:pt x="767" y="419212"/>
                      <a:pt x="474" y="435856"/>
                    </a:cubicBezTo>
                    <a:cubicBezTo>
                      <a:pt x="-63" y="469303"/>
                      <a:pt x="-63" y="503231"/>
                      <a:pt x="83" y="537238"/>
                    </a:cubicBezTo>
                    <a:cubicBezTo>
                      <a:pt x="376" y="571246"/>
                      <a:pt x="913" y="605173"/>
                      <a:pt x="1791" y="638620"/>
                    </a:cubicBezTo>
                    <a:cubicBezTo>
                      <a:pt x="2670" y="672068"/>
                      <a:pt x="3792" y="704955"/>
                      <a:pt x="5159" y="736802"/>
                    </a:cubicBezTo>
                    <a:cubicBezTo>
                      <a:pt x="7843" y="800496"/>
                      <a:pt x="11504" y="859789"/>
                      <a:pt x="15115" y="910600"/>
                    </a:cubicBezTo>
                    <a:cubicBezTo>
                      <a:pt x="18727" y="961411"/>
                      <a:pt x="22436" y="1003741"/>
                      <a:pt x="25218" y="1033427"/>
                    </a:cubicBezTo>
                    <a:cubicBezTo>
                      <a:pt x="26633" y="1048310"/>
                      <a:pt x="27805" y="1059993"/>
                      <a:pt x="28635" y="1068075"/>
                    </a:cubicBezTo>
                    <a:cubicBezTo>
                      <a:pt x="29513" y="1076397"/>
                      <a:pt x="30001" y="1080798"/>
                      <a:pt x="30001" y="1080798"/>
                    </a:cubicBezTo>
                    <a:lnTo>
                      <a:pt x="101550" y="1052391"/>
                    </a:lnTo>
                    <a:cubicBezTo>
                      <a:pt x="101550" y="1052391"/>
                      <a:pt x="100867" y="1048631"/>
                      <a:pt x="99598" y="1041589"/>
                    </a:cubicBezTo>
                    <a:cubicBezTo>
                      <a:pt x="98329" y="1034227"/>
                      <a:pt x="96474" y="1023345"/>
                      <a:pt x="94131" y="1009582"/>
                    </a:cubicBezTo>
                    <a:cubicBezTo>
                      <a:pt x="89544" y="981736"/>
                      <a:pt x="83150" y="941727"/>
                      <a:pt x="76317" y="893236"/>
                    </a:cubicBezTo>
                    <a:cubicBezTo>
                      <a:pt x="69436" y="844746"/>
                      <a:pt x="61969" y="787853"/>
                      <a:pt x="55087" y="726480"/>
                    </a:cubicBezTo>
                    <a:cubicBezTo>
                      <a:pt x="51622" y="695833"/>
                      <a:pt x="48303" y="663986"/>
                      <a:pt x="45228" y="631659"/>
                    </a:cubicBezTo>
                    <a:cubicBezTo>
                      <a:pt x="42105" y="599252"/>
                      <a:pt x="39323" y="566285"/>
                      <a:pt x="36785" y="533237"/>
                    </a:cubicBezTo>
                    <a:cubicBezTo>
                      <a:pt x="34345" y="500190"/>
                      <a:pt x="32100" y="466983"/>
                      <a:pt x="30391" y="434335"/>
                    </a:cubicBezTo>
                    <a:cubicBezTo>
                      <a:pt x="29513" y="418012"/>
                      <a:pt x="28635" y="401768"/>
                      <a:pt x="28049" y="385685"/>
                    </a:cubicBezTo>
                    <a:cubicBezTo>
                      <a:pt x="27366" y="369601"/>
                      <a:pt x="26731" y="353758"/>
                      <a:pt x="26341" y="338154"/>
                    </a:cubicBezTo>
                    <a:cubicBezTo>
                      <a:pt x="26097" y="330313"/>
                      <a:pt x="25853" y="322551"/>
                      <a:pt x="25657" y="314869"/>
                    </a:cubicBezTo>
                    <a:cubicBezTo>
                      <a:pt x="25511" y="307188"/>
                      <a:pt x="25364" y="299586"/>
                      <a:pt x="25267" y="292064"/>
                    </a:cubicBezTo>
                    <a:cubicBezTo>
                      <a:pt x="25120" y="284543"/>
                      <a:pt x="25023" y="277101"/>
                      <a:pt x="24876" y="269739"/>
                    </a:cubicBezTo>
                    <a:cubicBezTo>
                      <a:pt x="24828" y="262378"/>
                      <a:pt x="24828" y="255096"/>
                      <a:pt x="24779" y="247894"/>
                    </a:cubicBezTo>
                    <a:cubicBezTo>
                      <a:pt x="24681" y="233571"/>
                      <a:pt x="24632" y="219568"/>
                      <a:pt x="24876" y="206045"/>
                    </a:cubicBezTo>
                    <a:cubicBezTo>
                      <a:pt x="25072" y="192522"/>
                      <a:pt x="25023" y="179399"/>
                      <a:pt x="25462" y="166917"/>
                    </a:cubicBezTo>
                    <a:cubicBezTo>
                      <a:pt x="25804" y="154354"/>
                      <a:pt x="26145" y="142351"/>
                      <a:pt x="26438" y="130909"/>
                    </a:cubicBezTo>
                    <a:cubicBezTo>
                      <a:pt x="26926" y="119466"/>
                      <a:pt x="27414" y="108664"/>
                      <a:pt x="27854" y="98502"/>
                    </a:cubicBezTo>
                    <a:cubicBezTo>
                      <a:pt x="28732" y="78097"/>
                      <a:pt x="30099" y="60493"/>
                      <a:pt x="30928" y="45850"/>
                    </a:cubicBezTo>
                    <a:cubicBezTo>
                      <a:pt x="33320" y="16644"/>
                      <a:pt x="34686" y="0"/>
                      <a:pt x="3468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613469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50883A5-FB3D-BC75-E96E-B784C0ED016E}"/>
                  </a:ext>
                </a:extLst>
              </p:cNvPr>
              <p:cNvSpPr/>
              <p:nvPr/>
            </p:nvSpPr>
            <p:spPr>
              <a:xfrm>
                <a:off x="601866" y="5915155"/>
                <a:ext cx="101550" cy="1080797"/>
              </a:xfrm>
              <a:custGeom>
                <a:avLst/>
                <a:gdLst>
                  <a:gd name="connsiteX0" fmla="*/ 34686 w 101550"/>
                  <a:gd name="connsiteY0" fmla="*/ 0 h 1080797"/>
                  <a:gd name="connsiteX1" fmla="*/ 27805 w 101550"/>
                  <a:gd name="connsiteY1" fmla="*/ 44890 h 1080797"/>
                  <a:gd name="connsiteX2" fmla="*/ 21118 w 101550"/>
                  <a:gd name="connsiteY2" fmla="*/ 97061 h 1080797"/>
                  <a:gd name="connsiteX3" fmla="*/ 17458 w 101550"/>
                  <a:gd name="connsiteY3" fmla="*/ 129308 h 1080797"/>
                  <a:gd name="connsiteX4" fmla="*/ 13993 w 101550"/>
                  <a:gd name="connsiteY4" fmla="*/ 165236 h 1080797"/>
                  <a:gd name="connsiteX5" fmla="*/ 10723 w 101550"/>
                  <a:gd name="connsiteY5" fmla="*/ 204445 h 1080797"/>
                  <a:gd name="connsiteX6" fmla="*/ 7746 w 101550"/>
                  <a:gd name="connsiteY6" fmla="*/ 246534 h 1080797"/>
                  <a:gd name="connsiteX7" fmla="*/ 6330 w 101550"/>
                  <a:gd name="connsiteY7" fmla="*/ 268539 h 1080797"/>
                  <a:gd name="connsiteX8" fmla="*/ 5159 w 101550"/>
                  <a:gd name="connsiteY8" fmla="*/ 291104 h 1080797"/>
                  <a:gd name="connsiteX9" fmla="*/ 3988 w 101550"/>
                  <a:gd name="connsiteY9" fmla="*/ 314229 h 1080797"/>
                  <a:gd name="connsiteX10" fmla="*/ 3060 w 101550"/>
                  <a:gd name="connsiteY10" fmla="*/ 337834 h 1080797"/>
                  <a:gd name="connsiteX11" fmla="*/ 1499 w 101550"/>
                  <a:gd name="connsiteY11" fmla="*/ 386245 h 1080797"/>
                  <a:gd name="connsiteX12" fmla="*/ 474 w 101550"/>
                  <a:gd name="connsiteY12" fmla="*/ 435856 h 1080797"/>
                  <a:gd name="connsiteX13" fmla="*/ 83 w 101550"/>
                  <a:gd name="connsiteY13" fmla="*/ 537238 h 1080797"/>
                  <a:gd name="connsiteX14" fmla="*/ 1791 w 101550"/>
                  <a:gd name="connsiteY14" fmla="*/ 638620 h 1080797"/>
                  <a:gd name="connsiteX15" fmla="*/ 5159 w 101550"/>
                  <a:gd name="connsiteY15" fmla="*/ 736802 h 1080797"/>
                  <a:gd name="connsiteX16" fmla="*/ 15115 w 101550"/>
                  <a:gd name="connsiteY16" fmla="*/ 910600 h 1080797"/>
                  <a:gd name="connsiteX17" fmla="*/ 25218 w 101550"/>
                  <a:gd name="connsiteY17" fmla="*/ 1033427 h 1080797"/>
                  <a:gd name="connsiteX18" fmla="*/ 28635 w 101550"/>
                  <a:gd name="connsiteY18" fmla="*/ 1068075 h 1080797"/>
                  <a:gd name="connsiteX19" fmla="*/ 30001 w 101550"/>
                  <a:gd name="connsiteY19" fmla="*/ 1080798 h 1080797"/>
                  <a:gd name="connsiteX20" fmla="*/ 101550 w 101550"/>
                  <a:gd name="connsiteY20" fmla="*/ 1052391 h 1080797"/>
                  <a:gd name="connsiteX21" fmla="*/ 99598 w 101550"/>
                  <a:gd name="connsiteY21" fmla="*/ 1041589 h 1080797"/>
                  <a:gd name="connsiteX22" fmla="*/ 94131 w 101550"/>
                  <a:gd name="connsiteY22" fmla="*/ 1009582 h 1080797"/>
                  <a:gd name="connsiteX23" fmla="*/ 76317 w 101550"/>
                  <a:gd name="connsiteY23" fmla="*/ 893236 h 1080797"/>
                  <a:gd name="connsiteX24" fmla="*/ 55087 w 101550"/>
                  <a:gd name="connsiteY24" fmla="*/ 726480 h 1080797"/>
                  <a:gd name="connsiteX25" fmla="*/ 45228 w 101550"/>
                  <a:gd name="connsiteY25" fmla="*/ 631659 h 1080797"/>
                  <a:gd name="connsiteX26" fmla="*/ 36785 w 101550"/>
                  <a:gd name="connsiteY26" fmla="*/ 533237 h 1080797"/>
                  <a:gd name="connsiteX27" fmla="*/ 30391 w 101550"/>
                  <a:gd name="connsiteY27" fmla="*/ 434336 h 1080797"/>
                  <a:gd name="connsiteX28" fmla="*/ 28049 w 101550"/>
                  <a:gd name="connsiteY28" fmla="*/ 385685 h 1080797"/>
                  <a:gd name="connsiteX29" fmla="*/ 26341 w 101550"/>
                  <a:gd name="connsiteY29" fmla="*/ 338154 h 1080797"/>
                  <a:gd name="connsiteX30" fmla="*/ 25657 w 101550"/>
                  <a:gd name="connsiteY30" fmla="*/ 314869 h 1080797"/>
                  <a:gd name="connsiteX31" fmla="*/ 25267 w 101550"/>
                  <a:gd name="connsiteY31" fmla="*/ 292064 h 1080797"/>
                  <a:gd name="connsiteX32" fmla="*/ 24876 w 101550"/>
                  <a:gd name="connsiteY32" fmla="*/ 269739 h 1080797"/>
                  <a:gd name="connsiteX33" fmla="*/ 24779 w 101550"/>
                  <a:gd name="connsiteY33" fmla="*/ 247895 h 1080797"/>
                  <a:gd name="connsiteX34" fmla="*/ 24876 w 101550"/>
                  <a:gd name="connsiteY34" fmla="*/ 206045 h 1080797"/>
                  <a:gd name="connsiteX35" fmla="*/ 25462 w 101550"/>
                  <a:gd name="connsiteY35" fmla="*/ 166917 h 1080797"/>
                  <a:gd name="connsiteX36" fmla="*/ 26438 w 101550"/>
                  <a:gd name="connsiteY36" fmla="*/ 130909 h 1080797"/>
                  <a:gd name="connsiteX37" fmla="*/ 27854 w 101550"/>
                  <a:gd name="connsiteY37" fmla="*/ 98502 h 1080797"/>
                  <a:gd name="connsiteX38" fmla="*/ 30928 w 101550"/>
                  <a:gd name="connsiteY38" fmla="*/ 45850 h 1080797"/>
                  <a:gd name="connsiteX39" fmla="*/ 34686 w 101550"/>
                  <a:gd name="connsiteY39" fmla="*/ 0 h 1080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1550" h="1080797">
                    <a:moveTo>
                      <a:pt x="34686" y="0"/>
                    </a:moveTo>
                    <a:cubicBezTo>
                      <a:pt x="34686" y="0"/>
                      <a:pt x="32197" y="16324"/>
                      <a:pt x="27805" y="44890"/>
                    </a:cubicBezTo>
                    <a:cubicBezTo>
                      <a:pt x="25999" y="59293"/>
                      <a:pt x="23363" y="76817"/>
                      <a:pt x="21118" y="97061"/>
                    </a:cubicBezTo>
                    <a:cubicBezTo>
                      <a:pt x="19996" y="107224"/>
                      <a:pt x="18776" y="117946"/>
                      <a:pt x="17458" y="129308"/>
                    </a:cubicBezTo>
                    <a:cubicBezTo>
                      <a:pt x="16335" y="140751"/>
                      <a:pt x="15213" y="152754"/>
                      <a:pt x="13993" y="165236"/>
                    </a:cubicBezTo>
                    <a:cubicBezTo>
                      <a:pt x="12675" y="177799"/>
                      <a:pt x="11845" y="190922"/>
                      <a:pt x="10723" y="204445"/>
                    </a:cubicBezTo>
                    <a:cubicBezTo>
                      <a:pt x="9552" y="218048"/>
                      <a:pt x="8673" y="232051"/>
                      <a:pt x="7746" y="246534"/>
                    </a:cubicBezTo>
                    <a:cubicBezTo>
                      <a:pt x="7306" y="253816"/>
                      <a:pt x="6818" y="261097"/>
                      <a:pt x="6330" y="268539"/>
                    </a:cubicBezTo>
                    <a:cubicBezTo>
                      <a:pt x="5940" y="275981"/>
                      <a:pt x="5549" y="283502"/>
                      <a:pt x="5159" y="291104"/>
                    </a:cubicBezTo>
                    <a:cubicBezTo>
                      <a:pt x="4769" y="298706"/>
                      <a:pt x="4378" y="306467"/>
                      <a:pt x="3988" y="314229"/>
                    </a:cubicBezTo>
                    <a:cubicBezTo>
                      <a:pt x="3695" y="321991"/>
                      <a:pt x="3402" y="329913"/>
                      <a:pt x="3060" y="337834"/>
                    </a:cubicBezTo>
                    <a:cubicBezTo>
                      <a:pt x="2377" y="353678"/>
                      <a:pt x="1938" y="369841"/>
                      <a:pt x="1499" y="386245"/>
                    </a:cubicBezTo>
                    <a:cubicBezTo>
                      <a:pt x="962" y="402649"/>
                      <a:pt x="766" y="419132"/>
                      <a:pt x="474" y="435856"/>
                    </a:cubicBezTo>
                    <a:cubicBezTo>
                      <a:pt x="-63" y="469303"/>
                      <a:pt x="-63" y="503231"/>
                      <a:pt x="83" y="537238"/>
                    </a:cubicBezTo>
                    <a:cubicBezTo>
                      <a:pt x="376" y="571246"/>
                      <a:pt x="913" y="605173"/>
                      <a:pt x="1791" y="638620"/>
                    </a:cubicBezTo>
                    <a:cubicBezTo>
                      <a:pt x="2670" y="672068"/>
                      <a:pt x="3792" y="704955"/>
                      <a:pt x="5159" y="736802"/>
                    </a:cubicBezTo>
                    <a:cubicBezTo>
                      <a:pt x="7843" y="800496"/>
                      <a:pt x="11504" y="859789"/>
                      <a:pt x="15115" y="910600"/>
                    </a:cubicBezTo>
                    <a:cubicBezTo>
                      <a:pt x="18727" y="961411"/>
                      <a:pt x="22436" y="1003741"/>
                      <a:pt x="25218" y="1033427"/>
                    </a:cubicBezTo>
                    <a:cubicBezTo>
                      <a:pt x="26633" y="1048311"/>
                      <a:pt x="27805" y="1059993"/>
                      <a:pt x="28635" y="1068075"/>
                    </a:cubicBezTo>
                    <a:cubicBezTo>
                      <a:pt x="29513" y="1076397"/>
                      <a:pt x="30001" y="1080798"/>
                      <a:pt x="30001" y="1080798"/>
                    </a:cubicBezTo>
                    <a:lnTo>
                      <a:pt x="101550" y="1052391"/>
                    </a:lnTo>
                    <a:cubicBezTo>
                      <a:pt x="101550" y="1052391"/>
                      <a:pt x="100867" y="1048631"/>
                      <a:pt x="99598" y="1041589"/>
                    </a:cubicBezTo>
                    <a:cubicBezTo>
                      <a:pt x="98329" y="1034227"/>
                      <a:pt x="96474" y="1023345"/>
                      <a:pt x="94131" y="1009582"/>
                    </a:cubicBezTo>
                    <a:cubicBezTo>
                      <a:pt x="89544" y="981736"/>
                      <a:pt x="83150" y="941727"/>
                      <a:pt x="76317" y="893236"/>
                    </a:cubicBezTo>
                    <a:cubicBezTo>
                      <a:pt x="69436" y="844746"/>
                      <a:pt x="61969" y="787853"/>
                      <a:pt x="55087" y="726480"/>
                    </a:cubicBezTo>
                    <a:cubicBezTo>
                      <a:pt x="51622" y="695833"/>
                      <a:pt x="48303" y="663986"/>
                      <a:pt x="45228" y="631659"/>
                    </a:cubicBezTo>
                    <a:cubicBezTo>
                      <a:pt x="42105" y="599252"/>
                      <a:pt x="39323" y="566284"/>
                      <a:pt x="36785" y="533237"/>
                    </a:cubicBezTo>
                    <a:cubicBezTo>
                      <a:pt x="34345" y="500190"/>
                      <a:pt x="32100" y="466983"/>
                      <a:pt x="30391" y="434336"/>
                    </a:cubicBezTo>
                    <a:cubicBezTo>
                      <a:pt x="29513" y="418012"/>
                      <a:pt x="28635" y="401768"/>
                      <a:pt x="28049" y="385685"/>
                    </a:cubicBezTo>
                    <a:cubicBezTo>
                      <a:pt x="27366" y="369601"/>
                      <a:pt x="26731" y="353758"/>
                      <a:pt x="26341" y="338154"/>
                    </a:cubicBezTo>
                    <a:cubicBezTo>
                      <a:pt x="26097" y="330313"/>
                      <a:pt x="25853" y="322551"/>
                      <a:pt x="25657" y="314869"/>
                    </a:cubicBezTo>
                    <a:cubicBezTo>
                      <a:pt x="25511" y="307188"/>
                      <a:pt x="25364" y="299586"/>
                      <a:pt x="25267" y="292064"/>
                    </a:cubicBezTo>
                    <a:cubicBezTo>
                      <a:pt x="25120" y="284543"/>
                      <a:pt x="25023" y="277101"/>
                      <a:pt x="24876" y="269739"/>
                    </a:cubicBezTo>
                    <a:cubicBezTo>
                      <a:pt x="24828" y="262378"/>
                      <a:pt x="24828" y="255096"/>
                      <a:pt x="24779" y="247895"/>
                    </a:cubicBezTo>
                    <a:cubicBezTo>
                      <a:pt x="24681" y="233571"/>
                      <a:pt x="24632" y="219568"/>
                      <a:pt x="24876" y="206045"/>
                    </a:cubicBezTo>
                    <a:cubicBezTo>
                      <a:pt x="25072" y="192522"/>
                      <a:pt x="25023" y="179399"/>
                      <a:pt x="25462" y="166917"/>
                    </a:cubicBezTo>
                    <a:cubicBezTo>
                      <a:pt x="25804" y="154354"/>
                      <a:pt x="26145" y="142351"/>
                      <a:pt x="26438" y="130909"/>
                    </a:cubicBezTo>
                    <a:cubicBezTo>
                      <a:pt x="26926" y="119466"/>
                      <a:pt x="27414" y="108664"/>
                      <a:pt x="27854" y="98502"/>
                    </a:cubicBezTo>
                    <a:cubicBezTo>
                      <a:pt x="28732" y="78097"/>
                      <a:pt x="30099" y="60493"/>
                      <a:pt x="30928" y="45850"/>
                    </a:cubicBezTo>
                    <a:cubicBezTo>
                      <a:pt x="33320" y="16644"/>
                      <a:pt x="34686" y="0"/>
                      <a:pt x="3468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613469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1C3A48D-B4B2-2179-65AE-ACACE3AA3FD7}"/>
                  </a:ext>
                </a:extLst>
              </p:cNvPr>
              <p:cNvSpPr/>
              <p:nvPr/>
            </p:nvSpPr>
            <p:spPr>
              <a:xfrm>
                <a:off x="682665" y="5959805"/>
                <a:ext cx="95960" cy="1079277"/>
              </a:xfrm>
              <a:custGeom>
                <a:avLst/>
                <a:gdLst>
                  <a:gd name="connsiteX0" fmla="*/ 40127 w 95960"/>
                  <a:gd name="connsiteY0" fmla="*/ 0 h 1079277"/>
                  <a:gd name="connsiteX1" fmla="*/ 32806 w 95960"/>
                  <a:gd name="connsiteY1" fmla="*/ 44650 h 1079277"/>
                  <a:gd name="connsiteX2" fmla="*/ 25583 w 95960"/>
                  <a:gd name="connsiteY2" fmla="*/ 96501 h 1079277"/>
                  <a:gd name="connsiteX3" fmla="*/ 21581 w 95960"/>
                  <a:gd name="connsiteY3" fmla="*/ 128588 h 1079277"/>
                  <a:gd name="connsiteX4" fmla="*/ 17725 w 95960"/>
                  <a:gd name="connsiteY4" fmla="*/ 164356 h 1079277"/>
                  <a:gd name="connsiteX5" fmla="*/ 14016 w 95960"/>
                  <a:gd name="connsiteY5" fmla="*/ 203405 h 1079277"/>
                  <a:gd name="connsiteX6" fmla="*/ 10600 w 95960"/>
                  <a:gd name="connsiteY6" fmla="*/ 245414 h 1079277"/>
                  <a:gd name="connsiteX7" fmla="*/ 8989 w 95960"/>
                  <a:gd name="connsiteY7" fmla="*/ 267339 h 1079277"/>
                  <a:gd name="connsiteX8" fmla="*/ 7622 w 95960"/>
                  <a:gd name="connsiteY8" fmla="*/ 289904 h 1079277"/>
                  <a:gd name="connsiteX9" fmla="*/ 6207 w 95960"/>
                  <a:gd name="connsiteY9" fmla="*/ 312949 h 1079277"/>
                  <a:gd name="connsiteX10" fmla="*/ 5036 w 95960"/>
                  <a:gd name="connsiteY10" fmla="*/ 336474 h 1079277"/>
                  <a:gd name="connsiteX11" fmla="*/ 2986 w 95960"/>
                  <a:gd name="connsiteY11" fmla="*/ 384725 h 1079277"/>
                  <a:gd name="connsiteX12" fmla="*/ 1473 w 95960"/>
                  <a:gd name="connsiteY12" fmla="*/ 434255 h 1079277"/>
                  <a:gd name="connsiteX13" fmla="*/ 9 w 95960"/>
                  <a:gd name="connsiteY13" fmla="*/ 535478 h 1079277"/>
                  <a:gd name="connsiteX14" fmla="*/ 643 w 95960"/>
                  <a:gd name="connsiteY14" fmla="*/ 636780 h 1079277"/>
                  <a:gd name="connsiteX15" fmla="*/ 2986 w 95960"/>
                  <a:gd name="connsiteY15" fmla="*/ 734962 h 1079277"/>
                  <a:gd name="connsiteX16" fmla="*/ 11088 w 95960"/>
                  <a:gd name="connsiteY16" fmla="*/ 908840 h 1079277"/>
                  <a:gd name="connsiteX17" fmla="*/ 19921 w 95960"/>
                  <a:gd name="connsiteY17" fmla="*/ 1031827 h 1079277"/>
                  <a:gd name="connsiteX18" fmla="*/ 22996 w 95960"/>
                  <a:gd name="connsiteY18" fmla="*/ 1066555 h 1079277"/>
                  <a:gd name="connsiteX19" fmla="*/ 24216 w 95960"/>
                  <a:gd name="connsiteY19" fmla="*/ 1079277 h 1079277"/>
                  <a:gd name="connsiteX20" fmla="*/ 95960 w 95960"/>
                  <a:gd name="connsiteY20" fmla="*/ 1052871 h 1079277"/>
                  <a:gd name="connsiteX21" fmla="*/ 94106 w 95960"/>
                  <a:gd name="connsiteY21" fmla="*/ 1041989 h 1079277"/>
                  <a:gd name="connsiteX22" fmla="*/ 88981 w 95960"/>
                  <a:gd name="connsiteY22" fmla="*/ 1009822 h 1079277"/>
                  <a:gd name="connsiteX23" fmla="*/ 72387 w 95960"/>
                  <a:gd name="connsiteY23" fmla="*/ 893076 h 1079277"/>
                  <a:gd name="connsiteX24" fmla="*/ 52914 w 95960"/>
                  <a:gd name="connsiteY24" fmla="*/ 726000 h 1079277"/>
                  <a:gd name="connsiteX25" fmla="*/ 44080 w 95960"/>
                  <a:gd name="connsiteY25" fmla="*/ 631019 h 1079277"/>
                  <a:gd name="connsiteX26" fmla="*/ 36662 w 95960"/>
                  <a:gd name="connsiteY26" fmla="*/ 532437 h 1079277"/>
                  <a:gd name="connsiteX27" fmla="*/ 31293 w 95960"/>
                  <a:gd name="connsiteY27" fmla="*/ 433455 h 1079277"/>
                  <a:gd name="connsiteX28" fmla="*/ 29439 w 95960"/>
                  <a:gd name="connsiteY28" fmla="*/ 384805 h 1079277"/>
                  <a:gd name="connsiteX29" fmla="*/ 28218 w 95960"/>
                  <a:gd name="connsiteY29" fmla="*/ 337274 h 1079277"/>
                  <a:gd name="connsiteX30" fmla="*/ 27779 w 95960"/>
                  <a:gd name="connsiteY30" fmla="*/ 314069 h 1079277"/>
                  <a:gd name="connsiteX31" fmla="*/ 27584 w 95960"/>
                  <a:gd name="connsiteY31" fmla="*/ 291264 h 1079277"/>
                  <a:gd name="connsiteX32" fmla="*/ 27438 w 95960"/>
                  <a:gd name="connsiteY32" fmla="*/ 268939 h 1079277"/>
                  <a:gd name="connsiteX33" fmla="*/ 27535 w 95960"/>
                  <a:gd name="connsiteY33" fmla="*/ 247174 h 1079277"/>
                  <a:gd name="connsiteX34" fmla="*/ 28072 w 95960"/>
                  <a:gd name="connsiteY34" fmla="*/ 205405 h 1079277"/>
                  <a:gd name="connsiteX35" fmla="*/ 29048 w 95960"/>
                  <a:gd name="connsiteY35" fmla="*/ 166357 h 1079277"/>
                  <a:gd name="connsiteX36" fmla="*/ 30415 w 95960"/>
                  <a:gd name="connsiteY36" fmla="*/ 130429 h 1079277"/>
                  <a:gd name="connsiteX37" fmla="*/ 32172 w 95960"/>
                  <a:gd name="connsiteY37" fmla="*/ 98102 h 1079277"/>
                  <a:gd name="connsiteX38" fmla="*/ 35783 w 95960"/>
                  <a:gd name="connsiteY38" fmla="*/ 45610 h 1079277"/>
                  <a:gd name="connsiteX39" fmla="*/ 40127 w 95960"/>
                  <a:gd name="connsiteY39" fmla="*/ 0 h 1079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5960" h="1079277">
                    <a:moveTo>
                      <a:pt x="40127" y="0"/>
                    </a:moveTo>
                    <a:cubicBezTo>
                      <a:pt x="40127" y="0"/>
                      <a:pt x="37443" y="16244"/>
                      <a:pt x="32806" y="44650"/>
                    </a:cubicBezTo>
                    <a:cubicBezTo>
                      <a:pt x="30854" y="58973"/>
                      <a:pt x="28023" y="76417"/>
                      <a:pt x="25583" y="96501"/>
                    </a:cubicBezTo>
                    <a:cubicBezTo>
                      <a:pt x="24314" y="106583"/>
                      <a:pt x="22996" y="117306"/>
                      <a:pt x="21581" y="128588"/>
                    </a:cubicBezTo>
                    <a:cubicBezTo>
                      <a:pt x="20361" y="139951"/>
                      <a:pt x="19092" y="151953"/>
                      <a:pt x="17725" y="164356"/>
                    </a:cubicBezTo>
                    <a:cubicBezTo>
                      <a:pt x="16310" y="176839"/>
                      <a:pt x="15285" y="189882"/>
                      <a:pt x="14016" y="203405"/>
                    </a:cubicBezTo>
                    <a:cubicBezTo>
                      <a:pt x="12698" y="216928"/>
                      <a:pt x="11673" y="230931"/>
                      <a:pt x="10600" y="245414"/>
                    </a:cubicBezTo>
                    <a:cubicBezTo>
                      <a:pt x="10063" y="252616"/>
                      <a:pt x="9526" y="259977"/>
                      <a:pt x="8989" y="267339"/>
                    </a:cubicBezTo>
                    <a:cubicBezTo>
                      <a:pt x="8550" y="274780"/>
                      <a:pt x="8062" y="282302"/>
                      <a:pt x="7622" y="289904"/>
                    </a:cubicBezTo>
                    <a:cubicBezTo>
                      <a:pt x="7183" y="297505"/>
                      <a:pt x="6695" y="305187"/>
                      <a:pt x="6207" y="312949"/>
                    </a:cubicBezTo>
                    <a:cubicBezTo>
                      <a:pt x="5817" y="320710"/>
                      <a:pt x="5426" y="328552"/>
                      <a:pt x="5036" y="336474"/>
                    </a:cubicBezTo>
                    <a:cubicBezTo>
                      <a:pt x="4206" y="352318"/>
                      <a:pt x="3572" y="368401"/>
                      <a:pt x="2986" y="384725"/>
                    </a:cubicBezTo>
                    <a:cubicBezTo>
                      <a:pt x="2303" y="401048"/>
                      <a:pt x="1912" y="417612"/>
                      <a:pt x="1473" y="434255"/>
                    </a:cubicBezTo>
                    <a:cubicBezTo>
                      <a:pt x="594" y="467623"/>
                      <a:pt x="204" y="501550"/>
                      <a:pt x="9" y="535478"/>
                    </a:cubicBezTo>
                    <a:cubicBezTo>
                      <a:pt x="-40" y="569405"/>
                      <a:pt x="106" y="603413"/>
                      <a:pt x="643" y="636780"/>
                    </a:cubicBezTo>
                    <a:cubicBezTo>
                      <a:pt x="1131" y="670227"/>
                      <a:pt x="1961" y="703115"/>
                      <a:pt x="2986" y="734962"/>
                    </a:cubicBezTo>
                    <a:cubicBezTo>
                      <a:pt x="4987" y="798656"/>
                      <a:pt x="8013" y="857949"/>
                      <a:pt x="11088" y="908840"/>
                    </a:cubicBezTo>
                    <a:cubicBezTo>
                      <a:pt x="14162" y="959731"/>
                      <a:pt x="17432" y="1002060"/>
                      <a:pt x="19921" y="1031827"/>
                    </a:cubicBezTo>
                    <a:cubicBezTo>
                      <a:pt x="21190" y="1046710"/>
                      <a:pt x="22215" y="1058393"/>
                      <a:pt x="22996" y="1066555"/>
                    </a:cubicBezTo>
                    <a:cubicBezTo>
                      <a:pt x="23826" y="1074876"/>
                      <a:pt x="24216" y="1079277"/>
                      <a:pt x="24216" y="1079277"/>
                    </a:cubicBezTo>
                    <a:lnTo>
                      <a:pt x="95960" y="1052871"/>
                    </a:lnTo>
                    <a:cubicBezTo>
                      <a:pt x="95960" y="1052871"/>
                      <a:pt x="95326" y="1049111"/>
                      <a:pt x="94106" y="1041989"/>
                    </a:cubicBezTo>
                    <a:cubicBezTo>
                      <a:pt x="92934" y="1034547"/>
                      <a:pt x="91178" y="1023665"/>
                      <a:pt x="88981" y="1009822"/>
                    </a:cubicBezTo>
                    <a:cubicBezTo>
                      <a:pt x="84686" y="981896"/>
                      <a:pt x="78732" y="941727"/>
                      <a:pt x="72387" y="893076"/>
                    </a:cubicBezTo>
                    <a:cubicBezTo>
                      <a:pt x="66043" y="844426"/>
                      <a:pt x="59161" y="787453"/>
                      <a:pt x="52914" y="726000"/>
                    </a:cubicBezTo>
                    <a:cubicBezTo>
                      <a:pt x="49790" y="695273"/>
                      <a:pt x="46813" y="663426"/>
                      <a:pt x="44080" y="631019"/>
                    </a:cubicBezTo>
                    <a:cubicBezTo>
                      <a:pt x="41298" y="598612"/>
                      <a:pt x="38858" y="565564"/>
                      <a:pt x="36662" y="532437"/>
                    </a:cubicBezTo>
                    <a:cubicBezTo>
                      <a:pt x="34563" y="499310"/>
                      <a:pt x="32660" y="466183"/>
                      <a:pt x="31293" y="433455"/>
                    </a:cubicBezTo>
                    <a:cubicBezTo>
                      <a:pt x="30610" y="417132"/>
                      <a:pt x="29878" y="400888"/>
                      <a:pt x="29439" y="384805"/>
                    </a:cubicBezTo>
                    <a:cubicBezTo>
                      <a:pt x="28902" y="368721"/>
                      <a:pt x="28462" y="352878"/>
                      <a:pt x="28218" y="337274"/>
                    </a:cubicBezTo>
                    <a:cubicBezTo>
                      <a:pt x="28072" y="329432"/>
                      <a:pt x="27925" y="321751"/>
                      <a:pt x="27779" y="314069"/>
                    </a:cubicBezTo>
                    <a:cubicBezTo>
                      <a:pt x="27730" y="306387"/>
                      <a:pt x="27681" y="298786"/>
                      <a:pt x="27584" y="291264"/>
                    </a:cubicBezTo>
                    <a:cubicBezTo>
                      <a:pt x="27535" y="283742"/>
                      <a:pt x="27486" y="276301"/>
                      <a:pt x="27438" y="268939"/>
                    </a:cubicBezTo>
                    <a:cubicBezTo>
                      <a:pt x="27486" y="261577"/>
                      <a:pt x="27535" y="254296"/>
                      <a:pt x="27535" y="247174"/>
                    </a:cubicBezTo>
                    <a:cubicBezTo>
                      <a:pt x="27584" y="232851"/>
                      <a:pt x="27681" y="218848"/>
                      <a:pt x="28072" y="205405"/>
                    </a:cubicBezTo>
                    <a:cubicBezTo>
                      <a:pt x="28414" y="191882"/>
                      <a:pt x="28511" y="178839"/>
                      <a:pt x="29048" y="166357"/>
                    </a:cubicBezTo>
                    <a:cubicBezTo>
                      <a:pt x="29536" y="153874"/>
                      <a:pt x="29975" y="141871"/>
                      <a:pt x="30415" y="130429"/>
                    </a:cubicBezTo>
                    <a:cubicBezTo>
                      <a:pt x="31049" y="119066"/>
                      <a:pt x="31635" y="108264"/>
                      <a:pt x="32172" y="98102"/>
                    </a:cubicBezTo>
                    <a:cubicBezTo>
                      <a:pt x="33245" y="77777"/>
                      <a:pt x="34807" y="60173"/>
                      <a:pt x="35783" y="45610"/>
                    </a:cubicBezTo>
                    <a:cubicBezTo>
                      <a:pt x="38614" y="16644"/>
                      <a:pt x="40127" y="0"/>
                      <a:pt x="40127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671998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6B4D2807-73F7-C45F-FFD1-BF36D2CDD718}"/>
                  </a:ext>
                </a:extLst>
              </p:cNvPr>
              <p:cNvSpPr/>
              <p:nvPr/>
            </p:nvSpPr>
            <p:spPr>
              <a:xfrm>
                <a:off x="529250" y="5944282"/>
                <a:ext cx="90952" cy="1077836"/>
              </a:xfrm>
              <a:custGeom>
                <a:avLst/>
                <a:gdLst>
                  <a:gd name="connsiteX0" fmla="*/ 46100 w 90952"/>
                  <a:gd name="connsiteY0" fmla="*/ 0 h 1077836"/>
                  <a:gd name="connsiteX1" fmla="*/ 38291 w 90952"/>
                  <a:gd name="connsiteY1" fmla="*/ 44410 h 1077836"/>
                  <a:gd name="connsiteX2" fmla="*/ 30531 w 90952"/>
                  <a:gd name="connsiteY2" fmla="*/ 96021 h 1077836"/>
                  <a:gd name="connsiteX3" fmla="*/ 26236 w 90952"/>
                  <a:gd name="connsiteY3" fmla="*/ 128028 h 1077836"/>
                  <a:gd name="connsiteX4" fmla="*/ 22039 w 90952"/>
                  <a:gd name="connsiteY4" fmla="*/ 163716 h 1077836"/>
                  <a:gd name="connsiteX5" fmla="*/ 17939 w 90952"/>
                  <a:gd name="connsiteY5" fmla="*/ 202685 h 1077836"/>
                  <a:gd name="connsiteX6" fmla="*/ 14084 w 90952"/>
                  <a:gd name="connsiteY6" fmla="*/ 244534 h 1077836"/>
                  <a:gd name="connsiteX7" fmla="*/ 12229 w 90952"/>
                  <a:gd name="connsiteY7" fmla="*/ 266459 h 1077836"/>
                  <a:gd name="connsiteX8" fmla="*/ 10619 w 90952"/>
                  <a:gd name="connsiteY8" fmla="*/ 288944 h 1077836"/>
                  <a:gd name="connsiteX9" fmla="*/ 8959 w 90952"/>
                  <a:gd name="connsiteY9" fmla="*/ 311909 h 1077836"/>
                  <a:gd name="connsiteX10" fmla="*/ 7544 w 90952"/>
                  <a:gd name="connsiteY10" fmla="*/ 335354 h 1077836"/>
                  <a:gd name="connsiteX11" fmla="*/ 5006 w 90952"/>
                  <a:gd name="connsiteY11" fmla="*/ 383524 h 1077836"/>
                  <a:gd name="connsiteX12" fmla="*/ 2956 w 90952"/>
                  <a:gd name="connsiteY12" fmla="*/ 432975 h 1077836"/>
                  <a:gd name="connsiteX13" fmla="*/ 467 w 90952"/>
                  <a:gd name="connsiteY13" fmla="*/ 534037 h 1077836"/>
                  <a:gd name="connsiteX14" fmla="*/ 77 w 90952"/>
                  <a:gd name="connsiteY14" fmla="*/ 635260 h 1077836"/>
                  <a:gd name="connsiteX15" fmla="*/ 1394 w 90952"/>
                  <a:gd name="connsiteY15" fmla="*/ 733361 h 1077836"/>
                  <a:gd name="connsiteX16" fmla="*/ 7690 w 90952"/>
                  <a:gd name="connsiteY16" fmla="*/ 907319 h 1077836"/>
                  <a:gd name="connsiteX17" fmla="*/ 15206 w 90952"/>
                  <a:gd name="connsiteY17" fmla="*/ 1030386 h 1077836"/>
                  <a:gd name="connsiteX18" fmla="*/ 17891 w 90952"/>
                  <a:gd name="connsiteY18" fmla="*/ 1065114 h 1077836"/>
                  <a:gd name="connsiteX19" fmla="*/ 19013 w 90952"/>
                  <a:gd name="connsiteY19" fmla="*/ 1077837 h 1077836"/>
                  <a:gd name="connsiteX20" fmla="*/ 90953 w 90952"/>
                  <a:gd name="connsiteY20" fmla="*/ 1053512 h 1077836"/>
                  <a:gd name="connsiteX21" fmla="*/ 89244 w 90952"/>
                  <a:gd name="connsiteY21" fmla="*/ 1042629 h 1077836"/>
                  <a:gd name="connsiteX22" fmla="*/ 84461 w 90952"/>
                  <a:gd name="connsiteY22" fmla="*/ 1010382 h 1077836"/>
                  <a:gd name="connsiteX23" fmla="*/ 69088 w 90952"/>
                  <a:gd name="connsiteY23" fmla="*/ 893316 h 1077836"/>
                  <a:gd name="connsiteX24" fmla="*/ 51420 w 90952"/>
                  <a:gd name="connsiteY24" fmla="*/ 725840 h 1077836"/>
                  <a:gd name="connsiteX25" fmla="*/ 43562 w 90952"/>
                  <a:gd name="connsiteY25" fmla="*/ 630699 h 1077836"/>
                  <a:gd name="connsiteX26" fmla="*/ 37169 w 90952"/>
                  <a:gd name="connsiteY26" fmla="*/ 532037 h 1077836"/>
                  <a:gd name="connsiteX27" fmla="*/ 32825 w 90952"/>
                  <a:gd name="connsiteY27" fmla="*/ 433055 h 1077836"/>
                  <a:gd name="connsiteX28" fmla="*/ 31507 w 90952"/>
                  <a:gd name="connsiteY28" fmla="*/ 384404 h 1077836"/>
                  <a:gd name="connsiteX29" fmla="*/ 30775 w 90952"/>
                  <a:gd name="connsiteY29" fmla="*/ 336874 h 1077836"/>
                  <a:gd name="connsiteX30" fmla="*/ 30580 w 90952"/>
                  <a:gd name="connsiteY30" fmla="*/ 313669 h 1077836"/>
                  <a:gd name="connsiteX31" fmla="*/ 30629 w 90952"/>
                  <a:gd name="connsiteY31" fmla="*/ 290864 h 1077836"/>
                  <a:gd name="connsiteX32" fmla="*/ 30726 w 90952"/>
                  <a:gd name="connsiteY32" fmla="*/ 268539 h 1077836"/>
                  <a:gd name="connsiteX33" fmla="*/ 31068 w 90952"/>
                  <a:gd name="connsiteY33" fmla="*/ 246774 h 1077836"/>
                  <a:gd name="connsiteX34" fmla="*/ 31995 w 90952"/>
                  <a:gd name="connsiteY34" fmla="*/ 205005 h 1077836"/>
                  <a:gd name="connsiteX35" fmla="*/ 33411 w 90952"/>
                  <a:gd name="connsiteY35" fmla="*/ 166037 h 1077836"/>
                  <a:gd name="connsiteX36" fmla="*/ 35119 w 90952"/>
                  <a:gd name="connsiteY36" fmla="*/ 130189 h 1077836"/>
                  <a:gd name="connsiteX37" fmla="*/ 37218 w 90952"/>
                  <a:gd name="connsiteY37" fmla="*/ 97941 h 1077836"/>
                  <a:gd name="connsiteX38" fmla="*/ 41366 w 90952"/>
                  <a:gd name="connsiteY38" fmla="*/ 45610 h 1077836"/>
                  <a:gd name="connsiteX39" fmla="*/ 46100 w 90952"/>
                  <a:gd name="connsiteY39" fmla="*/ 0 h 1077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0952" h="1077836">
                    <a:moveTo>
                      <a:pt x="46100" y="0"/>
                    </a:moveTo>
                    <a:cubicBezTo>
                      <a:pt x="46100" y="0"/>
                      <a:pt x="43270" y="16164"/>
                      <a:pt x="38291" y="44410"/>
                    </a:cubicBezTo>
                    <a:cubicBezTo>
                      <a:pt x="36193" y="58653"/>
                      <a:pt x="33216" y="76017"/>
                      <a:pt x="30531" y="96021"/>
                    </a:cubicBezTo>
                    <a:cubicBezTo>
                      <a:pt x="29165" y="106023"/>
                      <a:pt x="27749" y="116746"/>
                      <a:pt x="26236" y="128028"/>
                    </a:cubicBezTo>
                    <a:cubicBezTo>
                      <a:pt x="24919" y="139391"/>
                      <a:pt x="23503" y="151233"/>
                      <a:pt x="22039" y="163716"/>
                    </a:cubicBezTo>
                    <a:cubicBezTo>
                      <a:pt x="20477" y="176119"/>
                      <a:pt x="19355" y="189162"/>
                      <a:pt x="17939" y="202685"/>
                    </a:cubicBezTo>
                    <a:cubicBezTo>
                      <a:pt x="16524" y="216127"/>
                      <a:pt x="15304" y="230131"/>
                      <a:pt x="14084" y="244534"/>
                    </a:cubicBezTo>
                    <a:cubicBezTo>
                      <a:pt x="13449" y="251735"/>
                      <a:pt x="12864" y="259017"/>
                      <a:pt x="12229" y="266459"/>
                    </a:cubicBezTo>
                    <a:cubicBezTo>
                      <a:pt x="11692" y="273900"/>
                      <a:pt x="11155" y="281342"/>
                      <a:pt x="10619" y="288944"/>
                    </a:cubicBezTo>
                    <a:cubicBezTo>
                      <a:pt x="10082" y="296545"/>
                      <a:pt x="9545" y="304227"/>
                      <a:pt x="8959" y="311909"/>
                    </a:cubicBezTo>
                    <a:cubicBezTo>
                      <a:pt x="8520" y="319670"/>
                      <a:pt x="8032" y="327512"/>
                      <a:pt x="7544" y="335354"/>
                    </a:cubicBezTo>
                    <a:cubicBezTo>
                      <a:pt x="6519" y="351117"/>
                      <a:pt x="5738" y="367201"/>
                      <a:pt x="5006" y="383524"/>
                    </a:cubicBezTo>
                    <a:cubicBezTo>
                      <a:pt x="4176" y="399848"/>
                      <a:pt x="3591" y="416332"/>
                      <a:pt x="2956" y="432975"/>
                    </a:cubicBezTo>
                    <a:cubicBezTo>
                      <a:pt x="1736" y="466262"/>
                      <a:pt x="1004" y="500190"/>
                      <a:pt x="467" y="534037"/>
                    </a:cubicBezTo>
                    <a:cubicBezTo>
                      <a:pt x="77" y="567965"/>
                      <a:pt x="-119" y="601892"/>
                      <a:pt x="77" y="635260"/>
                    </a:cubicBezTo>
                    <a:cubicBezTo>
                      <a:pt x="223" y="668707"/>
                      <a:pt x="711" y="701594"/>
                      <a:pt x="1394" y="733361"/>
                    </a:cubicBezTo>
                    <a:cubicBezTo>
                      <a:pt x="2761" y="797055"/>
                      <a:pt x="5152" y="856348"/>
                      <a:pt x="7690" y="907319"/>
                    </a:cubicBezTo>
                    <a:cubicBezTo>
                      <a:pt x="10228" y="958211"/>
                      <a:pt x="13059" y="1000620"/>
                      <a:pt x="15206" y="1030386"/>
                    </a:cubicBezTo>
                    <a:cubicBezTo>
                      <a:pt x="16280" y="1045270"/>
                      <a:pt x="17207" y="1057032"/>
                      <a:pt x="17891" y="1065114"/>
                    </a:cubicBezTo>
                    <a:cubicBezTo>
                      <a:pt x="18623" y="1073436"/>
                      <a:pt x="19013" y="1077837"/>
                      <a:pt x="19013" y="1077837"/>
                    </a:cubicBezTo>
                    <a:lnTo>
                      <a:pt x="90953" y="1053512"/>
                    </a:lnTo>
                    <a:cubicBezTo>
                      <a:pt x="90953" y="1053512"/>
                      <a:pt x="90367" y="1049751"/>
                      <a:pt x="89244" y="1042629"/>
                    </a:cubicBezTo>
                    <a:cubicBezTo>
                      <a:pt x="88122" y="1035188"/>
                      <a:pt x="86511" y="1024305"/>
                      <a:pt x="84461" y="1010382"/>
                    </a:cubicBezTo>
                    <a:cubicBezTo>
                      <a:pt x="80459" y="982376"/>
                      <a:pt x="74944" y="942047"/>
                      <a:pt x="69088" y="893316"/>
                    </a:cubicBezTo>
                    <a:cubicBezTo>
                      <a:pt x="63231" y="844586"/>
                      <a:pt x="56935" y="787373"/>
                      <a:pt x="51420" y="725840"/>
                    </a:cubicBezTo>
                    <a:cubicBezTo>
                      <a:pt x="48589" y="695033"/>
                      <a:pt x="45954" y="663186"/>
                      <a:pt x="43562" y="630699"/>
                    </a:cubicBezTo>
                    <a:cubicBezTo>
                      <a:pt x="41122" y="598211"/>
                      <a:pt x="39072" y="565164"/>
                      <a:pt x="37169" y="532037"/>
                    </a:cubicBezTo>
                    <a:cubicBezTo>
                      <a:pt x="35412" y="498910"/>
                      <a:pt x="33850" y="465702"/>
                      <a:pt x="32825" y="433055"/>
                    </a:cubicBezTo>
                    <a:cubicBezTo>
                      <a:pt x="32288" y="416732"/>
                      <a:pt x="31751" y="400488"/>
                      <a:pt x="31507" y="384404"/>
                    </a:cubicBezTo>
                    <a:cubicBezTo>
                      <a:pt x="31166" y="368321"/>
                      <a:pt x="30824" y="352478"/>
                      <a:pt x="30775" y="336874"/>
                    </a:cubicBezTo>
                    <a:cubicBezTo>
                      <a:pt x="30726" y="329032"/>
                      <a:pt x="30629" y="321351"/>
                      <a:pt x="30580" y="313669"/>
                    </a:cubicBezTo>
                    <a:cubicBezTo>
                      <a:pt x="30580" y="305987"/>
                      <a:pt x="30629" y="298386"/>
                      <a:pt x="30629" y="290864"/>
                    </a:cubicBezTo>
                    <a:cubicBezTo>
                      <a:pt x="30678" y="283342"/>
                      <a:pt x="30678" y="275901"/>
                      <a:pt x="30726" y="268539"/>
                    </a:cubicBezTo>
                    <a:cubicBezTo>
                      <a:pt x="30824" y="261177"/>
                      <a:pt x="30970" y="253976"/>
                      <a:pt x="31068" y="246774"/>
                    </a:cubicBezTo>
                    <a:cubicBezTo>
                      <a:pt x="31312" y="232451"/>
                      <a:pt x="31507" y="218528"/>
                      <a:pt x="31995" y="205005"/>
                    </a:cubicBezTo>
                    <a:cubicBezTo>
                      <a:pt x="32483" y="191562"/>
                      <a:pt x="32679" y="178439"/>
                      <a:pt x="33411" y="166037"/>
                    </a:cubicBezTo>
                    <a:cubicBezTo>
                      <a:pt x="33997" y="153554"/>
                      <a:pt x="34582" y="141551"/>
                      <a:pt x="35119" y="130189"/>
                    </a:cubicBezTo>
                    <a:cubicBezTo>
                      <a:pt x="35851" y="118826"/>
                      <a:pt x="36534" y="108024"/>
                      <a:pt x="37218" y="97941"/>
                    </a:cubicBezTo>
                    <a:cubicBezTo>
                      <a:pt x="38487" y="77617"/>
                      <a:pt x="40244" y="60173"/>
                      <a:pt x="41366" y="45610"/>
                    </a:cubicBezTo>
                    <a:cubicBezTo>
                      <a:pt x="44392" y="16564"/>
                      <a:pt x="46100" y="0"/>
                      <a:pt x="4610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730510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FC5391DF-6F31-417D-A6E9-711792312784}"/>
                  </a:ext>
                </a:extLst>
              </p:cNvPr>
              <p:cNvSpPr/>
              <p:nvPr/>
            </p:nvSpPr>
            <p:spPr>
              <a:xfrm>
                <a:off x="375308" y="5928678"/>
                <a:ext cx="86618" cy="1076476"/>
              </a:xfrm>
              <a:custGeom>
                <a:avLst/>
                <a:gdLst>
                  <a:gd name="connsiteX0" fmla="*/ 52796 w 86618"/>
                  <a:gd name="connsiteY0" fmla="*/ 0 h 1076476"/>
                  <a:gd name="connsiteX1" fmla="*/ 44548 w 86618"/>
                  <a:gd name="connsiteY1" fmla="*/ 44090 h 1076476"/>
                  <a:gd name="connsiteX2" fmla="*/ 36251 w 86618"/>
                  <a:gd name="connsiteY2" fmla="*/ 95461 h 1076476"/>
                  <a:gd name="connsiteX3" fmla="*/ 31615 w 86618"/>
                  <a:gd name="connsiteY3" fmla="*/ 127308 h 1076476"/>
                  <a:gd name="connsiteX4" fmla="*/ 27027 w 86618"/>
                  <a:gd name="connsiteY4" fmla="*/ 162836 h 1076476"/>
                  <a:gd name="connsiteX5" fmla="*/ 22537 w 86618"/>
                  <a:gd name="connsiteY5" fmla="*/ 201644 h 1076476"/>
                  <a:gd name="connsiteX6" fmla="*/ 18242 w 86618"/>
                  <a:gd name="connsiteY6" fmla="*/ 243333 h 1076476"/>
                  <a:gd name="connsiteX7" fmla="*/ 16143 w 86618"/>
                  <a:gd name="connsiteY7" fmla="*/ 265178 h 1076476"/>
                  <a:gd name="connsiteX8" fmla="*/ 14288 w 86618"/>
                  <a:gd name="connsiteY8" fmla="*/ 287583 h 1076476"/>
                  <a:gd name="connsiteX9" fmla="*/ 12385 w 86618"/>
                  <a:gd name="connsiteY9" fmla="*/ 310548 h 1076476"/>
                  <a:gd name="connsiteX10" fmla="*/ 10726 w 86618"/>
                  <a:gd name="connsiteY10" fmla="*/ 333993 h 1076476"/>
                  <a:gd name="connsiteX11" fmla="*/ 7651 w 86618"/>
                  <a:gd name="connsiteY11" fmla="*/ 382084 h 1076476"/>
                  <a:gd name="connsiteX12" fmla="*/ 5113 w 86618"/>
                  <a:gd name="connsiteY12" fmla="*/ 431455 h 1076476"/>
                  <a:gd name="connsiteX13" fmla="*/ 1550 w 86618"/>
                  <a:gd name="connsiteY13" fmla="*/ 532437 h 1076476"/>
                  <a:gd name="connsiteX14" fmla="*/ 86 w 86618"/>
                  <a:gd name="connsiteY14" fmla="*/ 633579 h 1076476"/>
                  <a:gd name="connsiteX15" fmla="*/ 428 w 86618"/>
                  <a:gd name="connsiteY15" fmla="*/ 731681 h 1076476"/>
                  <a:gd name="connsiteX16" fmla="*/ 4918 w 86618"/>
                  <a:gd name="connsiteY16" fmla="*/ 905639 h 1076476"/>
                  <a:gd name="connsiteX17" fmla="*/ 11165 w 86618"/>
                  <a:gd name="connsiteY17" fmla="*/ 1028866 h 1076476"/>
                  <a:gd name="connsiteX18" fmla="*/ 13508 w 86618"/>
                  <a:gd name="connsiteY18" fmla="*/ 1063674 h 1076476"/>
                  <a:gd name="connsiteX19" fmla="*/ 14484 w 86618"/>
                  <a:gd name="connsiteY19" fmla="*/ 1076477 h 1076476"/>
                  <a:gd name="connsiteX20" fmla="*/ 86618 w 86618"/>
                  <a:gd name="connsiteY20" fmla="*/ 1054152 h 1076476"/>
                  <a:gd name="connsiteX21" fmla="*/ 85008 w 86618"/>
                  <a:gd name="connsiteY21" fmla="*/ 1043189 h 1076476"/>
                  <a:gd name="connsiteX22" fmla="*/ 80566 w 86618"/>
                  <a:gd name="connsiteY22" fmla="*/ 1010862 h 1076476"/>
                  <a:gd name="connsiteX23" fmla="*/ 66413 w 86618"/>
                  <a:gd name="connsiteY23" fmla="*/ 893476 h 1076476"/>
                  <a:gd name="connsiteX24" fmla="*/ 50502 w 86618"/>
                  <a:gd name="connsiteY24" fmla="*/ 725600 h 1076476"/>
                  <a:gd name="connsiteX25" fmla="*/ 43621 w 86618"/>
                  <a:gd name="connsiteY25" fmla="*/ 630299 h 1076476"/>
                  <a:gd name="connsiteX26" fmla="*/ 38252 w 86618"/>
                  <a:gd name="connsiteY26" fmla="*/ 531557 h 1076476"/>
                  <a:gd name="connsiteX27" fmla="*/ 34933 w 86618"/>
                  <a:gd name="connsiteY27" fmla="*/ 432495 h 1076476"/>
                  <a:gd name="connsiteX28" fmla="*/ 34104 w 86618"/>
                  <a:gd name="connsiteY28" fmla="*/ 383844 h 1076476"/>
                  <a:gd name="connsiteX29" fmla="*/ 33860 w 86618"/>
                  <a:gd name="connsiteY29" fmla="*/ 336314 h 1076476"/>
                  <a:gd name="connsiteX30" fmla="*/ 33908 w 86618"/>
                  <a:gd name="connsiteY30" fmla="*/ 313109 h 1076476"/>
                  <a:gd name="connsiteX31" fmla="*/ 34201 w 86618"/>
                  <a:gd name="connsiteY31" fmla="*/ 290384 h 1076476"/>
                  <a:gd name="connsiteX32" fmla="*/ 34494 w 86618"/>
                  <a:gd name="connsiteY32" fmla="*/ 268059 h 1076476"/>
                  <a:gd name="connsiteX33" fmla="*/ 35080 w 86618"/>
                  <a:gd name="connsiteY33" fmla="*/ 246294 h 1076476"/>
                  <a:gd name="connsiteX34" fmla="*/ 36446 w 86618"/>
                  <a:gd name="connsiteY34" fmla="*/ 204605 h 1076476"/>
                  <a:gd name="connsiteX35" fmla="*/ 38252 w 86618"/>
                  <a:gd name="connsiteY35" fmla="*/ 165716 h 1076476"/>
                  <a:gd name="connsiteX36" fmla="*/ 40351 w 86618"/>
                  <a:gd name="connsiteY36" fmla="*/ 129949 h 1076476"/>
                  <a:gd name="connsiteX37" fmla="*/ 42791 w 86618"/>
                  <a:gd name="connsiteY37" fmla="*/ 97782 h 1076476"/>
                  <a:gd name="connsiteX38" fmla="*/ 47525 w 86618"/>
                  <a:gd name="connsiteY38" fmla="*/ 45610 h 1076476"/>
                  <a:gd name="connsiteX39" fmla="*/ 52796 w 86618"/>
                  <a:gd name="connsiteY39" fmla="*/ 0 h 1076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6618" h="1076476">
                    <a:moveTo>
                      <a:pt x="52796" y="0"/>
                    </a:moveTo>
                    <a:cubicBezTo>
                      <a:pt x="52796" y="0"/>
                      <a:pt x="49819" y="16084"/>
                      <a:pt x="44548" y="44090"/>
                    </a:cubicBezTo>
                    <a:cubicBezTo>
                      <a:pt x="42303" y="58253"/>
                      <a:pt x="39130" y="75537"/>
                      <a:pt x="36251" y="95461"/>
                    </a:cubicBezTo>
                    <a:cubicBezTo>
                      <a:pt x="34787" y="105463"/>
                      <a:pt x="33225" y="116106"/>
                      <a:pt x="31615" y="127308"/>
                    </a:cubicBezTo>
                    <a:cubicBezTo>
                      <a:pt x="30150" y="138590"/>
                      <a:pt x="28637" y="150433"/>
                      <a:pt x="27027" y="162836"/>
                    </a:cubicBezTo>
                    <a:cubicBezTo>
                      <a:pt x="25367" y="175239"/>
                      <a:pt x="24098" y="188201"/>
                      <a:pt x="22537" y="201644"/>
                    </a:cubicBezTo>
                    <a:cubicBezTo>
                      <a:pt x="20975" y="215087"/>
                      <a:pt x="19608" y="229010"/>
                      <a:pt x="18242" y="243333"/>
                    </a:cubicBezTo>
                    <a:cubicBezTo>
                      <a:pt x="17558" y="250535"/>
                      <a:pt x="16875" y="257817"/>
                      <a:pt x="16143" y="265178"/>
                    </a:cubicBezTo>
                    <a:cubicBezTo>
                      <a:pt x="15509" y="272540"/>
                      <a:pt x="14923" y="280062"/>
                      <a:pt x="14288" y="287583"/>
                    </a:cubicBezTo>
                    <a:cubicBezTo>
                      <a:pt x="13654" y="295185"/>
                      <a:pt x="13019" y="302787"/>
                      <a:pt x="12385" y="310548"/>
                    </a:cubicBezTo>
                    <a:cubicBezTo>
                      <a:pt x="11848" y="318310"/>
                      <a:pt x="11311" y="326072"/>
                      <a:pt x="10726" y="333993"/>
                    </a:cubicBezTo>
                    <a:cubicBezTo>
                      <a:pt x="9554" y="349757"/>
                      <a:pt x="8578" y="365760"/>
                      <a:pt x="7651" y="382084"/>
                    </a:cubicBezTo>
                    <a:cubicBezTo>
                      <a:pt x="6626" y="398328"/>
                      <a:pt x="5894" y="414811"/>
                      <a:pt x="5113" y="431455"/>
                    </a:cubicBezTo>
                    <a:cubicBezTo>
                      <a:pt x="3551" y="464742"/>
                      <a:pt x="2478" y="498510"/>
                      <a:pt x="1550" y="532437"/>
                    </a:cubicBezTo>
                    <a:cubicBezTo>
                      <a:pt x="769" y="566284"/>
                      <a:pt x="232" y="600212"/>
                      <a:pt x="86" y="633579"/>
                    </a:cubicBezTo>
                    <a:cubicBezTo>
                      <a:pt x="-109" y="666947"/>
                      <a:pt x="37" y="699834"/>
                      <a:pt x="428" y="731681"/>
                    </a:cubicBezTo>
                    <a:cubicBezTo>
                      <a:pt x="1111" y="795295"/>
                      <a:pt x="2917" y="854748"/>
                      <a:pt x="4918" y="905639"/>
                    </a:cubicBezTo>
                    <a:cubicBezTo>
                      <a:pt x="6919" y="956610"/>
                      <a:pt x="9310" y="999020"/>
                      <a:pt x="11165" y="1028866"/>
                    </a:cubicBezTo>
                    <a:cubicBezTo>
                      <a:pt x="12092" y="1043830"/>
                      <a:pt x="12922" y="1055512"/>
                      <a:pt x="13508" y="1063674"/>
                    </a:cubicBezTo>
                    <a:cubicBezTo>
                      <a:pt x="14142" y="1071996"/>
                      <a:pt x="14484" y="1076477"/>
                      <a:pt x="14484" y="1076477"/>
                    </a:cubicBezTo>
                    <a:lnTo>
                      <a:pt x="86618" y="1054152"/>
                    </a:lnTo>
                    <a:cubicBezTo>
                      <a:pt x="86618" y="1054152"/>
                      <a:pt x="86081" y="1050311"/>
                      <a:pt x="85008" y="1043189"/>
                    </a:cubicBezTo>
                    <a:cubicBezTo>
                      <a:pt x="83983" y="1035748"/>
                      <a:pt x="82470" y="1024785"/>
                      <a:pt x="80566" y="1010862"/>
                    </a:cubicBezTo>
                    <a:cubicBezTo>
                      <a:pt x="76857" y="982776"/>
                      <a:pt x="71733" y="942367"/>
                      <a:pt x="66413" y="893476"/>
                    </a:cubicBezTo>
                    <a:cubicBezTo>
                      <a:pt x="61093" y="844586"/>
                      <a:pt x="55383" y="787293"/>
                      <a:pt x="50502" y="725600"/>
                    </a:cubicBezTo>
                    <a:cubicBezTo>
                      <a:pt x="48013" y="694793"/>
                      <a:pt x="45670" y="662786"/>
                      <a:pt x="43621" y="630299"/>
                    </a:cubicBezTo>
                    <a:cubicBezTo>
                      <a:pt x="41522" y="597811"/>
                      <a:pt x="39814" y="564684"/>
                      <a:pt x="38252" y="531557"/>
                    </a:cubicBezTo>
                    <a:cubicBezTo>
                      <a:pt x="36837" y="498430"/>
                      <a:pt x="35665" y="465222"/>
                      <a:pt x="34933" y="432495"/>
                    </a:cubicBezTo>
                    <a:cubicBezTo>
                      <a:pt x="34592" y="416172"/>
                      <a:pt x="34201" y="399928"/>
                      <a:pt x="34104" y="383844"/>
                    </a:cubicBezTo>
                    <a:cubicBezTo>
                      <a:pt x="33908" y="367761"/>
                      <a:pt x="33762" y="351917"/>
                      <a:pt x="33860" y="336314"/>
                    </a:cubicBezTo>
                    <a:cubicBezTo>
                      <a:pt x="33860" y="328472"/>
                      <a:pt x="33860" y="320791"/>
                      <a:pt x="33908" y="313109"/>
                    </a:cubicBezTo>
                    <a:cubicBezTo>
                      <a:pt x="34006" y="305427"/>
                      <a:pt x="34104" y="297825"/>
                      <a:pt x="34201" y="290384"/>
                    </a:cubicBezTo>
                    <a:cubicBezTo>
                      <a:pt x="34299" y="282862"/>
                      <a:pt x="34396" y="275421"/>
                      <a:pt x="34494" y="268059"/>
                    </a:cubicBezTo>
                    <a:cubicBezTo>
                      <a:pt x="34689" y="260697"/>
                      <a:pt x="34884" y="253496"/>
                      <a:pt x="35080" y="246294"/>
                    </a:cubicBezTo>
                    <a:cubicBezTo>
                      <a:pt x="35470" y="231971"/>
                      <a:pt x="35812" y="218048"/>
                      <a:pt x="36446" y="204605"/>
                    </a:cubicBezTo>
                    <a:cubicBezTo>
                      <a:pt x="37081" y="191162"/>
                      <a:pt x="37422" y="178119"/>
                      <a:pt x="38252" y="165716"/>
                    </a:cubicBezTo>
                    <a:cubicBezTo>
                      <a:pt x="38984" y="153234"/>
                      <a:pt x="39667" y="141311"/>
                      <a:pt x="40351" y="129949"/>
                    </a:cubicBezTo>
                    <a:cubicBezTo>
                      <a:pt x="41180" y="118586"/>
                      <a:pt x="42010" y="107864"/>
                      <a:pt x="42791" y="97782"/>
                    </a:cubicBezTo>
                    <a:cubicBezTo>
                      <a:pt x="44304" y="77537"/>
                      <a:pt x="46207" y="60093"/>
                      <a:pt x="47525" y="45610"/>
                    </a:cubicBezTo>
                    <a:cubicBezTo>
                      <a:pt x="50941" y="16564"/>
                      <a:pt x="52796" y="0"/>
                      <a:pt x="5279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789246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4DD7856-1E14-1D2C-123C-60D2DDDF317B}"/>
                  </a:ext>
                </a:extLst>
              </p:cNvPr>
              <p:cNvSpPr/>
              <p:nvPr/>
            </p:nvSpPr>
            <p:spPr>
              <a:xfrm>
                <a:off x="221259" y="5913235"/>
                <a:ext cx="82732" cy="1074716"/>
              </a:xfrm>
              <a:custGeom>
                <a:avLst/>
                <a:gdLst>
                  <a:gd name="connsiteX0" fmla="*/ 59892 w 82732"/>
                  <a:gd name="connsiteY0" fmla="*/ 0 h 1074716"/>
                  <a:gd name="connsiteX1" fmla="*/ 51204 w 82732"/>
                  <a:gd name="connsiteY1" fmla="*/ 43850 h 1074716"/>
                  <a:gd name="connsiteX2" fmla="*/ 42370 w 82732"/>
                  <a:gd name="connsiteY2" fmla="*/ 94981 h 1074716"/>
                  <a:gd name="connsiteX3" fmla="*/ 37392 w 82732"/>
                  <a:gd name="connsiteY3" fmla="*/ 126668 h 1074716"/>
                  <a:gd name="connsiteX4" fmla="*/ 32463 w 82732"/>
                  <a:gd name="connsiteY4" fmla="*/ 162036 h 1074716"/>
                  <a:gd name="connsiteX5" fmla="*/ 27582 w 82732"/>
                  <a:gd name="connsiteY5" fmla="*/ 200684 h 1074716"/>
                  <a:gd name="connsiteX6" fmla="*/ 22848 w 82732"/>
                  <a:gd name="connsiteY6" fmla="*/ 242293 h 1074716"/>
                  <a:gd name="connsiteX7" fmla="*/ 20554 w 82732"/>
                  <a:gd name="connsiteY7" fmla="*/ 264058 h 1074716"/>
                  <a:gd name="connsiteX8" fmla="*/ 18456 w 82732"/>
                  <a:gd name="connsiteY8" fmla="*/ 286383 h 1074716"/>
                  <a:gd name="connsiteX9" fmla="*/ 16357 w 82732"/>
                  <a:gd name="connsiteY9" fmla="*/ 309268 h 1074716"/>
                  <a:gd name="connsiteX10" fmla="*/ 14454 w 82732"/>
                  <a:gd name="connsiteY10" fmla="*/ 332633 h 1074716"/>
                  <a:gd name="connsiteX11" fmla="*/ 10891 w 82732"/>
                  <a:gd name="connsiteY11" fmla="*/ 380564 h 1074716"/>
                  <a:gd name="connsiteX12" fmla="*/ 7816 w 82732"/>
                  <a:gd name="connsiteY12" fmla="*/ 429855 h 1074716"/>
                  <a:gd name="connsiteX13" fmla="*/ 3228 w 82732"/>
                  <a:gd name="connsiteY13" fmla="*/ 530677 h 1074716"/>
                  <a:gd name="connsiteX14" fmla="*/ 690 w 82732"/>
                  <a:gd name="connsiteY14" fmla="*/ 631739 h 1074716"/>
                  <a:gd name="connsiteX15" fmla="*/ 7 w 82732"/>
                  <a:gd name="connsiteY15" fmla="*/ 729760 h 1074716"/>
                  <a:gd name="connsiteX16" fmla="*/ 2691 w 82732"/>
                  <a:gd name="connsiteY16" fmla="*/ 903799 h 1074716"/>
                  <a:gd name="connsiteX17" fmla="*/ 7621 w 82732"/>
                  <a:gd name="connsiteY17" fmla="*/ 1027106 h 1074716"/>
                  <a:gd name="connsiteX18" fmla="*/ 9573 w 82732"/>
                  <a:gd name="connsiteY18" fmla="*/ 1061914 h 1074716"/>
                  <a:gd name="connsiteX19" fmla="*/ 10403 w 82732"/>
                  <a:gd name="connsiteY19" fmla="*/ 1074716 h 1074716"/>
                  <a:gd name="connsiteX20" fmla="*/ 82733 w 82732"/>
                  <a:gd name="connsiteY20" fmla="*/ 1054472 h 1074716"/>
                  <a:gd name="connsiteX21" fmla="*/ 81220 w 82732"/>
                  <a:gd name="connsiteY21" fmla="*/ 1043509 h 1074716"/>
                  <a:gd name="connsiteX22" fmla="*/ 77120 w 82732"/>
                  <a:gd name="connsiteY22" fmla="*/ 1011022 h 1074716"/>
                  <a:gd name="connsiteX23" fmla="*/ 64235 w 82732"/>
                  <a:gd name="connsiteY23" fmla="*/ 893236 h 1074716"/>
                  <a:gd name="connsiteX24" fmla="*/ 50082 w 82732"/>
                  <a:gd name="connsiteY24" fmla="*/ 725039 h 1074716"/>
                  <a:gd name="connsiteX25" fmla="*/ 44225 w 82732"/>
                  <a:gd name="connsiteY25" fmla="*/ 629578 h 1074716"/>
                  <a:gd name="connsiteX26" fmla="*/ 39930 w 82732"/>
                  <a:gd name="connsiteY26" fmla="*/ 530677 h 1074716"/>
                  <a:gd name="connsiteX27" fmla="*/ 37685 w 82732"/>
                  <a:gd name="connsiteY27" fmla="*/ 431535 h 1074716"/>
                  <a:gd name="connsiteX28" fmla="*/ 37392 w 82732"/>
                  <a:gd name="connsiteY28" fmla="*/ 382884 h 1074716"/>
                  <a:gd name="connsiteX29" fmla="*/ 37636 w 82732"/>
                  <a:gd name="connsiteY29" fmla="*/ 335354 h 1074716"/>
                  <a:gd name="connsiteX30" fmla="*/ 37929 w 82732"/>
                  <a:gd name="connsiteY30" fmla="*/ 312149 h 1074716"/>
                  <a:gd name="connsiteX31" fmla="*/ 38466 w 82732"/>
                  <a:gd name="connsiteY31" fmla="*/ 289424 h 1074716"/>
                  <a:gd name="connsiteX32" fmla="*/ 39003 w 82732"/>
                  <a:gd name="connsiteY32" fmla="*/ 267179 h 1074716"/>
                  <a:gd name="connsiteX33" fmla="*/ 39784 w 82732"/>
                  <a:gd name="connsiteY33" fmla="*/ 245494 h 1074716"/>
                  <a:gd name="connsiteX34" fmla="*/ 41590 w 82732"/>
                  <a:gd name="connsiteY34" fmla="*/ 203885 h 1074716"/>
                  <a:gd name="connsiteX35" fmla="*/ 43786 w 82732"/>
                  <a:gd name="connsiteY35" fmla="*/ 164996 h 1074716"/>
                  <a:gd name="connsiteX36" fmla="*/ 46275 w 82732"/>
                  <a:gd name="connsiteY36" fmla="*/ 129308 h 1074716"/>
                  <a:gd name="connsiteX37" fmla="*/ 49008 w 82732"/>
                  <a:gd name="connsiteY37" fmla="*/ 97221 h 1074716"/>
                  <a:gd name="connsiteX38" fmla="*/ 54279 w 82732"/>
                  <a:gd name="connsiteY38" fmla="*/ 45130 h 1074716"/>
                  <a:gd name="connsiteX39" fmla="*/ 59892 w 82732"/>
                  <a:gd name="connsiteY39" fmla="*/ 0 h 10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2732" h="1074716">
                    <a:moveTo>
                      <a:pt x="59892" y="0"/>
                    </a:moveTo>
                    <a:cubicBezTo>
                      <a:pt x="59892" y="0"/>
                      <a:pt x="56719" y="15923"/>
                      <a:pt x="51204" y="43850"/>
                    </a:cubicBezTo>
                    <a:cubicBezTo>
                      <a:pt x="48813" y="58013"/>
                      <a:pt x="45445" y="75137"/>
                      <a:pt x="42370" y="94981"/>
                    </a:cubicBezTo>
                    <a:cubicBezTo>
                      <a:pt x="40809" y="104903"/>
                      <a:pt x="39149" y="115545"/>
                      <a:pt x="37392" y="126668"/>
                    </a:cubicBezTo>
                    <a:cubicBezTo>
                      <a:pt x="35830" y="137870"/>
                      <a:pt x="34171" y="149713"/>
                      <a:pt x="32463" y="162036"/>
                    </a:cubicBezTo>
                    <a:cubicBezTo>
                      <a:pt x="30657" y="174358"/>
                      <a:pt x="29242" y="187321"/>
                      <a:pt x="27582" y="200684"/>
                    </a:cubicBezTo>
                    <a:cubicBezTo>
                      <a:pt x="25874" y="214047"/>
                      <a:pt x="24410" y="227970"/>
                      <a:pt x="22848" y="242293"/>
                    </a:cubicBezTo>
                    <a:cubicBezTo>
                      <a:pt x="22067" y="249415"/>
                      <a:pt x="21335" y="256696"/>
                      <a:pt x="20554" y="264058"/>
                    </a:cubicBezTo>
                    <a:cubicBezTo>
                      <a:pt x="19871" y="271420"/>
                      <a:pt x="19188" y="278861"/>
                      <a:pt x="18456" y="286383"/>
                    </a:cubicBezTo>
                    <a:cubicBezTo>
                      <a:pt x="17772" y="293905"/>
                      <a:pt x="17040" y="301586"/>
                      <a:pt x="16357" y="309268"/>
                    </a:cubicBezTo>
                    <a:cubicBezTo>
                      <a:pt x="15723" y="316950"/>
                      <a:pt x="15088" y="324791"/>
                      <a:pt x="14454" y="332633"/>
                    </a:cubicBezTo>
                    <a:cubicBezTo>
                      <a:pt x="13136" y="348317"/>
                      <a:pt x="11965" y="364400"/>
                      <a:pt x="10891" y="380564"/>
                    </a:cubicBezTo>
                    <a:cubicBezTo>
                      <a:pt x="9719" y="396807"/>
                      <a:pt x="8792" y="413211"/>
                      <a:pt x="7816" y="429855"/>
                    </a:cubicBezTo>
                    <a:cubicBezTo>
                      <a:pt x="5913" y="463062"/>
                      <a:pt x="4449" y="496829"/>
                      <a:pt x="3228" y="530677"/>
                    </a:cubicBezTo>
                    <a:cubicBezTo>
                      <a:pt x="2106" y="564524"/>
                      <a:pt x="1227" y="598372"/>
                      <a:pt x="690" y="631739"/>
                    </a:cubicBezTo>
                    <a:cubicBezTo>
                      <a:pt x="154" y="665106"/>
                      <a:pt x="-42" y="697993"/>
                      <a:pt x="7" y="729760"/>
                    </a:cubicBezTo>
                    <a:cubicBezTo>
                      <a:pt x="7" y="793374"/>
                      <a:pt x="1179" y="852828"/>
                      <a:pt x="2691" y="903799"/>
                    </a:cubicBezTo>
                    <a:cubicBezTo>
                      <a:pt x="4156" y="954770"/>
                      <a:pt x="6108" y="997259"/>
                      <a:pt x="7621" y="1027106"/>
                    </a:cubicBezTo>
                    <a:cubicBezTo>
                      <a:pt x="8402" y="1042069"/>
                      <a:pt x="9085" y="1053832"/>
                      <a:pt x="9573" y="1061914"/>
                    </a:cubicBezTo>
                    <a:cubicBezTo>
                      <a:pt x="10110" y="1070235"/>
                      <a:pt x="10403" y="1074716"/>
                      <a:pt x="10403" y="1074716"/>
                    </a:cubicBezTo>
                    <a:lnTo>
                      <a:pt x="82733" y="1054472"/>
                    </a:lnTo>
                    <a:cubicBezTo>
                      <a:pt x="82733" y="1054472"/>
                      <a:pt x="82196" y="1050631"/>
                      <a:pt x="81220" y="1043509"/>
                    </a:cubicBezTo>
                    <a:cubicBezTo>
                      <a:pt x="80292" y="1035988"/>
                      <a:pt x="78877" y="1025025"/>
                      <a:pt x="77120" y="1011022"/>
                    </a:cubicBezTo>
                    <a:cubicBezTo>
                      <a:pt x="73704" y="982856"/>
                      <a:pt x="69018" y="942287"/>
                      <a:pt x="64235" y="893236"/>
                    </a:cubicBezTo>
                    <a:cubicBezTo>
                      <a:pt x="59404" y="844266"/>
                      <a:pt x="54328" y="786813"/>
                      <a:pt x="50082" y="725039"/>
                    </a:cubicBezTo>
                    <a:cubicBezTo>
                      <a:pt x="47934" y="694153"/>
                      <a:pt x="45933" y="662146"/>
                      <a:pt x="44225" y="629578"/>
                    </a:cubicBezTo>
                    <a:cubicBezTo>
                      <a:pt x="42468" y="597011"/>
                      <a:pt x="41101" y="563884"/>
                      <a:pt x="39930" y="530677"/>
                    </a:cubicBezTo>
                    <a:cubicBezTo>
                      <a:pt x="38905" y="497469"/>
                      <a:pt x="38027" y="464262"/>
                      <a:pt x="37685" y="431535"/>
                    </a:cubicBezTo>
                    <a:cubicBezTo>
                      <a:pt x="37490" y="415211"/>
                      <a:pt x="37295" y="398888"/>
                      <a:pt x="37392" y="382884"/>
                    </a:cubicBezTo>
                    <a:cubicBezTo>
                      <a:pt x="37343" y="366801"/>
                      <a:pt x="37392" y="350957"/>
                      <a:pt x="37636" y="335354"/>
                    </a:cubicBezTo>
                    <a:cubicBezTo>
                      <a:pt x="37734" y="327512"/>
                      <a:pt x="37832" y="319830"/>
                      <a:pt x="37929" y="312149"/>
                    </a:cubicBezTo>
                    <a:cubicBezTo>
                      <a:pt x="38124" y="304467"/>
                      <a:pt x="38271" y="296945"/>
                      <a:pt x="38466" y="289424"/>
                    </a:cubicBezTo>
                    <a:cubicBezTo>
                      <a:pt x="38661" y="281902"/>
                      <a:pt x="38808" y="274460"/>
                      <a:pt x="39003" y="267179"/>
                    </a:cubicBezTo>
                    <a:cubicBezTo>
                      <a:pt x="39296" y="259817"/>
                      <a:pt x="39540" y="252616"/>
                      <a:pt x="39784" y="245494"/>
                    </a:cubicBezTo>
                    <a:cubicBezTo>
                      <a:pt x="40321" y="231171"/>
                      <a:pt x="40809" y="217248"/>
                      <a:pt x="41590" y="203885"/>
                    </a:cubicBezTo>
                    <a:cubicBezTo>
                      <a:pt x="42322" y="190442"/>
                      <a:pt x="42859" y="177399"/>
                      <a:pt x="43786" y="164996"/>
                    </a:cubicBezTo>
                    <a:cubicBezTo>
                      <a:pt x="44664" y="152594"/>
                      <a:pt x="45494" y="140591"/>
                      <a:pt x="46275" y="129308"/>
                    </a:cubicBezTo>
                    <a:cubicBezTo>
                      <a:pt x="47251" y="118026"/>
                      <a:pt x="48178" y="107304"/>
                      <a:pt x="49008" y="97221"/>
                    </a:cubicBezTo>
                    <a:cubicBezTo>
                      <a:pt x="50716" y="77057"/>
                      <a:pt x="52815" y="59693"/>
                      <a:pt x="54279" y="45130"/>
                    </a:cubicBezTo>
                    <a:cubicBezTo>
                      <a:pt x="57842" y="16404"/>
                      <a:pt x="59892" y="0"/>
                      <a:pt x="5989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848565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6D28AEA-D92E-D3CA-186B-C6CAB35BD5FC}"/>
                  </a:ext>
                </a:extLst>
              </p:cNvPr>
              <p:cNvSpPr/>
              <p:nvPr/>
            </p:nvSpPr>
            <p:spPr>
              <a:xfrm>
                <a:off x="646843" y="6038703"/>
                <a:ext cx="82781" cy="1074716"/>
              </a:xfrm>
              <a:custGeom>
                <a:avLst/>
                <a:gdLst>
                  <a:gd name="connsiteX0" fmla="*/ 59843 w 82781"/>
                  <a:gd name="connsiteY0" fmla="*/ 0 h 1074716"/>
                  <a:gd name="connsiteX1" fmla="*/ 51155 w 82781"/>
                  <a:gd name="connsiteY1" fmla="*/ 43850 h 1074716"/>
                  <a:gd name="connsiteX2" fmla="*/ 42322 w 82781"/>
                  <a:gd name="connsiteY2" fmla="*/ 94981 h 1074716"/>
                  <a:gd name="connsiteX3" fmla="*/ 37344 w 82781"/>
                  <a:gd name="connsiteY3" fmla="*/ 126668 h 1074716"/>
                  <a:gd name="connsiteX4" fmla="*/ 32414 w 82781"/>
                  <a:gd name="connsiteY4" fmla="*/ 162036 h 1074716"/>
                  <a:gd name="connsiteX5" fmla="*/ 27534 w 82781"/>
                  <a:gd name="connsiteY5" fmla="*/ 200684 h 1074716"/>
                  <a:gd name="connsiteX6" fmla="*/ 22848 w 82781"/>
                  <a:gd name="connsiteY6" fmla="*/ 242293 h 1074716"/>
                  <a:gd name="connsiteX7" fmla="*/ 20554 w 82781"/>
                  <a:gd name="connsiteY7" fmla="*/ 264058 h 1074716"/>
                  <a:gd name="connsiteX8" fmla="*/ 18456 w 82781"/>
                  <a:gd name="connsiteY8" fmla="*/ 286383 h 1074716"/>
                  <a:gd name="connsiteX9" fmla="*/ 16357 w 82781"/>
                  <a:gd name="connsiteY9" fmla="*/ 309268 h 1074716"/>
                  <a:gd name="connsiteX10" fmla="*/ 14454 w 82781"/>
                  <a:gd name="connsiteY10" fmla="*/ 332633 h 1074716"/>
                  <a:gd name="connsiteX11" fmla="*/ 10891 w 82781"/>
                  <a:gd name="connsiteY11" fmla="*/ 380564 h 1074716"/>
                  <a:gd name="connsiteX12" fmla="*/ 7816 w 82781"/>
                  <a:gd name="connsiteY12" fmla="*/ 429854 h 1074716"/>
                  <a:gd name="connsiteX13" fmla="*/ 3228 w 82781"/>
                  <a:gd name="connsiteY13" fmla="*/ 530677 h 1074716"/>
                  <a:gd name="connsiteX14" fmla="*/ 691 w 82781"/>
                  <a:gd name="connsiteY14" fmla="*/ 631739 h 1074716"/>
                  <a:gd name="connsiteX15" fmla="*/ 7 w 82781"/>
                  <a:gd name="connsiteY15" fmla="*/ 729760 h 1074716"/>
                  <a:gd name="connsiteX16" fmla="*/ 2692 w 82781"/>
                  <a:gd name="connsiteY16" fmla="*/ 903799 h 1074716"/>
                  <a:gd name="connsiteX17" fmla="*/ 7621 w 82781"/>
                  <a:gd name="connsiteY17" fmla="*/ 1027106 h 1074716"/>
                  <a:gd name="connsiteX18" fmla="*/ 9573 w 82781"/>
                  <a:gd name="connsiteY18" fmla="*/ 1061914 h 1074716"/>
                  <a:gd name="connsiteX19" fmla="*/ 10403 w 82781"/>
                  <a:gd name="connsiteY19" fmla="*/ 1074716 h 1074716"/>
                  <a:gd name="connsiteX20" fmla="*/ 82782 w 82781"/>
                  <a:gd name="connsiteY20" fmla="*/ 1054472 h 1074716"/>
                  <a:gd name="connsiteX21" fmla="*/ 81269 w 82781"/>
                  <a:gd name="connsiteY21" fmla="*/ 1043509 h 1074716"/>
                  <a:gd name="connsiteX22" fmla="*/ 77169 w 82781"/>
                  <a:gd name="connsiteY22" fmla="*/ 1011022 h 1074716"/>
                  <a:gd name="connsiteX23" fmla="*/ 64284 w 82781"/>
                  <a:gd name="connsiteY23" fmla="*/ 893236 h 1074716"/>
                  <a:gd name="connsiteX24" fmla="*/ 50131 w 82781"/>
                  <a:gd name="connsiteY24" fmla="*/ 725039 h 1074716"/>
                  <a:gd name="connsiteX25" fmla="*/ 44274 w 82781"/>
                  <a:gd name="connsiteY25" fmla="*/ 629578 h 1074716"/>
                  <a:gd name="connsiteX26" fmla="*/ 39979 w 82781"/>
                  <a:gd name="connsiteY26" fmla="*/ 530677 h 1074716"/>
                  <a:gd name="connsiteX27" fmla="*/ 37734 w 82781"/>
                  <a:gd name="connsiteY27" fmla="*/ 431535 h 1074716"/>
                  <a:gd name="connsiteX28" fmla="*/ 37441 w 82781"/>
                  <a:gd name="connsiteY28" fmla="*/ 382884 h 1074716"/>
                  <a:gd name="connsiteX29" fmla="*/ 37685 w 82781"/>
                  <a:gd name="connsiteY29" fmla="*/ 335354 h 1074716"/>
                  <a:gd name="connsiteX30" fmla="*/ 37978 w 82781"/>
                  <a:gd name="connsiteY30" fmla="*/ 312149 h 1074716"/>
                  <a:gd name="connsiteX31" fmla="*/ 38515 w 82781"/>
                  <a:gd name="connsiteY31" fmla="*/ 289424 h 1074716"/>
                  <a:gd name="connsiteX32" fmla="*/ 39052 w 82781"/>
                  <a:gd name="connsiteY32" fmla="*/ 267179 h 1074716"/>
                  <a:gd name="connsiteX33" fmla="*/ 39833 w 82781"/>
                  <a:gd name="connsiteY33" fmla="*/ 245494 h 1074716"/>
                  <a:gd name="connsiteX34" fmla="*/ 41638 w 82781"/>
                  <a:gd name="connsiteY34" fmla="*/ 203885 h 1074716"/>
                  <a:gd name="connsiteX35" fmla="*/ 43835 w 82781"/>
                  <a:gd name="connsiteY35" fmla="*/ 164996 h 1074716"/>
                  <a:gd name="connsiteX36" fmla="*/ 46324 w 82781"/>
                  <a:gd name="connsiteY36" fmla="*/ 129308 h 1074716"/>
                  <a:gd name="connsiteX37" fmla="*/ 49057 w 82781"/>
                  <a:gd name="connsiteY37" fmla="*/ 97221 h 1074716"/>
                  <a:gd name="connsiteX38" fmla="*/ 54328 w 82781"/>
                  <a:gd name="connsiteY38" fmla="*/ 45130 h 1074716"/>
                  <a:gd name="connsiteX39" fmla="*/ 59843 w 82781"/>
                  <a:gd name="connsiteY39" fmla="*/ 0 h 10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2781" h="1074716">
                    <a:moveTo>
                      <a:pt x="59843" y="0"/>
                    </a:moveTo>
                    <a:cubicBezTo>
                      <a:pt x="59843" y="0"/>
                      <a:pt x="56671" y="15923"/>
                      <a:pt x="51155" y="43850"/>
                    </a:cubicBezTo>
                    <a:cubicBezTo>
                      <a:pt x="48764" y="58013"/>
                      <a:pt x="45396" y="75137"/>
                      <a:pt x="42322" y="94981"/>
                    </a:cubicBezTo>
                    <a:cubicBezTo>
                      <a:pt x="40760" y="104903"/>
                      <a:pt x="39100" y="115545"/>
                      <a:pt x="37344" y="126668"/>
                    </a:cubicBezTo>
                    <a:cubicBezTo>
                      <a:pt x="35782" y="137870"/>
                      <a:pt x="34122" y="149713"/>
                      <a:pt x="32414" y="162036"/>
                    </a:cubicBezTo>
                    <a:cubicBezTo>
                      <a:pt x="30608" y="174358"/>
                      <a:pt x="29193" y="187321"/>
                      <a:pt x="27534" y="200684"/>
                    </a:cubicBezTo>
                    <a:cubicBezTo>
                      <a:pt x="25825" y="214047"/>
                      <a:pt x="24361" y="227970"/>
                      <a:pt x="22848" y="242293"/>
                    </a:cubicBezTo>
                    <a:cubicBezTo>
                      <a:pt x="22067" y="249415"/>
                      <a:pt x="21335" y="256696"/>
                      <a:pt x="20554" y="264058"/>
                    </a:cubicBezTo>
                    <a:cubicBezTo>
                      <a:pt x="19871" y="271420"/>
                      <a:pt x="19188" y="278861"/>
                      <a:pt x="18456" y="286383"/>
                    </a:cubicBezTo>
                    <a:cubicBezTo>
                      <a:pt x="17772" y="293905"/>
                      <a:pt x="17040" y="301586"/>
                      <a:pt x="16357" y="309268"/>
                    </a:cubicBezTo>
                    <a:cubicBezTo>
                      <a:pt x="15723" y="316950"/>
                      <a:pt x="15088" y="324791"/>
                      <a:pt x="14454" y="332633"/>
                    </a:cubicBezTo>
                    <a:cubicBezTo>
                      <a:pt x="13136" y="348317"/>
                      <a:pt x="11965" y="364400"/>
                      <a:pt x="10891" y="380564"/>
                    </a:cubicBezTo>
                    <a:cubicBezTo>
                      <a:pt x="9720" y="396807"/>
                      <a:pt x="8792" y="413211"/>
                      <a:pt x="7816" y="429854"/>
                    </a:cubicBezTo>
                    <a:cubicBezTo>
                      <a:pt x="5913" y="463062"/>
                      <a:pt x="4449" y="496829"/>
                      <a:pt x="3228" y="530677"/>
                    </a:cubicBezTo>
                    <a:cubicBezTo>
                      <a:pt x="2106" y="564524"/>
                      <a:pt x="1227" y="598372"/>
                      <a:pt x="691" y="631739"/>
                    </a:cubicBezTo>
                    <a:cubicBezTo>
                      <a:pt x="154" y="665106"/>
                      <a:pt x="-42" y="697993"/>
                      <a:pt x="7" y="729760"/>
                    </a:cubicBezTo>
                    <a:cubicBezTo>
                      <a:pt x="7" y="793374"/>
                      <a:pt x="1179" y="852827"/>
                      <a:pt x="2692" y="903799"/>
                    </a:cubicBezTo>
                    <a:cubicBezTo>
                      <a:pt x="4156" y="954770"/>
                      <a:pt x="6108" y="997259"/>
                      <a:pt x="7621" y="1027106"/>
                    </a:cubicBezTo>
                    <a:cubicBezTo>
                      <a:pt x="8402" y="1042069"/>
                      <a:pt x="9085" y="1053832"/>
                      <a:pt x="9573" y="1061914"/>
                    </a:cubicBezTo>
                    <a:cubicBezTo>
                      <a:pt x="10110" y="1070235"/>
                      <a:pt x="10403" y="1074716"/>
                      <a:pt x="10403" y="1074716"/>
                    </a:cubicBezTo>
                    <a:lnTo>
                      <a:pt x="82782" y="1054472"/>
                    </a:lnTo>
                    <a:cubicBezTo>
                      <a:pt x="82782" y="1054472"/>
                      <a:pt x="82245" y="1050631"/>
                      <a:pt x="81269" y="1043509"/>
                    </a:cubicBezTo>
                    <a:cubicBezTo>
                      <a:pt x="80341" y="1035988"/>
                      <a:pt x="78926" y="1025025"/>
                      <a:pt x="77169" y="1011022"/>
                    </a:cubicBezTo>
                    <a:cubicBezTo>
                      <a:pt x="73752" y="982856"/>
                      <a:pt x="69067" y="942287"/>
                      <a:pt x="64284" y="893236"/>
                    </a:cubicBezTo>
                    <a:cubicBezTo>
                      <a:pt x="59452" y="844266"/>
                      <a:pt x="54377" y="786813"/>
                      <a:pt x="50131" y="725039"/>
                    </a:cubicBezTo>
                    <a:cubicBezTo>
                      <a:pt x="47983" y="694153"/>
                      <a:pt x="45982" y="662146"/>
                      <a:pt x="44274" y="629578"/>
                    </a:cubicBezTo>
                    <a:cubicBezTo>
                      <a:pt x="42517" y="597011"/>
                      <a:pt x="41150" y="563884"/>
                      <a:pt x="39979" y="530677"/>
                    </a:cubicBezTo>
                    <a:cubicBezTo>
                      <a:pt x="38954" y="497469"/>
                      <a:pt x="38076" y="464262"/>
                      <a:pt x="37734" y="431535"/>
                    </a:cubicBezTo>
                    <a:cubicBezTo>
                      <a:pt x="37539" y="415211"/>
                      <a:pt x="37344" y="398888"/>
                      <a:pt x="37441" y="382884"/>
                    </a:cubicBezTo>
                    <a:cubicBezTo>
                      <a:pt x="37392" y="366801"/>
                      <a:pt x="37441" y="350957"/>
                      <a:pt x="37685" y="335354"/>
                    </a:cubicBezTo>
                    <a:cubicBezTo>
                      <a:pt x="37783" y="327512"/>
                      <a:pt x="37880" y="319830"/>
                      <a:pt x="37978" y="312149"/>
                    </a:cubicBezTo>
                    <a:cubicBezTo>
                      <a:pt x="38173" y="304467"/>
                      <a:pt x="38320" y="296945"/>
                      <a:pt x="38515" y="289424"/>
                    </a:cubicBezTo>
                    <a:cubicBezTo>
                      <a:pt x="38710" y="281902"/>
                      <a:pt x="38857" y="274460"/>
                      <a:pt x="39052" y="267179"/>
                    </a:cubicBezTo>
                    <a:cubicBezTo>
                      <a:pt x="39344" y="259817"/>
                      <a:pt x="39589" y="252615"/>
                      <a:pt x="39833" y="245494"/>
                    </a:cubicBezTo>
                    <a:cubicBezTo>
                      <a:pt x="40369" y="231171"/>
                      <a:pt x="40858" y="217248"/>
                      <a:pt x="41638" y="203885"/>
                    </a:cubicBezTo>
                    <a:cubicBezTo>
                      <a:pt x="42371" y="190442"/>
                      <a:pt x="42907" y="177399"/>
                      <a:pt x="43835" y="164996"/>
                    </a:cubicBezTo>
                    <a:cubicBezTo>
                      <a:pt x="44713" y="152593"/>
                      <a:pt x="45543" y="140591"/>
                      <a:pt x="46324" y="129308"/>
                    </a:cubicBezTo>
                    <a:cubicBezTo>
                      <a:pt x="47300" y="118026"/>
                      <a:pt x="48227" y="107304"/>
                      <a:pt x="49057" y="97221"/>
                    </a:cubicBezTo>
                    <a:cubicBezTo>
                      <a:pt x="50765" y="77057"/>
                      <a:pt x="52864" y="59693"/>
                      <a:pt x="54328" y="45130"/>
                    </a:cubicBezTo>
                    <a:cubicBezTo>
                      <a:pt x="57793" y="16404"/>
                      <a:pt x="59843" y="0"/>
                      <a:pt x="5984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848565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60371A7-76EA-D376-AB96-E81B227A80DA}"/>
                  </a:ext>
                </a:extLst>
              </p:cNvPr>
              <p:cNvSpPr/>
              <p:nvPr/>
            </p:nvSpPr>
            <p:spPr>
              <a:xfrm>
                <a:off x="897707" y="6019898"/>
                <a:ext cx="82534" cy="1039188"/>
              </a:xfrm>
              <a:custGeom>
                <a:avLst/>
                <a:gdLst>
                  <a:gd name="connsiteX0" fmla="*/ 61450 w 82534"/>
                  <a:gd name="connsiteY0" fmla="*/ 0 h 1039188"/>
                  <a:gd name="connsiteX1" fmla="*/ 53739 w 82534"/>
                  <a:gd name="connsiteY1" fmla="*/ 42729 h 1039188"/>
                  <a:gd name="connsiteX2" fmla="*/ 44954 w 82534"/>
                  <a:gd name="connsiteY2" fmla="*/ 91780 h 1039188"/>
                  <a:gd name="connsiteX3" fmla="*/ 35486 w 82534"/>
                  <a:gd name="connsiteY3" fmla="*/ 156594 h 1039188"/>
                  <a:gd name="connsiteX4" fmla="*/ 25774 w 82534"/>
                  <a:gd name="connsiteY4" fmla="*/ 233971 h 1039188"/>
                  <a:gd name="connsiteX5" fmla="*/ 20991 w 82534"/>
                  <a:gd name="connsiteY5" fmla="*/ 276461 h 1039188"/>
                  <a:gd name="connsiteX6" fmla="*/ 16988 w 82534"/>
                  <a:gd name="connsiteY6" fmla="*/ 321031 h 1039188"/>
                  <a:gd name="connsiteX7" fmla="*/ 12938 w 82534"/>
                  <a:gd name="connsiteY7" fmla="*/ 367281 h 1039188"/>
                  <a:gd name="connsiteX8" fmla="*/ 9765 w 82534"/>
                  <a:gd name="connsiteY8" fmla="*/ 414811 h 1039188"/>
                  <a:gd name="connsiteX9" fmla="*/ 4494 w 82534"/>
                  <a:gd name="connsiteY9" fmla="*/ 512113 h 1039188"/>
                  <a:gd name="connsiteX10" fmla="*/ 3372 w 82534"/>
                  <a:gd name="connsiteY10" fmla="*/ 536598 h 1039188"/>
                  <a:gd name="connsiteX11" fmla="*/ 2640 w 82534"/>
                  <a:gd name="connsiteY11" fmla="*/ 561083 h 1039188"/>
                  <a:gd name="connsiteX12" fmla="*/ 1224 w 82534"/>
                  <a:gd name="connsiteY12" fmla="*/ 609814 h 1039188"/>
                  <a:gd name="connsiteX13" fmla="*/ 492 w 82534"/>
                  <a:gd name="connsiteY13" fmla="*/ 657825 h 1039188"/>
                  <a:gd name="connsiteX14" fmla="*/ 4 w 82534"/>
                  <a:gd name="connsiteY14" fmla="*/ 704715 h 1039188"/>
                  <a:gd name="connsiteX15" fmla="*/ 492 w 82534"/>
                  <a:gd name="connsiteY15" fmla="*/ 793534 h 1039188"/>
                  <a:gd name="connsiteX16" fmla="*/ 1127 w 82534"/>
                  <a:gd name="connsiteY16" fmla="*/ 834743 h 1039188"/>
                  <a:gd name="connsiteX17" fmla="*/ 2152 w 82534"/>
                  <a:gd name="connsiteY17" fmla="*/ 873232 h 1039188"/>
                  <a:gd name="connsiteX18" fmla="*/ 4494 w 82534"/>
                  <a:gd name="connsiteY18" fmla="*/ 940687 h 1039188"/>
                  <a:gd name="connsiteX19" fmla="*/ 7081 w 82534"/>
                  <a:gd name="connsiteY19" fmla="*/ 992858 h 1039188"/>
                  <a:gd name="connsiteX20" fmla="*/ 9180 w 82534"/>
                  <a:gd name="connsiteY20" fmla="*/ 1026706 h 1039188"/>
                  <a:gd name="connsiteX21" fmla="*/ 9814 w 82534"/>
                  <a:gd name="connsiteY21" fmla="*/ 1035908 h 1039188"/>
                  <a:gd name="connsiteX22" fmla="*/ 10058 w 82534"/>
                  <a:gd name="connsiteY22" fmla="*/ 1039188 h 1039188"/>
                  <a:gd name="connsiteX23" fmla="*/ 82534 w 82534"/>
                  <a:gd name="connsiteY23" fmla="*/ 1017024 h 1039188"/>
                  <a:gd name="connsiteX24" fmla="*/ 82144 w 82534"/>
                  <a:gd name="connsiteY24" fmla="*/ 1014463 h 1039188"/>
                  <a:gd name="connsiteX25" fmla="*/ 81021 w 82534"/>
                  <a:gd name="connsiteY25" fmla="*/ 1006621 h 1039188"/>
                  <a:gd name="connsiteX26" fmla="*/ 76873 w 82534"/>
                  <a:gd name="connsiteY26" fmla="*/ 975574 h 1039188"/>
                  <a:gd name="connsiteX27" fmla="*/ 70870 w 82534"/>
                  <a:gd name="connsiteY27" fmla="*/ 926604 h 1039188"/>
                  <a:gd name="connsiteX28" fmla="*/ 63988 w 82534"/>
                  <a:gd name="connsiteY28" fmla="*/ 862430 h 1039188"/>
                  <a:gd name="connsiteX29" fmla="*/ 60328 w 82534"/>
                  <a:gd name="connsiteY29" fmla="*/ 825621 h 1039188"/>
                  <a:gd name="connsiteX30" fmla="*/ 56911 w 82534"/>
                  <a:gd name="connsiteY30" fmla="*/ 786093 h 1039188"/>
                  <a:gd name="connsiteX31" fmla="*/ 50323 w 82534"/>
                  <a:gd name="connsiteY31" fmla="*/ 700394 h 1039188"/>
                  <a:gd name="connsiteX32" fmla="*/ 47541 w 82534"/>
                  <a:gd name="connsiteY32" fmla="*/ 654944 h 1039188"/>
                  <a:gd name="connsiteX33" fmla="*/ 44954 w 82534"/>
                  <a:gd name="connsiteY33" fmla="*/ 608294 h 1039188"/>
                  <a:gd name="connsiteX34" fmla="*/ 42953 w 82534"/>
                  <a:gd name="connsiteY34" fmla="*/ 560763 h 1039188"/>
                  <a:gd name="connsiteX35" fmla="*/ 41928 w 82534"/>
                  <a:gd name="connsiteY35" fmla="*/ 536838 h 1039188"/>
                  <a:gd name="connsiteX36" fmla="*/ 41343 w 82534"/>
                  <a:gd name="connsiteY36" fmla="*/ 512833 h 1039188"/>
                  <a:gd name="connsiteX37" fmla="*/ 39732 w 82534"/>
                  <a:gd name="connsiteY37" fmla="*/ 417132 h 1039188"/>
                  <a:gd name="connsiteX38" fmla="*/ 39537 w 82534"/>
                  <a:gd name="connsiteY38" fmla="*/ 370161 h 1039188"/>
                  <a:gd name="connsiteX39" fmla="*/ 40269 w 82534"/>
                  <a:gd name="connsiteY39" fmla="*/ 324311 h 1039188"/>
                  <a:gd name="connsiteX40" fmla="*/ 41098 w 82534"/>
                  <a:gd name="connsiteY40" fmla="*/ 279902 h 1039188"/>
                  <a:gd name="connsiteX41" fmla="*/ 42807 w 82534"/>
                  <a:gd name="connsiteY41" fmla="*/ 237492 h 1039188"/>
                  <a:gd name="connsiteX42" fmla="*/ 46857 w 82534"/>
                  <a:gd name="connsiteY42" fmla="*/ 159795 h 1039188"/>
                  <a:gd name="connsiteX43" fmla="*/ 51592 w 82534"/>
                  <a:gd name="connsiteY43" fmla="*/ 94261 h 1039188"/>
                  <a:gd name="connsiteX44" fmla="*/ 56863 w 82534"/>
                  <a:gd name="connsiteY44" fmla="*/ 43850 h 1039188"/>
                  <a:gd name="connsiteX45" fmla="*/ 61450 w 82534"/>
                  <a:gd name="connsiteY45" fmla="*/ 0 h 1039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82534" h="1039188">
                    <a:moveTo>
                      <a:pt x="61450" y="0"/>
                    </a:moveTo>
                    <a:cubicBezTo>
                      <a:pt x="61450" y="0"/>
                      <a:pt x="58620" y="15523"/>
                      <a:pt x="53739" y="42729"/>
                    </a:cubicBezTo>
                    <a:cubicBezTo>
                      <a:pt x="51299" y="56332"/>
                      <a:pt x="48224" y="72816"/>
                      <a:pt x="44954" y="91780"/>
                    </a:cubicBezTo>
                    <a:cubicBezTo>
                      <a:pt x="42123" y="111064"/>
                      <a:pt x="38951" y="132829"/>
                      <a:pt x="35486" y="156594"/>
                    </a:cubicBezTo>
                    <a:cubicBezTo>
                      <a:pt x="31679" y="180360"/>
                      <a:pt x="29092" y="206445"/>
                      <a:pt x="25774" y="233971"/>
                    </a:cubicBezTo>
                    <a:cubicBezTo>
                      <a:pt x="24212" y="247735"/>
                      <a:pt x="22406" y="261898"/>
                      <a:pt x="20991" y="276461"/>
                    </a:cubicBezTo>
                    <a:cubicBezTo>
                      <a:pt x="19673" y="291024"/>
                      <a:pt x="18355" y="305907"/>
                      <a:pt x="16988" y="321031"/>
                    </a:cubicBezTo>
                    <a:cubicBezTo>
                      <a:pt x="15671" y="336154"/>
                      <a:pt x="14109" y="351597"/>
                      <a:pt x="12938" y="367281"/>
                    </a:cubicBezTo>
                    <a:cubicBezTo>
                      <a:pt x="11864" y="382964"/>
                      <a:pt x="10839" y="398808"/>
                      <a:pt x="9765" y="414811"/>
                    </a:cubicBezTo>
                    <a:cubicBezTo>
                      <a:pt x="7325" y="446818"/>
                      <a:pt x="6007" y="479465"/>
                      <a:pt x="4494" y="512113"/>
                    </a:cubicBezTo>
                    <a:lnTo>
                      <a:pt x="3372" y="536598"/>
                    </a:lnTo>
                    <a:cubicBezTo>
                      <a:pt x="3128" y="544760"/>
                      <a:pt x="2884" y="552922"/>
                      <a:pt x="2640" y="561083"/>
                    </a:cubicBezTo>
                    <a:cubicBezTo>
                      <a:pt x="2152" y="577407"/>
                      <a:pt x="1712" y="593651"/>
                      <a:pt x="1224" y="609814"/>
                    </a:cubicBezTo>
                    <a:cubicBezTo>
                      <a:pt x="736" y="625978"/>
                      <a:pt x="736" y="641981"/>
                      <a:pt x="492" y="657825"/>
                    </a:cubicBezTo>
                    <a:cubicBezTo>
                      <a:pt x="346" y="673668"/>
                      <a:pt x="-45" y="689352"/>
                      <a:pt x="4" y="704715"/>
                    </a:cubicBezTo>
                    <a:cubicBezTo>
                      <a:pt x="151" y="735442"/>
                      <a:pt x="-94" y="765288"/>
                      <a:pt x="492" y="793534"/>
                    </a:cubicBezTo>
                    <a:cubicBezTo>
                      <a:pt x="687" y="807698"/>
                      <a:pt x="932" y="821461"/>
                      <a:pt x="1127" y="834743"/>
                    </a:cubicBezTo>
                    <a:cubicBezTo>
                      <a:pt x="1468" y="848026"/>
                      <a:pt x="1810" y="860909"/>
                      <a:pt x="2152" y="873232"/>
                    </a:cubicBezTo>
                    <a:cubicBezTo>
                      <a:pt x="2688" y="897957"/>
                      <a:pt x="3811" y="920602"/>
                      <a:pt x="4494" y="940687"/>
                    </a:cubicBezTo>
                    <a:cubicBezTo>
                      <a:pt x="5470" y="960771"/>
                      <a:pt x="6202" y="978295"/>
                      <a:pt x="7081" y="992858"/>
                    </a:cubicBezTo>
                    <a:cubicBezTo>
                      <a:pt x="7862" y="1007341"/>
                      <a:pt x="8594" y="1018784"/>
                      <a:pt x="9180" y="1026706"/>
                    </a:cubicBezTo>
                    <a:cubicBezTo>
                      <a:pt x="9472" y="1030787"/>
                      <a:pt x="9668" y="1033827"/>
                      <a:pt x="9814" y="1035908"/>
                    </a:cubicBezTo>
                    <a:cubicBezTo>
                      <a:pt x="9960" y="1038068"/>
                      <a:pt x="10058" y="1039188"/>
                      <a:pt x="10058" y="1039188"/>
                    </a:cubicBezTo>
                    <a:lnTo>
                      <a:pt x="82534" y="1017024"/>
                    </a:lnTo>
                    <a:cubicBezTo>
                      <a:pt x="82534" y="1017024"/>
                      <a:pt x="82388" y="1016143"/>
                      <a:pt x="82144" y="1014463"/>
                    </a:cubicBezTo>
                    <a:cubicBezTo>
                      <a:pt x="81900" y="1012703"/>
                      <a:pt x="81509" y="1010062"/>
                      <a:pt x="81021" y="1006621"/>
                    </a:cubicBezTo>
                    <a:cubicBezTo>
                      <a:pt x="79996" y="999580"/>
                      <a:pt x="78581" y="989097"/>
                      <a:pt x="76873" y="975574"/>
                    </a:cubicBezTo>
                    <a:cubicBezTo>
                      <a:pt x="75067" y="962132"/>
                      <a:pt x="73164" y="945568"/>
                      <a:pt x="70870" y="926604"/>
                    </a:cubicBezTo>
                    <a:cubicBezTo>
                      <a:pt x="68869" y="907560"/>
                      <a:pt x="66233" y="886115"/>
                      <a:pt x="63988" y="862430"/>
                    </a:cubicBezTo>
                    <a:cubicBezTo>
                      <a:pt x="62817" y="850587"/>
                      <a:pt x="61597" y="838344"/>
                      <a:pt x="60328" y="825621"/>
                    </a:cubicBezTo>
                    <a:cubicBezTo>
                      <a:pt x="59205" y="812819"/>
                      <a:pt x="58083" y="799616"/>
                      <a:pt x="56911" y="786093"/>
                    </a:cubicBezTo>
                    <a:cubicBezTo>
                      <a:pt x="54374" y="758967"/>
                      <a:pt x="52568" y="730161"/>
                      <a:pt x="50323" y="700394"/>
                    </a:cubicBezTo>
                    <a:cubicBezTo>
                      <a:pt x="49200" y="685511"/>
                      <a:pt x="48517" y="670307"/>
                      <a:pt x="47541" y="654944"/>
                    </a:cubicBezTo>
                    <a:cubicBezTo>
                      <a:pt x="46711" y="639581"/>
                      <a:pt x="45589" y="623977"/>
                      <a:pt x="44954" y="608294"/>
                    </a:cubicBezTo>
                    <a:cubicBezTo>
                      <a:pt x="44271" y="592530"/>
                      <a:pt x="43636" y="576687"/>
                      <a:pt x="42953" y="560763"/>
                    </a:cubicBezTo>
                    <a:cubicBezTo>
                      <a:pt x="42611" y="552762"/>
                      <a:pt x="42270" y="544840"/>
                      <a:pt x="41928" y="536838"/>
                    </a:cubicBezTo>
                    <a:lnTo>
                      <a:pt x="41343" y="512833"/>
                    </a:lnTo>
                    <a:cubicBezTo>
                      <a:pt x="40562" y="480826"/>
                      <a:pt x="39585" y="448739"/>
                      <a:pt x="39732" y="417132"/>
                    </a:cubicBezTo>
                    <a:cubicBezTo>
                      <a:pt x="39683" y="401288"/>
                      <a:pt x="39585" y="385605"/>
                      <a:pt x="39537" y="370161"/>
                    </a:cubicBezTo>
                    <a:cubicBezTo>
                      <a:pt x="39585" y="354638"/>
                      <a:pt x="40025" y="339355"/>
                      <a:pt x="40269" y="324311"/>
                    </a:cubicBezTo>
                    <a:cubicBezTo>
                      <a:pt x="40562" y="309268"/>
                      <a:pt x="40806" y="294385"/>
                      <a:pt x="41098" y="279902"/>
                    </a:cubicBezTo>
                    <a:cubicBezTo>
                      <a:pt x="41489" y="265418"/>
                      <a:pt x="42270" y="251255"/>
                      <a:pt x="42807" y="237492"/>
                    </a:cubicBezTo>
                    <a:cubicBezTo>
                      <a:pt x="44124" y="209966"/>
                      <a:pt x="44808" y="183640"/>
                      <a:pt x="46857" y="159795"/>
                    </a:cubicBezTo>
                    <a:cubicBezTo>
                      <a:pt x="48614" y="135790"/>
                      <a:pt x="50176" y="113785"/>
                      <a:pt x="51592" y="94261"/>
                    </a:cubicBezTo>
                    <a:cubicBezTo>
                      <a:pt x="53495" y="74736"/>
                      <a:pt x="55398" y="57853"/>
                      <a:pt x="56863" y="43850"/>
                    </a:cubicBezTo>
                    <a:cubicBezTo>
                      <a:pt x="59791" y="15924"/>
                      <a:pt x="61450" y="0"/>
                      <a:pt x="6145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48625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9C4E622-318D-A021-1111-124829FE0395}"/>
                  </a:ext>
                </a:extLst>
              </p:cNvPr>
              <p:cNvSpPr/>
              <p:nvPr/>
            </p:nvSpPr>
            <p:spPr>
              <a:xfrm>
                <a:off x="916111" y="6082152"/>
                <a:ext cx="121379" cy="1016223"/>
              </a:xfrm>
              <a:custGeom>
                <a:avLst/>
                <a:gdLst>
                  <a:gd name="connsiteX0" fmla="*/ 121379 w 121379"/>
                  <a:gd name="connsiteY0" fmla="*/ 0 h 1016223"/>
                  <a:gd name="connsiteX1" fmla="*/ 118256 w 121379"/>
                  <a:gd name="connsiteY1" fmla="*/ 10402 h 1016223"/>
                  <a:gd name="connsiteX2" fmla="*/ 109666 w 121379"/>
                  <a:gd name="connsiteY2" fmla="*/ 40009 h 1016223"/>
                  <a:gd name="connsiteX3" fmla="*/ 103907 w 121379"/>
                  <a:gd name="connsiteY3" fmla="*/ 61534 h 1016223"/>
                  <a:gd name="connsiteX4" fmla="*/ 97709 w 121379"/>
                  <a:gd name="connsiteY4" fmla="*/ 87299 h 1016223"/>
                  <a:gd name="connsiteX5" fmla="*/ 91120 w 121379"/>
                  <a:gd name="connsiteY5" fmla="*/ 116906 h 1016223"/>
                  <a:gd name="connsiteX6" fmla="*/ 84336 w 121379"/>
                  <a:gd name="connsiteY6" fmla="*/ 150033 h 1016223"/>
                  <a:gd name="connsiteX7" fmla="*/ 80871 w 121379"/>
                  <a:gd name="connsiteY7" fmla="*/ 167797 h 1016223"/>
                  <a:gd name="connsiteX8" fmla="*/ 77552 w 121379"/>
                  <a:gd name="connsiteY8" fmla="*/ 186361 h 1016223"/>
                  <a:gd name="connsiteX9" fmla="*/ 74087 w 121379"/>
                  <a:gd name="connsiteY9" fmla="*/ 205565 h 1016223"/>
                  <a:gd name="connsiteX10" fmla="*/ 70817 w 121379"/>
                  <a:gd name="connsiteY10" fmla="*/ 225490 h 1016223"/>
                  <a:gd name="connsiteX11" fmla="*/ 67449 w 121379"/>
                  <a:gd name="connsiteY11" fmla="*/ 245974 h 1016223"/>
                  <a:gd name="connsiteX12" fmla="*/ 64228 w 121379"/>
                  <a:gd name="connsiteY12" fmla="*/ 267099 h 1016223"/>
                  <a:gd name="connsiteX13" fmla="*/ 57883 w 121379"/>
                  <a:gd name="connsiteY13" fmla="*/ 310788 h 1016223"/>
                  <a:gd name="connsiteX14" fmla="*/ 46024 w 121379"/>
                  <a:gd name="connsiteY14" fmla="*/ 402729 h 1016223"/>
                  <a:gd name="connsiteX15" fmla="*/ 35530 w 121379"/>
                  <a:gd name="connsiteY15" fmla="*/ 498270 h 1016223"/>
                  <a:gd name="connsiteX16" fmla="*/ 7809 w 121379"/>
                  <a:gd name="connsiteY16" fmla="*/ 853148 h 1016223"/>
                  <a:gd name="connsiteX17" fmla="*/ 1806 w 121379"/>
                  <a:gd name="connsiteY17" fmla="*/ 970933 h 1016223"/>
                  <a:gd name="connsiteX18" fmla="*/ 439 w 121379"/>
                  <a:gd name="connsiteY18" fmla="*/ 1004141 h 1016223"/>
                  <a:gd name="connsiteX19" fmla="*/ 0 w 121379"/>
                  <a:gd name="connsiteY19" fmla="*/ 1016224 h 1016223"/>
                  <a:gd name="connsiteX20" fmla="*/ 73745 w 121379"/>
                  <a:gd name="connsiteY20" fmla="*/ 1015823 h 1016223"/>
                  <a:gd name="connsiteX21" fmla="*/ 73355 w 121379"/>
                  <a:gd name="connsiteY21" fmla="*/ 1004701 h 1016223"/>
                  <a:gd name="connsiteX22" fmla="*/ 72379 w 121379"/>
                  <a:gd name="connsiteY22" fmla="*/ 972534 h 1016223"/>
                  <a:gd name="connsiteX23" fmla="*/ 70036 w 121379"/>
                  <a:gd name="connsiteY23" fmla="*/ 856828 h 1016223"/>
                  <a:gd name="connsiteX24" fmla="*/ 72232 w 121379"/>
                  <a:gd name="connsiteY24" fmla="*/ 504751 h 1016223"/>
                  <a:gd name="connsiteX25" fmla="*/ 75795 w 121379"/>
                  <a:gd name="connsiteY25" fmla="*/ 409370 h 1016223"/>
                  <a:gd name="connsiteX26" fmla="*/ 80920 w 121379"/>
                  <a:gd name="connsiteY26" fmla="*/ 317190 h 1016223"/>
                  <a:gd name="connsiteX27" fmla="*/ 84043 w 121379"/>
                  <a:gd name="connsiteY27" fmla="*/ 273260 h 1016223"/>
                  <a:gd name="connsiteX28" fmla="*/ 85703 w 121379"/>
                  <a:gd name="connsiteY28" fmla="*/ 251975 h 1016223"/>
                  <a:gd name="connsiteX29" fmla="*/ 87557 w 121379"/>
                  <a:gd name="connsiteY29" fmla="*/ 231251 h 1016223"/>
                  <a:gd name="connsiteX30" fmla="*/ 89363 w 121379"/>
                  <a:gd name="connsiteY30" fmla="*/ 211086 h 1016223"/>
                  <a:gd name="connsiteX31" fmla="*/ 91413 w 121379"/>
                  <a:gd name="connsiteY31" fmla="*/ 191642 h 1016223"/>
                  <a:gd name="connsiteX32" fmla="*/ 93365 w 121379"/>
                  <a:gd name="connsiteY32" fmla="*/ 172838 h 1016223"/>
                  <a:gd name="connsiteX33" fmla="*/ 95512 w 121379"/>
                  <a:gd name="connsiteY33" fmla="*/ 154754 h 1016223"/>
                  <a:gd name="connsiteX34" fmla="*/ 99807 w 121379"/>
                  <a:gd name="connsiteY34" fmla="*/ 120987 h 1016223"/>
                  <a:gd name="connsiteX35" fmla="*/ 104200 w 121379"/>
                  <a:gd name="connsiteY35" fmla="*/ 90660 h 1016223"/>
                  <a:gd name="connsiteX36" fmla="*/ 108446 w 121379"/>
                  <a:gd name="connsiteY36" fmla="*/ 64174 h 1016223"/>
                  <a:gd name="connsiteX37" fmla="*/ 112594 w 121379"/>
                  <a:gd name="connsiteY37" fmla="*/ 41929 h 1016223"/>
                  <a:gd name="connsiteX38" fmla="*/ 118988 w 121379"/>
                  <a:gd name="connsiteY38" fmla="*/ 10882 h 1016223"/>
                  <a:gd name="connsiteX39" fmla="*/ 121379 w 121379"/>
                  <a:gd name="connsiteY39" fmla="*/ 0 h 1016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1379" h="1016223">
                    <a:moveTo>
                      <a:pt x="121379" y="0"/>
                    </a:moveTo>
                    <a:cubicBezTo>
                      <a:pt x="121379" y="0"/>
                      <a:pt x="120306" y="3601"/>
                      <a:pt x="118256" y="10402"/>
                    </a:cubicBezTo>
                    <a:cubicBezTo>
                      <a:pt x="116304" y="17284"/>
                      <a:pt x="112985" y="26966"/>
                      <a:pt x="109666" y="40009"/>
                    </a:cubicBezTo>
                    <a:cubicBezTo>
                      <a:pt x="107909" y="46490"/>
                      <a:pt x="106006" y="53692"/>
                      <a:pt x="103907" y="61534"/>
                    </a:cubicBezTo>
                    <a:cubicBezTo>
                      <a:pt x="102004" y="69455"/>
                      <a:pt x="99954" y="78097"/>
                      <a:pt x="97709" y="87299"/>
                    </a:cubicBezTo>
                    <a:cubicBezTo>
                      <a:pt x="95415" y="96501"/>
                      <a:pt x="93463" y="106423"/>
                      <a:pt x="91120" y="116906"/>
                    </a:cubicBezTo>
                    <a:cubicBezTo>
                      <a:pt x="88777" y="127308"/>
                      <a:pt x="86581" y="138430"/>
                      <a:pt x="84336" y="150033"/>
                    </a:cubicBezTo>
                    <a:cubicBezTo>
                      <a:pt x="83213" y="155874"/>
                      <a:pt x="82042" y="161796"/>
                      <a:pt x="80871" y="167797"/>
                    </a:cubicBezTo>
                    <a:cubicBezTo>
                      <a:pt x="79797" y="173878"/>
                      <a:pt x="78675" y="180040"/>
                      <a:pt x="77552" y="186361"/>
                    </a:cubicBezTo>
                    <a:cubicBezTo>
                      <a:pt x="76430" y="192682"/>
                      <a:pt x="75258" y="199084"/>
                      <a:pt x="74087" y="205565"/>
                    </a:cubicBezTo>
                    <a:cubicBezTo>
                      <a:pt x="73013" y="212127"/>
                      <a:pt x="71891" y="218768"/>
                      <a:pt x="70817" y="225490"/>
                    </a:cubicBezTo>
                    <a:cubicBezTo>
                      <a:pt x="69694" y="232211"/>
                      <a:pt x="68572" y="239093"/>
                      <a:pt x="67449" y="245974"/>
                    </a:cubicBezTo>
                    <a:cubicBezTo>
                      <a:pt x="66376" y="252936"/>
                      <a:pt x="65302" y="259977"/>
                      <a:pt x="64228" y="267099"/>
                    </a:cubicBezTo>
                    <a:cubicBezTo>
                      <a:pt x="62032" y="281342"/>
                      <a:pt x="59933" y="295905"/>
                      <a:pt x="57883" y="310788"/>
                    </a:cubicBezTo>
                    <a:cubicBezTo>
                      <a:pt x="53686" y="340475"/>
                      <a:pt x="49782" y="371362"/>
                      <a:pt x="46024" y="402729"/>
                    </a:cubicBezTo>
                    <a:cubicBezTo>
                      <a:pt x="42266" y="434175"/>
                      <a:pt x="38800" y="466182"/>
                      <a:pt x="35530" y="498270"/>
                    </a:cubicBezTo>
                    <a:cubicBezTo>
                      <a:pt x="22499" y="626618"/>
                      <a:pt x="13373" y="755926"/>
                      <a:pt x="7809" y="853148"/>
                    </a:cubicBezTo>
                    <a:cubicBezTo>
                      <a:pt x="5027" y="901798"/>
                      <a:pt x="3026" y="942367"/>
                      <a:pt x="1806" y="970933"/>
                    </a:cubicBezTo>
                    <a:cubicBezTo>
                      <a:pt x="1220" y="985257"/>
                      <a:pt x="732" y="996539"/>
                      <a:pt x="439" y="1004141"/>
                    </a:cubicBezTo>
                    <a:cubicBezTo>
                      <a:pt x="146" y="1011982"/>
                      <a:pt x="0" y="1016224"/>
                      <a:pt x="0" y="1016224"/>
                    </a:cubicBezTo>
                    <a:lnTo>
                      <a:pt x="73745" y="1015823"/>
                    </a:lnTo>
                    <a:cubicBezTo>
                      <a:pt x="73745" y="1015823"/>
                      <a:pt x="73599" y="1011982"/>
                      <a:pt x="73355" y="1004701"/>
                    </a:cubicBezTo>
                    <a:cubicBezTo>
                      <a:pt x="73111" y="997259"/>
                      <a:pt x="72818" y="986377"/>
                      <a:pt x="72379" y="972534"/>
                    </a:cubicBezTo>
                    <a:cubicBezTo>
                      <a:pt x="71598" y="944688"/>
                      <a:pt x="70670" y="904759"/>
                      <a:pt x="70036" y="856828"/>
                    </a:cubicBezTo>
                    <a:cubicBezTo>
                      <a:pt x="68621" y="760887"/>
                      <a:pt x="68523" y="632699"/>
                      <a:pt x="72232" y="504751"/>
                    </a:cubicBezTo>
                    <a:cubicBezTo>
                      <a:pt x="73208" y="472744"/>
                      <a:pt x="74380" y="440817"/>
                      <a:pt x="75795" y="409370"/>
                    </a:cubicBezTo>
                    <a:cubicBezTo>
                      <a:pt x="77259" y="377923"/>
                      <a:pt x="78919" y="347036"/>
                      <a:pt x="80920" y="317190"/>
                    </a:cubicBezTo>
                    <a:cubicBezTo>
                      <a:pt x="81896" y="302226"/>
                      <a:pt x="82872" y="287583"/>
                      <a:pt x="84043" y="273260"/>
                    </a:cubicBezTo>
                    <a:cubicBezTo>
                      <a:pt x="84580" y="266059"/>
                      <a:pt x="85166" y="259017"/>
                      <a:pt x="85703" y="251975"/>
                    </a:cubicBezTo>
                    <a:cubicBezTo>
                      <a:pt x="86337" y="245014"/>
                      <a:pt x="86972" y="238052"/>
                      <a:pt x="87557" y="231251"/>
                    </a:cubicBezTo>
                    <a:cubicBezTo>
                      <a:pt x="88192" y="224449"/>
                      <a:pt x="88777" y="217728"/>
                      <a:pt x="89363" y="211086"/>
                    </a:cubicBezTo>
                    <a:cubicBezTo>
                      <a:pt x="90046" y="204525"/>
                      <a:pt x="90729" y="198044"/>
                      <a:pt x="91413" y="191642"/>
                    </a:cubicBezTo>
                    <a:cubicBezTo>
                      <a:pt x="92096" y="185241"/>
                      <a:pt x="92731" y="178999"/>
                      <a:pt x="93365" y="172838"/>
                    </a:cubicBezTo>
                    <a:cubicBezTo>
                      <a:pt x="94097" y="166677"/>
                      <a:pt x="94829" y="160675"/>
                      <a:pt x="95512" y="154754"/>
                    </a:cubicBezTo>
                    <a:cubicBezTo>
                      <a:pt x="96928" y="142911"/>
                      <a:pt x="98246" y="131629"/>
                      <a:pt x="99807" y="120987"/>
                    </a:cubicBezTo>
                    <a:cubicBezTo>
                      <a:pt x="101369" y="110344"/>
                      <a:pt x="102589" y="100102"/>
                      <a:pt x="104200" y="90660"/>
                    </a:cubicBezTo>
                    <a:cubicBezTo>
                      <a:pt x="105713" y="81218"/>
                      <a:pt x="107128" y="72336"/>
                      <a:pt x="108446" y="64174"/>
                    </a:cubicBezTo>
                    <a:cubicBezTo>
                      <a:pt x="109959" y="56092"/>
                      <a:pt x="111325" y="48651"/>
                      <a:pt x="112594" y="41929"/>
                    </a:cubicBezTo>
                    <a:cubicBezTo>
                      <a:pt x="114937" y="28406"/>
                      <a:pt x="117524" y="18084"/>
                      <a:pt x="118988" y="10882"/>
                    </a:cubicBezTo>
                    <a:cubicBezTo>
                      <a:pt x="120550" y="3761"/>
                      <a:pt x="121379" y="0"/>
                      <a:pt x="12137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8EBB5A9F-697D-AA59-C904-CF2AA0CBF5F2}"/>
                  </a:ext>
                </a:extLst>
              </p:cNvPr>
              <p:cNvSpPr/>
              <p:nvPr/>
            </p:nvSpPr>
            <p:spPr>
              <a:xfrm>
                <a:off x="351918" y="6004695"/>
                <a:ext cx="121379" cy="1016223"/>
              </a:xfrm>
              <a:custGeom>
                <a:avLst/>
                <a:gdLst>
                  <a:gd name="connsiteX0" fmla="*/ 121379 w 121379"/>
                  <a:gd name="connsiteY0" fmla="*/ 0 h 1016223"/>
                  <a:gd name="connsiteX1" fmla="*/ 118256 w 121379"/>
                  <a:gd name="connsiteY1" fmla="*/ 10402 h 1016223"/>
                  <a:gd name="connsiteX2" fmla="*/ 109666 w 121379"/>
                  <a:gd name="connsiteY2" fmla="*/ 40009 h 1016223"/>
                  <a:gd name="connsiteX3" fmla="*/ 103907 w 121379"/>
                  <a:gd name="connsiteY3" fmla="*/ 61533 h 1016223"/>
                  <a:gd name="connsiteX4" fmla="*/ 97709 w 121379"/>
                  <a:gd name="connsiteY4" fmla="*/ 87299 h 1016223"/>
                  <a:gd name="connsiteX5" fmla="*/ 91120 w 121379"/>
                  <a:gd name="connsiteY5" fmla="*/ 116906 h 1016223"/>
                  <a:gd name="connsiteX6" fmla="*/ 84336 w 121379"/>
                  <a:gd name="connsiteY6" fmla="*/ 150033 h 1016223"/>
                  <a:gd name="connsiteX7" fmla="*/ 80871 w 121379"/>
                  <a:gd name="connsiteY7" fmla="*/ 167797 h 1016223"/>
                  <a:gd name="connsiteX8" fmla="*/ 77552 w 121379"/>
                  <a:gd name="connsiteY8" fmla="*/ 186361 h 1016223"/>
                  <a:gd name="connsiteX9" fmla="*/ 74087 w 121379"/>
                  <a:gd name="connsiteY9" fmla="*/ 205565 h 1016223"/>
                  <a:gd name="connsiteX10" fmla="*/ 70817 w 121379"/>
                  <a:gd name="connsiteY10" fmla="*/ 225490 h 1016223"/>
                  <a:gd name="connsiteX11" fmla="*/ 67449 w 121379"/>
                  <a:gd name="connsiteY11" fmla="*/ 245974 h 1016223"/>
                  <a:gd name="connsiteX12" fmla="*/ 64228 w 121379"/>
                  <a:gd name="connsiteY12" fmla="*/ 267099 h 1016223"/>
                  <a:gd name="connsiteX13" fmla="*/ 57883 w 121379"/>
                  <a:gd name="connsiteY13" fmla="*/ 310788 h 1016223"/>
                  <a:gd name="connsiteX14" fmla="*/ 46024 w 121379"/>
                  <a:gd name="connsiteY14" fmla="*/ 402729 h 1016223"/>
                  <a:gd name="connsiteX15" fmla="*/ 35530 w 121379"/>
                  <a:gd name="connsiteY15" fmla="*/ 498270 h 1016223"/>
                  <a:gd name="connsiteX16" fmla="*/ 7809 w 121379"/>
                  <a:gd name="connsiteY16" fmla="*/ 853148 h 1016223"/>
                  <a:gd name="connsiteX17" fmla="*/ 1806 w 121379"/>
                  <a:gd name="connsiteY17" fmla="*/ 970934 h 1016223"/>
                  <a:gd name="connsiteX18" fmla="*/ 439 w 121379"/>
                  <a:gd name="connsiteY18" fmla="*/ 1004141 h 1016223"/>
                  <a:gd name="connsiteX19" fmla="*/ 0 w 121379"/>
                  <a:gd name="connsiteY19" fmla="*/ 1016223 h 1016223"/>
                  <a:gd name="connsiteX20" fmla="*/ 73745 w 121379"/>
                  <a:gd name="connsiteY20" fmla="*/ 1015823 h 1016223"/>
                  <a:gd name="connsiteX21" fmla="*/ 73355 w 121379"/>
                  <a:gd name="connsiteY21" fmla="*/ 1004701 h 1016223"/>
                  <a:gd name="connsiteX22" fmla="*/ 72379 w 121379"/>
                  <a:gd name="connsiteY22" fmla="*/ 972534 h 1016223"/>
                  <a:gd name="connsiteX23" fmla="*/ 70036 w 121379"/>
                  <a:gd name="connsiteY23" fmla="*/ 856828 h 1016223"/>
                  <a:gd name="connsiteX24" fmla="*/ 72232 w 121379"/>
                  <a:gd name="connsiteY24" fmla="*/ 504751 h 1016223"/>
                  <a:gd name="connsiteX25" fmla="*/ 75795 w 121379"/>
                  <a:gd name="connsiteY25" fmla="*/ 409370 h 1016223"/>
                  <a:gd name="connsiteX26" fmla="*/ 80920 w 121379"/>
                  <a:gd name="connsiteY26" fmla="*/ 317190 h 1016223"/>
                  <a:gd name="connsiteX27" fmla="*/ 84043 w 121379"/>
                  <a:gd name="connsiteY27" fmla="*/ 273260 h 1016223"/>
                  <a:gd name="connsiteX28" fmla="*/ 85703 w 121379"/>
                  <a:gd name="connsiteY28" fmla="*/ 251975 h 1016223"/>
                  <a:gd name="connsiteX29" fmla="*/ 87557 w 121379"/>
                  <a:gd name="connsiteY29" fmla="*/ 231251 h 1016223"/>
                  <a:gd name="connsiteX30" fmla="*/ 89363 w 121379"/>
                  <a:gd name="connsiteY30" fmla="*/ 211086 h 1016223"/>
                  <a:gd name="connsiteX31" fmla="*/ 91413 w 121379"/>
                  <a:gd name="connsiteY31" fmla="*/ 191642 h 1016223"/>
                  <a:gd name="connsiteX32" fmla="*/ 93365 w 121379"/>
                  <a:gd name="connsiteY32" fmla="*/ 172838 h 1016223"/>
                  <a:gd name="connsiteX33" fmla="*/ 95512 w 121379"/>
                  <a:gd name="connsiteY33" fmla="*/ 154754 h 1016223"/>
                  <a:gd name="connsiteX34" fmla="*/ 99807 w 121379"/>
                  <a:gd name="connsiteY34" fmla="*/ 120987 h 1016223"/>
                  <a:gd name="connsiteX35" fmla="*/ 104200 w 121379"/>
                  <a:gd name="connsiteY35" fmla="*/ 90660 h 1016223"/>
                  <a:gd name="connsiteX36" fmla="*/ 108446 w 121379"/>
                  <a:gd name="connsiteY36" fmla="*/ 64174 h 1016223"/>
                  <a:gd name="connsiteX37" fmla="*/ 112594 w 121379"/>
                  <a:gd name="connsiteY37" fmla="*/ 41929 h 1016223"/>
                  <a:gd name="connsiteX38" fmla="*/ 118988 w 121379"/>
                  <a:gd name="connsiteY38" fmla="*/ 10882 h 1016223"/>
                  <a:gd name="connsiteX39" fmla="*/ 121379 w 121379"/>
                  <a:gd name="connsiteY39" fmla="*/ 0 h 1016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1379" h="1016223">
                    <a:moveTo>
                      <a:pt x="121379" y="0"/>
                    </a:moveTo>
                    <a:cubicBezTo>
                      <a:pt x="121379" y="0"/>
                      <a:pt x="120306" y="3601"/>
                      <a:pt x="118256" y="10402"/>
                    </a:cubicBezTo>
                    <a:cubicBezTo>
                      <a:pt x="116304" y="17284"/>
                      <a:pt x="112985" y="26966"/>
                      <a:pt x="109666" y="40009"/>
                    </a:cubicBezTo>
                    <a:cubicBezTo>
                      <a:pt x="107909" y="46490"/>
                      <a:pt x="106006" y="53692"/>
                      <a:pt x="103907" y="61533"/>
                    </a:cubicBezTo>
                    <a:cubicBezTo>
                      <a:pt x="102004" y="69455"/>
                      <a:pt x="99954" y="78097"/>
                      <a:pt x="97709" y="87299"/>
                    </a:cubicBezTo>
                    <a:cubicBezTo>
                      <a:pt x="95415" y="96501"/>
                      <a:pt x="93463" y="106423"/>
                      <a:pt x="91120" y="116906"/>
                    </a:cubicBezTo>
                    <a:cubicBezTo>
                      <a:pt x="88777" y="127308"/>
                      <a:pt x="86581" y="138430"/>
                      <a:pt x="84336" y="150033"/>
                    </a:cubicBezTo>
                    <a:cubicBezTo>
                      <a:pt x="83214" y="155874"/>
                      <a:pt x="82042" y="161796"/>
                      <a:pt x="80871" y="167797"/>
                    </a:cubicBezTo>
                    <a:cubicBezTo>
                      <a:pt x="79797" y="173878"/>
                      <a:pt x="78675" y="180040"/>
                      <a:pt x="77552" y="186361"/>
                    </a:cubicBezTo>
                    <a:cubicBezTo>
                      <a:pt x="76430" y="192682"/>
                      <a:pt x="75258" y="199084"/>
                      <a:pt x="74087" y="205565"/>
                    </a:cubicBezTo>
                    <a:cubicBezTo>
                      <a:pt x="73013" y="212127"/>
                      <a:pt x="71891" y="218768"/>
                      <a:pt x="70817" y="225490"/>
                    </a:cubicBezTo>
                    <a:cubicBezTo>
                      <a:pt x="69694" y="232211"/>
                      <a:pt x="68572" y="239093"/>
                      <a:pt x="67449" y="245974"/>
                    </a:cubicBezTo>
                    <a:cubicBezTo>
                      <a:pt x="66376" y="252936"/>
                      <a:pt x="65351" y="259977"/>
                      <a:pt x="64228" y="267099"/>
                    </a:cubicBezTo>
                    <a:cubicBezTo>
                      <a:pt x="62032" y="281342"/>
                      <a:pt x="59933" y="295905"/>
                      <a:pt x="57883" y="310788"/>
                    </a:cubicBezTo>
                    <a:cubicBezTo>
                      <a:pt x="53686" y="340475"/>
                      <a:pt x="49782" y="371362"/>
                      <a:pt x="46024" y="402729"/>
                    </a:cubicBezTo>
                    <a:cubicBezTo>
                      <a:pt x="42266" y="434175"/>
                      <a:pt x="38800" y="466183"/>
                      <a:pt x="35530" y="498270"/>
                    </a:cubicBezTo>
                    <a:cubicBezTo>
                      <a:pt x="22499" y="626618"/>
                      <a:pt x="13373" y="755926"/>
                      <a:pt x="7809" y="853148"/>
                    </a:cubicBezTo>
                    <a:cubicBezTo>
                      <a:pt x="5027" y="901798"/>
                      <a:pt x="3026" y="942367"/>
                      <a:pt x="1806" y="970934"/>
                    </a:cubicBezTo>
                    <a:cubicBezTo>
                      <a:pt x="1220" y="985257"/>
                      <a:pt x="732" y="996539"/>
                      <a:pt x="439" y="1004141"/>
                    </a:cubicBezTo>
                    <a:cubicBezTo>
                      <a:pt x="146" y="1011982"/>
                      <a:pt x="0" y="1016223"/>
                      <a:pt x="0" y="1016223"/>
                    </a:cubicBezTo>
                    <a:lnTo>
                      <a:pt x="73745" y="1015823"/>
                    </a:lnTo>
                    <a:cubicBezTo>
                      <a:pt x="73745" y="1015823"/>
                      <a:pt x="73599" y="1011982"/>
                      <a:pt x="73355" y="1004701"/>
                    </a:cubicBezTo>
                    <a:cubicBezTo>
                      <a:pt x="73111" y="997259"/>
                      <a:pt x="72818" y="986377"/>
                      <a:pt x="72379" y="972534"/>
                    </a:cubicBezTo>
                    <a:cubicBezTo>
                      <a:pt x="71598" y="944688"/>
                      <a:pt x="70670" y="904759"/>
                      <a:pt x="70036" y="856828"/>
                    </a:cubicBezTo>
                    <a:cubicBezTo>
                      <a:pt x="68621" y="760887"/>
                      <a:pt x="68523" y="632699"/>
                      <a:pt x="72232" y="504751"/>
                    </a:cubicBezTo>
                    <a:cubicBezTo>
                      <a:pt x="73208" y="472744"/>
                      <a:pt x="74380" y="440817"/>
                      <a:pt x="75795" y="409370"/>
                    </a:cubicBezTo>
                    <a:cubicBezTo>
                      <a:pt x="77259" y="377923"/>
                      <a:pt x="78919" y="347036"/>
                      <a:pt x="80920" y="317190"/>
                    </a:cubicBezTo>
                    <a:cubicBezTo>
                      <a:pt x="81896" y="302226"/>
                      <a:pt x="82872" y="287583"/>
                      <a:pt x="84043" y="273260"/>
                    </a:cubicBezTo>
                    <a:cubicBezTo>
                      <a:pt x="84580" y="266059"/>
                      <a:pt x="85166" y="259017"/>
                      <a:pt x="85703" y="251975"/>
                    </a:cubicBezTo>
                    <a:cubicBezTo>
                      <a:pt x="86337" y="245014"/>
                      <a:pt x="86972" y="238052"/>
                      <a:pt x="87557" y="231251"/>
                    </a:cubicBezTo>
                    <a:cubicBezTo>
                      <a:pt x="88192" y="224449"/>
                      <a:pt x="88777" y="217728"/>
                      <a:pt x="89363" y="211086"/>
                    </a:cubicBezTo>
                    <a:cubicBezTo>
                      <a:pt x="90046" y="204525"/>
                      <a:pt x="90729" y="198044"/>
                      <a:pt x="91413" y="191642"/>
                    </a:cubicBezTo>
                    <a:cubicBezTo>
                      <a:pt x="92096" y="185241"/>
                      <a:pt x="92731" y="178999"/>
                      <a:pt x="93365" y="172838"/>
                    </a:cubicBezTo>
                    <a:cubicBezTo>
                      <a:pt x="94097" y="166677"/>
                      <a:pt x="94829" y="160675"/>
                      <a:pt x="95512" y="154754"/>
                    </a:cubicBezTo>
                    <a:cubicBezTo>
                      <a:pt x="96928" y="142911"/>
                      <a:pt x="98246" y="131629"/>
                      <a:pt x="99807" y="120987"/>
                    </a:cubicBezTo>
                    <a:cubicBezTo>
                      <a:pt x="101369" y="110344"/>
                      <a:pt x="102589" y="100102"/>
                      <a:pt x="104200" y="90660"/>
                    </a:cubicBezTo>
                    <a:cubicBezTo>
                      <a:pt x="105713" y="81218"/>
                      <a:pt x="107128" y="72336"/>
                      <a:pt x="108446" y="64174"/>
                    </a:cubicBezTo>
                    <a:cubicBezTo>
                      <a:pt x="109959" y="56092"/>
                      <a:pt x="111325" y="48651"/>
                      <a:pt x="112594" y="41929"/>
                    </a:cubicBezTo>
                    <a:cubicBezTo>
                      <a:pt x="114937" y="28406"/>
                      <a:pt x="117524" y="18084"/>
                      <a:pt x="118988" y="10882"/>
                    </a:cubicBezTo>
                    <a:cubicBezTo>
                      <a:pt x="120550" y="3761"/>
                      <a:pt x="121379" y="0"/>
                      <a:pt x="12137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F44A78C7-FCBC-BF9E-8B6C-155A6E0D9DAE}"/>
                  </a:ext>
                </a:extLst>
              </p:cNvPr>
              <p:cNvSpPr/>
              <p:nvPr/>
            </p:nvSpPr>
            <p:spPr>
              <a:xfrm>
                <a:off x="750221" y="6160009"/>
                <a:ext cx="77210" cy="919242"/>
              </a:xfrm>
              <a:custGeom>
                <a:avLst/>
                <a:gdLst>
                  <a:gd name="connsiteX0" fmla="*/ 77210 w 77210"/>
                  <a:gd name="connsiteY0" fmla="*/ 0 h 919242"/>
                  <a:gd name="connsiteX1" fmla="*/ 69792 w 77210"/>
                  <a:gd name="connsiteY1" fmla="*/ 37688 h 919242"/>
                  <a:gd name="connsiteX2" fmla="*/ 61300 w 77210"/>
                  <a:gd name="connsiteY2" fmla="*/ 80978 h 919242"/>
                  <a:gd name="connsiteX3" fmla="*/ 51783 w 77210"/>
                  <a:gd name="connsiteY3" fmla="*/ 138110 h 919242"/>
                  <a:gd name="connsiteX4" fmla="*/ 41582 w 77210"/>
                  <a:gd name="connsiteY4" fmla="*/ 206205 h 919242"/>
                  <a:gd name="connsiteX5" fmla="*/ 36360 w 77210"/>
                  <a:gd name="connsiteY5" fmla="*/ 243574 h 919242"/>
                  <a:gd name="connsiteX6" fmla="*/ 31724 w 77210"/>
                  <a:gd name="connsiteY6" fmla="*/ 282862 h 919242"/>
                  <a:gd name="connsiteX7" fmla="*/ 26941 w 77210"/>
                  <a:gd name="connsiteY7" fmla="*/ 323591 h 919242"/>
                  <a:gd name="connsiteX8" fmla="*/ 22792 w 77210"/>
                  <a:gd name="connsiteY8" fmla="*/ 365520 h 919242"/>
                  <a:gd name="connsiteX9" fmla="*/ 18741 w 77210"/>
                  <a:gd name="connsiteY9" fmla="*/ 408250 h 919242"/>
                  <a:gd name="connsiteX10" fmla="*/ 15227 w 77210"/>
                  <a:gd name="connsiteY10" fmla="*/ 451459 h 919242"/>
                  <a:gd name="connsiteX11" fmla="*/ 9224 w 77210"/>
                  <a:gd name="connsiteY11" fmla="*/ 537798 h 919242"/>
                  <a:gd name="connsiteX12" fmla="*/ 4832 w 77210"/>
                  <a:gd name="connsiteY12" fmla="*/ 621737 h 919242"/>
                  <a:gd name="connsiteX13" fmla="*/ 2050 w 77210"/>
                  <a:gd name="connsiteY13" fmla="*/ 700474 h 919242"/>
                  <a:gd name="connsiteX14" fmla="*/ 1074 w 77210"/>
                  <a:gd name="connsiteY14" fmla="*/ 737042 h 919242"/>
                  <a:gd name="connsiteX15" fmla="*/ 537 w 77210"/>
                  <a:gd name="connsiteY15" fmla="*/ 771290 h 919242"/>
                  <a:gd name="connsiteX16" fmla="*/ 0 w 77210"/>
                  <a:gd name="connsiteY16" fmla="*/ 831303 h 919242"/>
                  <a:gd name="connsiteX17" fmla="*/ 195 w 77210"/>
                  <a:gd name="connsiteY17" fmla="*/ 877793 h 919242"/>
                  <a:gd name="connsiteX18" fmla="*/ 634 w 77210"/>
                  <a:gd name="connsiteY18" fmla="*/ 908040 h 919242"/>
                  <a:gd name="connsiteX19" fmla="*/ 927 w 77210"/>
                  <a:gd name="connsiteY19" fmla="*/ 919242 h 919242"/>
                  <a:gd name="connsiteX20" fmla="*/ 74184 w 77210"/>
                  <a:gd name="connsiteY20" fmla="*/ 905559 h 919242"/>
                  <a:gd name="connsiteX21" fmla="*/ 73208 w 77210"/>
                  <a:gd name="connsiteY21" fmla="*/ 896277 h 919242"/>
                  <a:gd name="connsiteX22" fmla="*/ 70524 w 77210"/>
                  <a:gd name="connsiteY22" fmla="*/ 868431 h 919242"/>
                  <a:gd name="connsiteX23" fmla="*/ 66815 w 77210"/>
                  <a:gd name="connsiteY23" fmla="*/ 824501 h 919242"/>
                  <a:gd name="connsiteX24" fmla="*/ 62715 w 77210"/>
                  <a:gd name="connsiteY24" fmla="*/ 767049 h 919242"/>
                  <a:gd name="connsiteX25" fmla="*/ 60616 w 77210"/>
                  <a:gd name="connsiteY25" fmla="*/ 734081 h 919242"/>
                  <a:gd name="connsiteX26" fmla="*/ 58713 w 77210"/>
                  <a:gd name="connsiteY26" fmla="*/ 698714 h 919242"/>
                  <a:gd name="connsiteX27" fmla="*/ 55248 w 77210"/>
                  <a:gd name="connsiteY27" fmla="*/ 622217 h 919242"/>
                  <a:gd name="connsiteX28" fmla="*/ 52954 w 77210"/>
                  <a:gd name="connsiteY28" fmla="*/ 540119 h 919242"/>
                  <a:gd name="connsiteX29" fmla="*/ 52027 w 77210"/>
                  <a:gd name="connsiteY29" fmla="*/ 455220 h 919242"/>
                  <a:gd name="connsiteX30" fmla="*/ 52027 w 77210"/>
                  <a:gd name="connsiteY30" fmla="*/ 412491 h 919242"/>
                  <a:gd name="connsiteX31" fmla="*/ 52661 w 77210"/>
                  <a:gd name="connsiteY31" fmla="*/ 370161 h 919242"/>
                  <a:gd name="connsiteX32" fmla="*/ 53393 w 77210"/>
                  <a:gd name="connsiteY32" fmla="*/ 328392 h 919242"/>
                  <a:gd name="connsiteX33" fmla="*/ 54857 w 77210"/>
                  <a:gd name="connsiteY33" fmla="*/ 287743 h 919242"/>
                  <a:gd name="connsiteX34" fmla="*/ 56321 w 77210"/>
                  <a:gd name="connsiteY34" fmla="*/ 248295 h 919242"/>
                  <a:gd name="connsiteX35" fmla="*/ 58518 w 77210"/>
                  <a:gd name="connsiteY35" fmla="*/ 210686 h 919242"/>
                  <a:gd name="connsiteX36" fmla="*/ 63106 w 77210"/>
                  <a:gd name="connsiteY36" fmla="*/ 141871 h 919242"/>
                  <a:gd name="connsiteX37" fmla="*/ 67937 w 77210"/>
                  <a:gd name="connsiteY37" fmla="*/ 83778 h 919242"/>
                  <a:gd name="connsiteX38" fmla="*/ 72867 w 77210"/>
                  <a:gd name="connsiteY38" fmla="*/ 39049 h 919242"/>
                  <a:gd name="connsiteX39" fmla="*/ 77210 w 77210"/>
                  <a:gd name="connsiteY39" fmla="*/ 0 h 919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7210" h="919242">
                    <a:moveTo>
                      <a:pt x="77210" y="0"/>
                    </a:moveTo>
                    <a:cubicBezTo>
                      <a:pt x="77210" y="0"/>
                      <a:pt x="74526" y="13683"/>
                      <a:pt x="69792" y="37688"/>
                    </a:cubicBezTo>
                    <a:cubicBezTo>
                      <a:pt x="67449" y="49691"/>
                      <a:pt x="64570" y="64254"/>
                      <a:pt x="61300" y="80978"/>
                    </a:cubicBezTo>
                    <a:cubicBezTo>
                      <a:pt x="58469" y="97942"/>
                      <a:pt x="55248" y="117146"/>
                      <a:pt x="51783" y="138110"/>
                    </a:cubicBezTo>
                    <a:cubicBezTo>
                      <a:pt x="48073" y="159075"/>
                      <a:pt x="45047" y="181960"/>
                      <a:pt x="41582" y="206205"/>
                    </a:cubicBezTo>
                    <a:cubicBezTo>
                      <a:pt x="39874" y="218368"/>
                      <a:pt x="38117" y="230851"/>
                      <a:pt x="36360" y="243574"/>
                    </a:cubicBezTo>
                    <a:cubicBezTo>
                      <a:pt x="34847" y="256376"/>
                      <a:pt x="33285" y="269499"/>
                      <a:pt x="31724" y="282862"/>
                    </a:cubicBezTo>
                    <a:cubicBezTo>
                      <a:pt x="30162" y="296225"/>
                      <a:pt x="28551" y="309828"/>
                      <a:pt x="26941" y="323591"/>
                    </a:cubicBezTo>
                    <a:cubicBezTo>
                      <a:pt x="25574" y="337434"/>
                      <a:pt x="24208" y="351437"/>
                      <a:pt x="22792" y="365520"/>
                    </a:cubicBezTo>
                    <a:cubicBezTo>
                      <a:pt x="21474" y="379684"/>
                      <a:pt x="19864" y="393847"/>
                      <a:pt x="18741" y="408250"/>
                    </a:cubicBezTo>
                    <a:cubicBezTo>
                      <a:pt x="17570" y="422573"/>
                      <a:pt x="16399" y="436976"/>
                      <a:pt x="15227" y="451459"/>
                    </a:cubicBezTo>
                    <a:cubicBezTo>
                      <a:pt x="12689" y="480266"/>
                      <a:pt x="11176" y="509232"/>
                      <a:pt x="9224" y="537798"/>
                    </a:cubicBezTo>
                    <a:cubicBezTo>
                      <a:pt x="7467" y="566365"/>
                      <a:pt x="6198" y="594451"/>
                      <a:pt x="4832" y="621737"/>
                    </a:cubicBezTo>
                    <a:cubicBezTo>
                      <a:pt x="3904" y="649023"/>
                      <a:pt x="2587" y="675429"/>
                      <a:pt x="2050" y="700474"/>
                    </a:cubicBezTo>
                    <a:cubicBezTo>
                      <a:pt x="1708" y="713037"/>
                      <a:pt x="1415" y="725199"/>
                      <a:pt x="1074" y="737042"/>
                    </a:cubicBezTo>
                    <a:cubicBezTo>
                      <a:pt x="878" y="748885"/>
                      <a:pt x="683" y="760327"/>
                      <a:pt x="537" y="771290"/>
                    </a:cubicBezTo>
                    <a:cubicBezTo>
                      <a:pt x="98" y="793214"/>
                      <a:pt x="146" y="813379"/>
                      <a:pt x="0" y="831303"/>
                    </a:cubicBezTo>
                    <a:cubicBezTo>
                      <a:pt x="49" y="849227"/>
                      <a:pt x="49" y="864830"/>
                      <a:pt x="195" y="877793"/>
                    </a:cubicBezTo>
                    <a:cubicBezTo>
                      <a:pt x="342" y="890756"/>
                      <a:pt x="488" y="900998"/>
                      <a:pt x="634" y="908040"/>
                    </a:cubicBezTo>
                    <a:cubicBezTo>
                      <a:pt x="830" y="915401"/>
                      <a:pt x="927" y="919242"/>
                      <a:pt x="927" y="919242"/>
                    </a:cubicBezTo>
                    <a:lnTo>
                      <a:pt x="74184" y="905559"/>
                    </a:lnTo>
                    <a:cubicBezTo>
                      <a:pt x="74184" y="905559"/>
                      <a:pt x="73843" y="902359"/>
                      <a:pt x="73208" y="896277"/>
                    </a:cubicBezTo>
                    <a:cubicBezTo>
                      <a:pt x="72525" y="889956"/>
                      <a:pt x="71647" y="880514"/>
                      <a:pt x="70524" y="868431"/>
                    </a:cubicBezTo>
                    <a:cubicBezTo>
                      <a:pt x="69401" y="856348"/>
                      <a:pt x="68181" y="841465"/>
                      <a:pt x="66815" y="824501"/>
                    </a:cubicBezTo>
                    <a:cubicBezTo>
                      <a:pt x="65595" y="807458"/>
                      <a:pt x="63984" y="788173"/>
                      <a:pt x="62715" y="767049"/>
                    </a:cubicBezTo>
                    <a:cubicBezTo>
                      <a:pt x="62032" y="756486"/>
                      <a:pt x="61348" y="745524"/>
                      <a:pt x="60616" y="734081"/>
                    </a:cubicBezTo>
                    <a:cubicBezTo>
                      <a:pt x="59982" y="722639"/>
                      <a:pt x="59348" y="710876"/>
                      <a:pt x="58713" y="698714"/>
                    </a:cubicBezTo>
                    <a:cubicBezTo>
                      <a:pt x="57249" y="674468"/>
                      <a:pt x="56468" y="648783"/>
                      <a:pt x="55248" y="622217"/>
                    </a:cubicBezTo>
                    <a:cubicBezTo>
                      <a:pt x="54467" y="595651"/>
                      <a:pt x="53491" y="568125"/>
                      <a:pt x="52954" y="540119"/>
                    </a:cubicBezTo>
                    <a:cubicBezTo>
                      <a:pt x="52612" y="512193"/>
                      <a:pt x="51831" y="483626"/>
                      <a:pt x="52027" y="455220"/>
                    </a:cubicBezTo>
                    <a:cubicBezTo>
                      <a:pt x="52027" y="440977"/>
                      <a:pt x="52027" y="426734"/>
                      <a:pt x="52027" y="412491"/>
                    </a:cubicBezTo>
                    <a:cubicBezTo>
                      <a:pt x="52027" y="398248"/>
                      <a:pt x="52466" y="384165"/>
                      <a:pt x="52661" y="370161"/>
                    </a:cubicBezTo>
                    <a:cubicBezTo>
                      <a:pt x="52905" y="356078"/>
                      <a:pt x="53149" y="342155"/>
                      <a:pt x="53393" y="328392"/>
                    </a:cubicBezTo>
                    <a:cubicBezTo>
                      <a:pt x="53881" y="314629"/>
                      <a:pt x="54369" y="301106"/>
                      <a:pt x="54857" y="287743"/>
                    </a:cubicBezTo>
                    <a:cubicBezTo>
                      <a:pt x="55345" y="274380"/>
                      <a:pt x="55834" y="261177"/>
                      <a:pt x="56321" y="248295"/>
                    </a:cubicBezTo>
                    <a:cubicBezTo>
                      <a:pt x="57054" y="235492"/>
                      <a:pt x="57786" y="222929"/>
                      <a:pt x="58518" y="210686"/>
                    </a:cubicBezTo>
                    <a:cubicBezTo>
                      <a:pt x="59982" y="186201"/>
                      <a:pt x="61153" y="162996"/>
                      <a:pt x="63106" y="141871"/>
                    </a:cubicBezTo>
                    <a:cubicBezTo>
                      <a:pt x="64862" y="120587"/>
                      <a:pt x="66473" y="101062"/>
                      <a:pt x="67937" y="83778"/>
                    </a:cubicBezTo>
                    <a:cubicBezTo>
                      <a:pt x="69841" y="66495"/>
                      <a:pt x="71500" y="51451"/>
                      <a:pt x="72867" y="39049"/>
                    </a:cubicBezTo>
                    <a:cubicBezTo>
                      <a:pt x="75649" y="14163"/>
                      <a:pt x="77210" y="0"/>
                      <a:pt x="7721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4BD94C98-5E92-CC1B-1E2D-91093FEB4D26}"/>
                  </a:ext>
                </a:extLst>
              </p:cNvPr>
              <p:cNvSpPr/>
              <p:nvPr/>
            </p:nvSpPr>
            <p:spPr>
              <a:xfrm>
                <a:off x="770276" y="6009896"/>
                <a:ext cx="134658" cy="1162575"/>
              </a:xfrm>
              <a:custGeom>
                <a:avLst/>
                <a:gdLst>
                  <a:gd name="connsiteX0" fmla="*/ 16744 w 134658"/>
                  <a:gd name="connsiteY0" fmla="*/ 0 h 1162575"/>
                  <a:gd name="connsiteX1" fmla="*/ 15378 w 134658"/>
                  <a:gd name="connsiteY1" fmla="*/ 12883 h 1162575"/>
                  <a:gd name="connsiteX2" fmla="*/ 11620 w 134658"/>
                  <a:gd name="connsiteY2" fmla="*/ 49211 h 1162575"/>
                  <a:gd name="connsiteX3" fmla="*/ 9423 w 134658"/>
                  <a:gd name="connsiteY3" fmla="*/ 75297 h 1162575"/>
                  <a:gd name="connsiteX4" fmla="*/ 7081 w 134658"/>
                  <a:gd name="connsiteY4" fmla="*/ 106183 h 1162575"/>
                  <a:gd name="connsiteX5" fmla="*/ 4836 w 134658"/>
                  <a:gd name="connsiteY5" fmla="*/ 141391 h 1162575"/>
                  <a:gd name="connsiteX6" fmla="*/ 2981 w 134658"/>
                  <a:gd name="connsiteY6" fmla="*/ 180520 h 1162575"/>
                  <a:gd name="connsiteX7" fmla="*/ 492 w 134658"/>
                  <a:gd name="connsiteY7" fmla="*/ 268859 h 1162575"/>
                  <a:gd name="connsiteX8" fmla="*/ 53 w 134658"/>
                  <a:gd name="connsiteY8" fmla="*/ 317190 h 1162575"/>
                  <a:gd name="connsiteX9" fmla="*/ 199 w 134658"/>
                  <a:gd name="connsiteY9" fmla="*/ 367681 h 1162575"/>
                  <a:gd name="connsiteX10" fmla="*/ 2395 w 134658"/>
                  <a:gd name="connsiteY10" fmla="*/ 473384 h 1162575"/>
                  <a:gd name="connsiteX11" fmla="*/ 4396 w 134658"/>
                  <a:gd name="connsiteY11" fmla="*/ 527716 h 1162575"/>
                  <a:gd name="connsiteX12" fmla="*/ 7032 w 134658"/>
                  <a:gd name="connsiteY12" fmla="*/ 582368 h 1162575"/>
                  <a:gd name="connsiteX13" fmla="*/ 13816 w 134658"/>
                  <a:gd name="connsiteY13" fmla="*/ 691112 h 1162575"/>
                  <a:gd name="connsiteX14" fmla="*/ 22113 w 134658"/>
                  <a:gd name="connsiteY14" fmla="*/ 796175 h 1162575"/>
                  <a:gd name="connsiteX15" fmla="*/ 31337 w 134658"/>
                  <a:gd name="connsiteY15" fmla="*/ 894117 h 1162575"/>
                  <a:gd name="connsiteX16" fmla="*/ 40756 w 134658"/>
                  <a:gd name="connsiteY16" fmla="*/ 981656 h 1162575"/>
                  <a:gd name="connsiteX17" fmla="*/ 57009 w 134658"/>
                  <a:gd name="connsiteY17" fmla="*/ 1112405 h 1162575"/>
                  <a:gd name="connsiteX18" fmla="*/ 62182 w 134658"/>
                  <a:gd name="connsiteY18" fmla="*/ 1149133 h 1162575"/>
                  <a:gd name="connsiteX19" fmla="*/ 64183 w 134658"/>
                  <a:gd name="connsiteY19" fmla="*/ 1162576 h 1162575"/>
                  <a:gd name="connsiteX20" fmla="*/ 134658 w 134658"/>
                  <a:gd name="connsiteY20" fmla="*/ 1127208 h 1162575"/>
                  <a:gd name="connsiteX21" fmla="*/ 132120 w 134658"/>
                  <a:gd name="connsiteY21" fmla="*/ 1115605 h 1162575"/>
                  <a:gd name="connsiteX22" fmla="*/ 124995 w 134658"/>
                  <a:gd name="connsiteY22" fmla="*/ 1081518 h 1162575"/>
                  <a:gd name="connsiteX23" fmla="*/ 101226 w 134658"/>
                  <a:gd name="connsiteY23" fmla="*/ 957811 h 1162575"/>
                  <a:gd name="connsiteX24" fmla="*/ 86634 w 134658"/>
                  <a:gd name="connsiteY24" fmla="*/ 874272 h 1162575"/>
                  <a:gd name="connsiteX25" fmla="*/ 71553 w 134658"/>
                  <a:gd name="connsiteY25" fmla="*/ 780332 h 1162575"/>
                  <a:gd name="connsiteX26" fmla="*/ 56911 w 134658"/>
                  <a:gd name="connsiteY26" fmla="*/ 679189 h 1162575"/>
                  <a:gd name="connsiteX27" fmla="*/ 43538 w 134658"/>
                  <a:gd name="connsiteY27" fmla="*/ 574126 h 1162575"/>
                  <a:gd name="connsiteX28" fmla="*/ 37584 w 134658"/>
                  <a:gd name="connsiteY28" fmla="*/ 521075 h 1162575"/>
                  <a:gd name="connsiteX29" fmla="*/ 32215 w 134658"/>
                  <a:gd name="connsiteY29" fmla="*/ 468263 h 1162575"/>
                  <a:gd name="connsiteX30" fmla="*/ 23479 w 134658"/>
                  <a:gd name="connsiteY30" fmla="*/ 365120 h 1162575"/>
                  <a:gd name="connsiteX31" fmla="*/ 20161 w 134658"/>
                  <a:gd name="connsiteY31" fmla="*/ 315669 h 1162575"/>
                  <a:gd name="connsiteX32" fmla="*/ 17574 w 134658"/>
                  <a:gd name="connsiteY32" fmla="*/ 268219 h 1162575"/>
                  <a:gd name="connsiteX33" fmla="*/ 14499 w 134658"/>
                  <a:gd name="connsiteY33" fmla="*/ 181000 h 1162575"/>
                  <a:gd name="connsiteX34" fmla="*/ 13865 w 134658"/>
                  <a:gd name="connsiteY34" fmla="*/ 142111 h 1162575"/>
                  <a:gd name="connsiteX35" fmla="*/ 13865 w 134658"/>
                  <a:gd name="connsiteY35" fmla="*/ 106983 h 1162575"/>
                  <a:gd name="connsiteX36" fmla="*/ 14206 w 134658"/>
                  <a:gd name="connsiteY36" fmla="*/ 76097 h 1162575"/>
                  <a:gd name="connsiteX37" fmla="*/ 14743 w 134658"/>
                  <a:gd name="connsiteY37" fmla="*/ 49851 h 1162575"/>
                  <a:gd name="connsiteX38" fmla="*/ 16158 w 134658"/>
                  <a:gd name="connsiteY38" fmla="*/ 13043 h 1162575"/>
                  <a:gd name="connsiteX39" fmla="*/ 16744 w 134658"/>
                  <a:gd name="connsiteY39" fmla="*/ 0 h 1162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34658" h="1162575">
                    <a:moveTo>
                      <a:pt x="16744" y="0"/>
                    </a:moveTo>
                    <a:cubicBezTo>
                      <a:pt x="16744" y="0"/>
                      <a:pt x="16256" y="4481"/>
                      <a:pt x="15378" y="12883"/>
                    </a:cubicBezTo>
                    <a:cubicBezTo>
                      <a:pt x="14548" y="21285"/>
                      <a:pt x="13133" y="33527"/>
                      <a:pt x="11620" y="49211"/>
                    </a:cubicBezTo>
                    <a:cubicBezTo>
                      <a:pt x="10936" y="57133"/>
                      <a:pt x="10204" y="65854"/>
                      <a:pt x="9423" y="75297"/>
                    </a:cubicBezTo>
                    <a:cubicBezTo>
                      <a:pt x="8594" y="84819"/>
                      <a:pt x="7715" y="95141"/>
                      <a:pt x="7081" y="106183"/>
                    </a:cubicBezTo>
                    <a:cubicBezTo>
                      <a:pt x="6349" y="117226"/>
                      <a:pt x="5616" y="128988"/>
                      <a:pt x="4836" y="141391"/>
                    </a:cubicBezTo>
                    <a:cubicBezTo>
                      <a:pt x="4250" y="153794"/>
                      <a:pt x="3615" y="166917"/>
                      <a:pt x="2981" y="180520"/>
                    </a:cubicBezTo>
                    <a:cubicBezTo>
                      <a:pt x="1907" y="207806"/>
                      <a:pt x="882" y="237492"/>
                      <a:pt x="492" y="268859"/>
                    </a:cubicBezTo>
                    <a:cubicBezTo>
                      <a:pt x="101" y="284543"/>
                      <a:pt x="150" y="300706"/>
                      <a:pt x="53" y="317190"/>
                    </a:cubicBezTo>
                    <a:cubicBezTo>
                      <a:pt x="-94" y="333673"/>
                      <a:pt x="101" y="350557"/>
                      <a:pt x="199" y="367681"/>
                    </a:cubicBezTo>
                    <a:cubicBezTo>
                      <a:pt x="492" y="401928"/>
                      <a:pt x="1273" y="437376"/>
                      <a:pt x="2395" y="473384"/>
                    </a:cubicBezTo>
                    <a:cubicBezTo>
                      <a:pt x="2932" y="491388"/>
                      <a:pt x="3762" y="509472"/>
                      <a:pt x="4396" y="527716"/>
                    </a:cubicBezTo>
                    <a:cubicBezTo>
                      <a:pt x="5275" y="545880"/>
                      <a:pt x="6153" y="564124"/>
                      <a:pt x="7032" y="582368"/>
                    </a:cubicBezTo>
                    <a:cubicBezTo>
                      <a:pt x="9033" y="618856"/>
                      <a:pt x="11229" y="655264"/>
                      <a:pt x="13816" y="691112"/>
                    </a:cubicBezTo>
                    <a:cubicBezTo>
                      <a:pt x="16305" y="726960"/>
                      <a:pt x="19184" y="762088"/>
                      <a:pt x="22113" y="796175"/>
                    </a:cubicBezTo>
                    <a:cubicBezTo>
                      <a:pt x="25090" y="830183"/>
                      <a:pt x="28165" y="863070"/>
                      <a:pt x="31337" y="894117"/>
                    </a:cubicBezTo>
                    <a:cubicBezTo>
                      <a:pt x="34461" y="925243"/>
                      <a:pt x="37682" y="954610"/>
                      <a:pt x="40756" y="981656"/>
                    </a:cubicBezTo>
                    <a:cubicBezTo>
                      <a:pt x="46906" y="1035828"/>
                      <a:pt x="52763" y="1080798"/>
                      <a:pt x="57009" y="1112405"/>
                    </a:cubicBezTo>
                    <a:cubicBezTo>
                      <a:pt x="59205" y="1128248"/>
                      <a:pt x="60962" y="1140651"/>
                      <a:pt x="62182" y="1149133"/>
                    </a:cubicBezTo>
                    <a:cubicBezTo>
                      <a:pt x="63500" y="1157855"/>
                      <a:pt x="64183" y="1162576"/>
                      <a:pt x="64183" y="1162576"/>
                    </a:cubicBezTo>
                    <a:lnTo>
                      <a:pt x="134658" y="1127208"/>
                    </a:lnTo>
                    <a:cubicBezTo>
                      <a:pt x="134658" y="1127208"/>
                      <a:pt x="133780" y="1123207"/>
                      <a:pt x="132120" y="1115605"/>
                    </a:cubicBezTo>
                    <a:cubicBezTo>
                      <a:pt x="130461" y="1107763"/>
                      <a:pt x="128070" y="1096241"/>
                      <a:pt x="124995" y="1081518"/>
                    </a:cubicBezTo>
                    <a:cubicBezTo>
                      <a:pt x="118992" y="1051911"/>
                      <a:pt x="110548" y="1009342"/>
                      <a:pt x="101226" y="957811"/>
                    </a:cubicBezTo>
                    <a:cubicBezTo>
                      <a:pt x="96541" y="932045"/>
                      <a:pt x="91612" y="904039"/>
                      <a:pt x="86634" y="874272"/>
                    </a:cubicBezTo>
                    <a:cubicBezTo>
                      <a:pt x="81607" y="844506"/>
                      <a:pt x="76580" y="813059"/>
                      <a:pt x="71553" y="780332"/>
                    </a:cubicBezTo>
                    <a:cubicBezTo>
                      <a:pt x="66575" y="747604"/>
                      <a:pt x="61548" y="713757"/>
                      <a:pt x="56911" y="679189"/>
                    </a:cubicBezTo>
                    <a:cubicBezTo>
                      <a:pt x="52128" y="644622"/>
                      <a:pt x="47736" y="609414"/>
                      <a:pt x="43538" y="574126"/>
                    </a:cubicBezTo>
                    <a:cubicBezTo>
                      <a:pt x="41537" y="556442"/>
                      <a:pt x="39536" y="538758"/>
                      <a:pt x="37584" y="521075"/>
                    </a:cubicBezTo>
                    <a:cubicBezTo>
                      <a:pt x="35778" y="503391"/>
                      <a:pt x="33875" y="485787"/>
                      <a:pt x="32215" y="468263"/>
                    </a:cubicBezTo>
                    <a:cubicBezTo>
                      <a:pt x="28897" y="433215"/>
                      <a:pt x="25871" y="398728"/>
                      <a:pt x="23479" y="365120"/>
                    </a:cubicBezTo>
                    <a:cubicBezTo>
                      <a:pt x="22308" y="348317"/>
                      <a:pt x="21039" y="331833"/>
                      <a:pt x="20161" y="315669"/>
                    </a:cubicBezTo>
                    <a:cubicBezTo>
                      <a:pt x="19233" y="299506"/>
                      <a:pt x="18208" y="283662"/>
                      <a:pt x="17574" y="268219"/>
                    </a:cubicBezTo>
                    <a:cubicBezTo>
                      <a:pt x="16012" y="237332"/>
                      <a:pt x="15134" y="208046"/>
                      <a:pt x="14499" y="181000"/>
                    </a:cubicBezTo>
                    <a:cubicBezTo>
                      <a:pt x="14304" y="167477"/>
                      <a:pt x="14060" y="154434"/>
                      <a:pt x="13865" y="142111"/>
                    </a:cubicBezTo>
                    <a:cubicBezTo>
                      <a:pt x="13865" y="129789"/>
                      <a:pt x="13865" y="118026"/>
                      <a:pt x="13865" y="106983"/>
                    </a:cubicBezTo>
                    <a:cubicBezTo>
                      <a:pt x="13816" y="95941"/>
                      <a:pt x="14011" y="85619"/>
                      <a:pt x="14206" y="76097"/>
                    </a:cubicBezTo>
                    <a:cubicBezTo>
                      <a:pt x="14402" y="66575"/>
                      <a:pt x="14597" y="57773"/>
                      <a:pt x="14743" y="49851"/>
                    </a:cubicBezTo>
                    <a:cubicBezTo>
                      <a:pt x="15231" y="34007"/>
                      <a:pt x="15866" y="21525"/>
                      <a:pt x="16158" y="13043"/>
                    </a:cubicBezTo>
                    <a:cubicBezTo>
                      <a:pt x="16549" y="4561"/>
                      <a:pt x="16744" y="0"/>
                      <a:pt x="1674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F6652087-368C-C68F-A109-E905FE08BB72}"/>
                  </a:ext>
                </a:extLst>
              </p:cNvPr>
              <p:cNvSpPr/>
              <p:nvPr/>
            </p:nvSpPr>
            <p:spPr>
              <a:xfrm>
                <a:off x="688790" y="6100076"/>
                <a:ext cx="202283" cy="1156894"/>
              </a:xfrm>
              <a:custGeom>
                <a:avLst/>
                <a:gdLst>
                  <a:gd name="connsiteX0" fmla="*/ 5793 w 202283"/>
                  <a:gd name="connsiteY0" fmla="*/ 0 h 1156894"/>
                  <a:gd name="connsiteX1" fmla="*/ 2669 w 202283"/>
                  <a:gd name="connsiteY1" fmla="*/ 50171 h 1156894"/>
                  <a:gd name="connsiteX2" fmla="*/ 619 w 202283"/>
                  <a:gd name="connsiteY2" fmla="*/ 108184 h 1156894"/>
                  <a:gd name="connsiteX3" fmla="*/ 34 w 202283"/>
                  <a:gd name="connsiteY3" fmla="*/ 143952 h 1156894"/>
                  <a:gd name="connsiteX4" fmla="*/ 82 w 202283"/>
                  <a:gd name="connsiteY4" fmla="*/ 183640 h 1156894"/>
                  <a:gd name="connsiteX5" fmla="*/ 766 w 202283"/>
                  <a:gd name="connsiteY5" fmla="*/ 226850 h 1156894"/>
                  <a:gd name="connsiteX6" fmla="*/ 1303 w 202283"/>
                  <a:gd name="connsiteY6" fmla="*/ 249655 h 1156894"/>
                  <a:gd name="connsiteX7" fmla="*/ 2230 w 202283"/>
                  <a:gd name="connsiteY7" fmla="*/ 273100 h 1156894"/>
                  <a:gd name="connsiteX8" fmla="*/ 3157 w 202283"/>
                  <a:gd name="connsiteY8" fmla="*/ 297185 h 1156894"/>
                  <a:gd name="connsiteX9" fmla="*/ 4475 w 202283"/>
                  <a:gd name="connsiteY9" fmla="*/ 321831 h 1156894"/>
                  <a:gd name="connsiteX10" fmla="*/ 5890 w 202283"/>
                  <a:gd name="connsiteY10" fmla="*/ 347036 h 1156894"/>
                  <a:gd name="connsiteX11" fmla="*/ 7647 w 202283"/>
                  <a:gd name="connsiteY11" fmla="*/ 372642 h 1156894"/>
                  <a:gd name="connsiteX12" fmla="*/ 9502 w 202283"/>
                  <a:gd name="connsiteY12" fmla="*/ 398728 h 1156894"/>
                  <a:gd name="connsiteX13" fmla="*/ 11747 w 202283"/>
                  <a:gd name="connsiteY13" fmla="*/ 425133 h 1156894"/>
                  <a:gd name="connsiteX14" fmla="*/ 16676 w 202283"/>
                  <a:gd name="connsiteY14" fmla="*/ 478745 h 1156894"/>
                  <a:gd name="connsiteX15" fmla="*/ 28926 w 202283"/>
                  <a:gd name="connsiteY15" fmla="*/ 587569 h 1156894"/>
                  <a:gd name="connsiteX16" fmla="*/ 36101 w 202283"/>
                  <a:gd name="connsiteY16" fmla="*/ 641901 h 1156894"/>
                  <a:gd name="connsiteX17" fmla="*/ 43910 w 202283"/>
                  <a:gd name="connsiteY17" fmla="*/ 695593 h 1156894"/>
                  <a:gd name="connsiteX18" fmla="*/ 60699 w 202283"/>
                  <a:gd name="connsiteY18" fmla="*/ 799376 h 1156894"/>
                  <a:gd name="connsiteX19" fmla="*/ 78269 w 202283"/>
                  <a:gd name="connsiteY19" fmla="*/ 895637 h 1156894"/>
                  <a:gd name="connsiteX20" fmla="*/ 95497 w 202283"/>
                  <a:gd name="connsiteY20" fmla="*/ 981256 h 1156894"/>
                  <a:gd name="connsiteX21" fmla="*/ 124097 w 202283"/>
                  <a:gd name="connsiteY21" fmla="*/ 1108324 h 1156894"/>
                  <a:gd name="connsiteX22" fmla="*/ 132882 w 202283"/>
                  <a:gd name="connsiteY22" fmla="*/ 1143851 h 1156894"/>
                  <a:gd name="connsiteX23" fmla="*/ 136299 w 202283"/>
                  <a:gd name="connsiteY23" fmla="*/ 1156894 h 1156894"/>
                  <a:gd name="connsiteX24" fmla="*/ 202284 w 202283"/>
                  <a:gd name="connsiteY24" fmla="*/ 1102963 h 1156894"/>
                  <a:gd name="connsiteX25" fmla="*/ 198672 w 202283"/>
                  <a:gd name="connsiteY25" fmla="*/ 1092320 h 1156894"/>
                  <a:gd name="connsiteX26" fmla="*/ 188325 w 202283"/>
                  <a:gd name="connsiteY26" fmla="*/ 1060393 h 1156894"/>
                  <a:gd name="connsiteX27" fmla="*/ 153234 w 202283"/>
                  <a:gd name="connsiteY27" fmla="*/ 943167 h 1156894"/>
                  <a:gd name="connsiteX28" fmla="*/ 131369 w 202283"/>
                  <a:gd name="connsiteY28" fmla="*/ 863310 h 1156894"/>
                  <a:gd name="connsiteX29" fmla="*/ 108479 w 202283"/>
                  <a:gd name="connsiteY29" fmla="*/ 772890 h 1156894"/>
                  <a:gd name="connsiteX30" fmla="*/ 85834 w 202283"/>
                  <a:gd name="connsiteY30" fmla="*/ 674948 h 1156894"/>
                  <a:gd name="connsiteX31" fmla="*/ 74950 w 202283"/>
                  <a:gd name="connsiteY31" fmla="*/ 624057 h 1156894"/>
                  <a:gd name="connsiteX32" fmla="*/ 64652 w 202283"/>
                  <a:gd name="connsiteY32" fmla="*/ 572366 h 1156894"/>
                  <a:gd name="connsiteX33" fmla="*/ 46057 w 202283"/>
                  <a:gd name="connsiteY33" fmla="*/ 468423 h 1156894"/>
                  <a:gd name="connsiteX34" fmla="*/ 37956 w 202283"/>
                  <a:gd name="connsiteY34" fmla="*/ 416972 h 1156894"/>
                  <a:gd name="connsiteX35" fmla="*/ 34149 w 202283"/>
                  <a:gd name="connsiteY35" fmla="*/ 391606 h 1156894"/>
                  <a:gd name="connsiteX36" fmla="*/ 30732 w 202283"/>
                  <a:gd name="connsiteY36" fmla="*/ 366480 h 1156894"/>
                  <a:gd name="connsiteX37" fmla="*/ 27414 w 202283"/>
                  <a:gd name="connsiteY37" fmla="*/ 341675 h 1156894"/>
                  <a:gd name="connsiteX38" fmla="*/ 24485 w 202283"/>
                  <a:gd name="connsiteY38" fmla="*/ 317270 h 1156894"/>
                  <a:gd name="connsiteX39" fmla="*/ 21654 w 202283"/>
                  <a:gd name="connsiteY39" fmla="*/ 293344 h 1156894"/>
                  <a:gd name="connsiteX40" fmla="*/ 19263 w 202283"/>
                  <a:gd name="connsiteY40" fmla="*/ 269899 h 1156894"/>
                  <a:gd name="connsiteX41" fmla="*/ 16920 w 202283"/>
                  <a:gd name="connsiteY41" fmla="*/ 247094 h 1156894"/>
                  <a:gd name="connsiteX42" fmla="*/ 15017 w 202283"/>
                  <a:gd name="connsiteY42" fmla="*/ 224849 h 1156894"/>
                  <a:gd name="connsiteX43" fmla="*/ 11698 w 202283"/>
                  <a:gd name="connsiteY43" fmla="*/ 182520 h 1156894"/>
                  <a:gd name="connsiteX44" fmla="*/ 9209 w 202283"/>
                  <a:gd name="connsiteY44" fmla="*/ 143471 h 1156894"/>
                  <a:gd name="connsiteX45" fmla="*/ 7598 w 202283"/>
                  <a:gd name="connsiteY45" fmla="*/ 108104 h 1156894"/>
                  <a:gd name="connsiteX46" fmla="*/ 5988 w 202283"/>
                  <a:gd name="connsiteY46" fmla="*/ 50491 h 1156894"/>
                  <a:gd name="connsiteX47" fmla="*/ 5793 w 202283"/>
                  <a:gd name="connsiteY47" fmla="*/ 0 h 115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02283" h="1156894">
                    <a:moveTo>
                      <a:pt x="5793" y="0"/>
                    </a:moveTo>
                    <a:cubicBezTo>
                      <a:pt x="5793" y="0"/>
                      <a:pt x="4670" y="18244"/>
                      <a:pt x="2669" y="50171"/>
                    </a:cubicBezTo>
                    <a:cubicBezTo>
                      <a:pt x="2132" y="66174"/>
                      <a:pt x="1058" y="85779"/>
                      <a:pt x="619" y="108184"/>
                    </a:cubicBezTo>
                    <a:cubicBezTo>
                      <a:pt x="424" y="119386"/>
                      <a:pt x="229" y="131389"/>
                      <a:pt x="34" y="143952"/>
                    </a:cubicBezTo>
                    <a:cubicBezTo>
                      <a:pt x="-64" y="156514"/>
                      <a:pt x="82" y="169797"/>
                      <a:pt x="82" y="183640"/>
                    </a:cubicBezTo>
                    <a:cubicBezTo>
                      <a:pt x="34" y="197483"/>
                      <a:pt x="473" y="211887"/>
                      <a:pt x="766" y="226850"/>
                    </a:cubicBezTo>
                    <a:cubicBezTo>
                      <a:pt x="961" y="234292"/>
                      <a:pt x="1107" y="241893"/>
                      <a:pt x="1303" y="249655"/>
                    </a:cubicBezTo>
                    <a:cubicBezTo>
                      <a:pt x="1595" y="257336"/>
                      <a:pt x="1888" y="265178"/>
                      <a:pt x="2230" y="273100"/>
                    </a:cubicBezTo>
                    <a:cubicBezTo>
                      <a:pt x="2523" y="281022"/>
                      <a:pt x="2864" y="289103"/>
                      <a:pt x="3157" y="297185"/>
                    </a:cubicBezTo>
                    <a:cubicBezTo>
                      <a:pt x="3596" y="305267"/>
                      <a:pt x="4036" y="313509"/>
                      <a:pt x="4475" y="321831"/>
                    </a:cubicBezTo>
                    <a:cubicBezTo>
                      <a:pt x="4914" y="330153"/>
                      <a:pt x="5402" y="338554"/>
                      <a:pt x="5890" y="347036"/>
                    </a:cubicBezTo>
                    <a:cubicBezTo>
                      <a:pt x="6476" y="355518"/>
                      <a:pt x="7062" y="364080"/>
                      <a:pt x="7647" y="372642"/>
                    </a:cubicBezTo>
                    <a:cubicBezTo>
                      <a:pt x="8233" y="381284"/>
                      <a:pt x="8867" y="389926"/>
                      <a:pt x="9502" y="398728"/>
                    </a:cubicBezTo>
                    <a:cubicBezTo>
                      <a:pt x="10234" y="407450"/>
                      <a:pt x="10966" y="416251"/>
                      <a:pt x="11747" y="425133"/>
                    </a:cubicBezTo>
                    <a:cubicBezTo>
                      <a:pt x="13162" y="442897"/>
                      <a:pt x="14870" y="460741"/>
                      <a:pt x="16676" y="478745"/>
                    </a:cubicBezTo>
                    <a:cubicBezTo>
                      <a:pt x="20190" y="514753"/>
                      <a:pt x="24436" y="551241"/>
                      <a:pt x="28926" y="587569"/>
                    </a:cubicBezTo>
                    <a:cubicBezTo>
                      <a:pt x="31220" y="605733"/>
                      <a:pt x="33661" y="623817"/>
                      <a:pt x="36101" y="641901"/>
                    </a:cubicBezTo>
                    <a:cubicBezTo>
                      <a:pt x="38736" y="659825"/>
                      <a:pt x="41128" y="677909"/>
                      <a:pt x="43910" y="695593"/>
                    </a:cubicBezTo>
                    <a:cubicBezTo>
                      <a:pt x="49278" y="731041"/>
                      <a:pt x="54842" y="765848"/>
                      <a:pt x="60699" y="799376"/>
                    </a:cubicBezTo>
                    <a:cubicBezTo>
                      <a:pt x="66458" y="832903"/>
                      <a:pt x="72412" y="865150"/>
                      <a:pt x="78269" y="895637"/>
                    </a:cubicBezTo>
                    <a:cubicBezTo>
                      <a:pt x="84174" y="926124"/>
                      <a:pt x="89933" y="954850"/>
                      <a:pt x="95497" y="981256"/>
                    </a:cubicBezTo>
                    <a:cubicBezTo>
                      <a:pt x="106576" y="1034147"/>
                      <a:pt x="116728" y="1077757"/>
                      <a:pt x="124097" y="1108324"/>
                    </a:cubicBezTo>
                    <a:cubicBezTo>
                      <a:pt x="127806" y="1123607"/>
                      <a:pt x="130784" y="1135610"/>
                      <a:pt x="132882" y="1143851"/>
                    </a:cubicBezTo>
                    <a:cubicBezTo>
                      <a:pt x="135079" y="1152333"/>
                      <a:pt x="136299" y="1156894"/>
                      <a:pt x="136299" y="1156894"/>
                    </a:cubicBezTo>
                    <a:lnTo>
                      <a:pt x="202284" y="1102963"/>
                    </a:lnTo>
                    <a:cubicBezTo>
                      <a:pt x="202284" y="1102963"/>
                      <a:pt x="201015" y="1099282"/>
                      <a:pt x="198672" y="1092320"/>
                    </a:cubicBezTo>
                    <a:cubicBezTo>
                      <a:pt x="196281" y="1085118"/>
                      <a:pt x="192718" y="1074316"/>
                      <a:pt x="188325" y="1060393"/>
                    </a:cubicBezTo>
                    <a:cubicBezTo>
                      <a:pt x="179540" y="1032547"/>
                      <a:pt x="167144" y="992378"/>
                      <a:pt x="153234" y="943167"/>
                    </a:cubicBezTo>
                    <a:cubicBezTo>
                      <a:pt x="146206" y="918602"/>
                      <a:pt x="138934" y="891796"/>
                      <a:pt x="131369" y="863310"/>
                    </a:cubicBezTo>
                    <a:cubicBezTo>
                      <a:pt x="123853" y="834743"/>
                      <a:pt x="116093" y="804497"/>
                      <a:pt x="108479" y="772890"/>
                    </a:cubicBezTo>
                    <a:cubicBezTo>
                      <a:pt x="100768" y="741363"/>
                      <a:pt x="93252" y="708476"/>
                      <a:pt x="85834" y="674948"/>
                    </a:cubicBezTo>
                    <a:cubicBezTo>
                      <a:pt x="82076" y="658145"/>
                      <a:pt x="78610" y="641101"/>
                      <a:pt x="74950" y="624057"/>
                    </a:cubicBezTo>
                    <a:cubicBezTo>
                      <a:pt x="71485" y="606933"/>
                      <a:pt x="67971" y="589730"/>
                      <a:pt x="64652" y="572366"/>
                    </a:cubicBezTo>
                    <a:cubicBezTo>
                      <a:pt x="58063" y="537718"/>
                      <a:pt x="51670" y="502911"/>
                      <a:pt x="46057" y="468423"/>
                    </a:cubicBezTo>
                    <a:cubicBezTo>
                      <a:pt x="43178" y="451139"/>
                      <a:pt x="40396" y="434015"/>
                      <a:pt x="37956" y="416972"/>
                    </a:cubicBezTo>
                    <a:cubicBezTo>
                      <a:pt x="36687" y="408490"/>
                      <a:pt x="35418" y="400008"/>
                      <a:pt x="34149" y="391606"/>
                    </a:cubicBezTo>
                    <a:cubicBezTo>
                      <a:pt x="33026" y="383124"/>
                      <a:pt x="31855" y="374802"/>
                      <a:pt x="30732" y="366480"/>
                    </a:cubicBezTo>
                    <a:cubicBezTo>
                      <a:pt x="29610" y="358159"/>
                      <a:pt x="28487" y="349917"/>
                      <a:pt x="27414" y="341675"/>
                    </a:cubicBezTo>
                    <a:cubicBezTo>
                      <a:pt x="26437" y="333433"/>
                      <a:pt x="25461" y="325351"/>
                      <a:pt x="24485" y="317270"/>
                    </a:cubicBezTo>
                    <a:cubicBezTo>
                      <a:pt x="23509" y="309188"/>
                      <a:pt x="22582" y="301266"/>
                      <a:pt x="21654" y="293344"/>
                    </a:cubicBezTo>
                    <a:cubicBezTo>
                      <a:pt x="20825" y="285423"/>
                      <a:pt x="20044" y="277581"/>
                      <a:pt x="19263" y="269899"/>
                    </a:cubicBezTo>
                    <a:cubicBezTo>
                      <a:pt x="18482" y="262218"/>
                      <a:pt x="17701" y="254536"/>
                      <a:pt x="16920" y="247094"/>
                    </a:cubicBezTo>
                    <a:cubicBezTo>
                      <a:pt x="16286" y="239573"/>
                      <a:pt x="15651" y="232131"/>
                      <a:pt x="15017" y="224849"/>
                    </a:cubicBezTo>
                    <a:cubicBezTo>
                      <a:pt x="13797" y="210286"/>
                      <a:pt x="12479" y="196123"/>
                      <a:pt x="11698" y="182520"/>
                    </a:cubicBezTo>
                    <a:cubicBezTo>
                      <a:pt x="10820" y="168917"/>
                      <a:pt x="9843" y="155874"/>
                      <a:pt x="9209" y="143471"/>
                    </a:cubicBezTo>
                    <a:cubicBezTo>
                      <a:pt x="8623" y="130989"/>
                      <a:pt x="8086" y="119226"/>
                      <a:pt x="7598" y="108104"/>
                    </a:cubicBezTo>
                    <a:cubicBezTo>
                      <a:pt x="6622" y="85859"/>
                      <a:pt x="6476" y="66495"/>
                      <a:pt x="5988" y="50491"/>
                    </a:cubicBezTo>
                    <a:cubicBezTo>
                      <a:pt x="5793" y="18324"/>
                      <a:pt x="5793" y="0"/>
                      <a:pt x="579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04BE5F58-4767-BE2B-F946-FBB003612A10}"/>
                  </a:ext>
                </a:extLst>
              </p:cNvPr>
              <p:cNvSpPr/>
              <p:nvPr/>
            </p:nvSpPr>
            <p:spPr>
              <a:xfrm>
                <a:off x="375653" y="6035022"/>
                <a:ext cx="202283" cy="1156894"/>
              </a:xfrm>
              <a:custGeom>
                <a:avLst/>
                <a:gdLst>
                  <a:gd name="connsiteX0" fmla="*/ 5793 w 202283"/>
                  <a:gd name="connsiteY0" fmla="*/ 0 h 1156894"/>
                  <a:gd name="connsiteX1" fmla="*/ 2669 w 202283"/>
                  <a:gd name="connsiteY1" fmla="*/ 50171 h 1156894"/>
                  <a:gd name="connsiteX2" fmla="*/ 619 w 202283"/>
                  <a:gd name="connsiteY2" fmla="*/ 108184 h 1156894"/>
                  <a:gd name="connsiteX3" fmla="*/ 34 w 202283"/>
                  <a:gd name="connsiteY3" fmla="*/ 143952 h 1156894"/>
                  <a:gd name="connsiteX4" fmla="*/ 82 w 202283"/>
                  <a:gd name="connsiteY4" fmla="*/ 183640 h 1156894"/>
                  <a:gd name="connsiteX5" fmla="*/ 766 w 202283"/>
                  <a:gd name="connsiteY5" fmla="*/ 226850 h 1156894"/>
                  <a:gd name="connsiteX6" fmla="*/ 1303 w 202283"/>
                  <a:gd name="connsiteY6" fmla="*/ 249655 h 1156894"/>
                  <a:gd name="connsiteX7" fmla="*/ 2230 w 202283"/>
                  <a:gd name="connsiteY7" fmla="*/ 273100 h 1156894"/>
                  <a:gd name="connsiteX8" fmla="*/ 3157 w 202283"/>
                  <a:gd name="connsiteY8" fmla="*/ 297185 h 1156894"/>
                  <a:gd name="connsiteX9" fmla="*/ 4475 w 202283"/>
                  <a:gd name="connsiteY9" fmla="*/ 321831 h 1156894"/>
                  <a:gd name="connsiteX10" fmla="*/ 5890 w 202283"/>
                  <a:gd name="connsiteY10" fmla="*/ 347036 h 1156894"/>
                  <a:gd name="connsiteX11" fmla="*/ 7647 w 202283"/>
                  <a:gd name="connsiteY11" fmla="*/ 372642 h 1156894"/>
                  <a:gd name="connsiteX12" fmla="*/ 9502 w 202283"/>
                  <a:gd name="connsiteY12" fmla="*/ 398728 h 1156894"/>
                  <a:gd name="connsiteX13" fmla="*/ 11747 w 202283"/>
                  <a:gd name="connsiteY13" fmla="*/ 425134 h 1156894"/>
                  <a:gd name="connsiteX14" fmla="*/ 16676 w 202283"/>
                  <a:gd name="connsiteY14" fmla="*/ 478745 h 1156894"/>
                  <a:gd name="connsiteX15" fmla="*/ 28926 w 202283"/>
                  <a:gd name="connsiteY15" fmla="*/ 587569 h 1156894"/>
                  <a:gd name="connsiteX16" fmla="*/ 36101 w 202283"/>
                  <a:gd name="connsiteY16" fmla="*/ 641901 h 1156894"/>
                  <a:gd name="connsiteX17" fmla="*/ 43910 w 202283"/>
                  <a:gd name="connsiteY17" fmla="*/ 695593 h 1156894"/>
                  <a:gd name="connsiteX18" fmla="*/ 60699 w 202283"/>
                  <a:gd name="connsiteY18" fmla="*/ 799376 h 1156894"/>
                  <a:gd name="connsiteX19" fmla="*/ 78269 w 202283"/>
                  <a:gd name="connsiteY19" fmla="*/ 895637 h 1156894"/>
                  <a:gd name="connsiteX20" fmla="*/ 95497 w 202283"/>
                  <a:gd name="connsiteY20" fmla="*/ 981256 h 1156894"/>
                  <a:gd name="connsiteX21" fmla="*/ 124097 w 202283"/>
                  <a:gd name="connsiteY21" fmla="*/ 1108324 h 1156894"/>
                  <a:gd name="connsiteX22" fmla="*/ 132882 w 202283"/>
                  <a:gd name="connsiteY22" fmla="*/ 1143852 h 1156894"/>
                  <a:gd name="connsiteX23" fmla="*/ 136299 w 202283"/>
                  <a:gd name="connsiteY23" fmla="*/ 1156894 h 1156894"/>
                  <a:gd name="connsiteX24" fmla="*/ 202284 w 202283"/>
                  <a:gd name="connsiteY24" fmla="*/ 1102963 h 1156894"/>
                  <a:gd name="connsiteX25" fmla="*/ 198672 w 202283"/>
                  <a:gd name="connsiteY25" fmla="*/ 1092320 h 1156894"/>
                  <a:gd name="connsiteX26" fmla="*/ 188325 w 202283"/>
                  <a:gd name="connsiteY26" fmla="*/ 1060393 h 1156894"/>
                  <a:gd name="connsiteX27" fmla="*/ 153234 w 202283"/>
                  <a:gd name="connsiteY27" fmla="*/ 943167 h 1156894"/>
                  <a:gd name="connsiteX28" fmla="*/ 131369 w 202283"/>
                  <a:gd name="connsiteY28" fmla="*/ 863310 h 1156894"/>
                  <a:gd name="connsiteX29" fmla="*/ 108479 w 202283"/>
                  <a:gd name="connsiteY29" fmla="*/ 772890 h 1156894"/>
                  <a:gd name="connsiteX30" fmla="*/ 85834 w 202283"/>
                  <a:gd name="connsiteY30" fmla="*/ 674948 h 1156894"/>
                  <a:gd name="connsiteX31" fmla="*/ 74950 w 202283"/>
                  <a:gd name="connsiteY31" fmla="*/ 624057 h 1156894"/>
                  <a:gd name="connsiteX32" fmla="*/ 64652 w 202283"/>
                  <a:gd name="connsiteY32" fmla="*/ 572366 h 1156894"/>
                  <a:gd name="connsiteX33" fmla="*/ 46057 w 202283"/>
                  <a:gd name="connsiteY33" fmla="*/ 468423 h 1156894"/>
                  <a:gd name="connsiteX34" fmla="*/ 37956 w 202283"/>
                  <a:gd name="connsiteY34" fmla="*/ 416972 h 1156894"/>
                  <a:gd name="connsiteX35" fmla="*/ 34149 w 202283"/>
                  <a:gd name="connsiteY35" fmla="*/ 391606 h 1156894"/>
                  <a:gd name="connsiteX36" fmla="*/ 30732 w 202283"/>
                  <a:gd name="connsiteY36" fmla="*/ 366481 h 1156894"/>
                  <a:gd name="connsiteX37" fmla="*/ 27414 w 202283"/>
                  <a:gd name="connsiteY37" fmla="*/ 341675 h 1156894"/>
                  <a:gd name="connsiteX38" fmla="*/ 24485 w 202283"/>
                  <a:gd name="connsiteY38" fmla="*/ 317270 h 1156894"/>
                  <a:gd name="connsiteX39" fmla="*/ 21654 w 202283"/>
                  <a:gd name="connsiteY39" fmla="*/ 293345 h 1156894"/>
                  <a:gd name="connsiteX40" fmla="*/ 19263 w 202283"/>
                  <a:gd name="connsiteY40" fmla="*/ 269899 h 1156894"/>
                  <a:gd name="connsiteX41" fmla="*/ 16920 w 202283"/>
                  <a:gd name="connsiteY41" fmla="*/ 247094 h 1156894"/>
                  <a:gd name="connsiteX42" fmla="*/ 15017 w 202283"/>
                  <a:gd name="connsiteY42" fmla="*/ 224849 h 1156894"/>
                  <a:gd name="connsiteX43" fmla="*/ 11698 w 202283"/>
                  <a:gd name="connsiteY43" fmla="*/ 182520 h 1156894"/>
                  <a:gd name="connsiteX44" fmla="*/ 9209 w 202283"/>
                  <a:gd name="connsiteY44" fmla="*/ 143471 h 1156894"/>
                  <a:gd name="connsiteX45" fmla="*/ 7598 w 202283"/>
                  <a:gd name="connsiteY45" fmla="*/ 108104 h 1156894"/>
                  <a:gd name="connsiteX46" fmla="*/ 5988 w 202283"/>
                  <a:gd name="connsiteY46" fmla="*/ 50491 h 1156894"/>
                  <a:gd name="connsiteX47" fmla="*/ 5793 w 202283"/>
                  <a:gd name="connsiteY47" fmla="*/ 0 h 115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02283" h="1156894">
                    <a:moveTo>
                      <a:pt x="5793" y="0"/>
                    </a:moveTo>
                    <a:cubicBezTo>
                      <a:pt x="5793" y="0"/>
                      <a:pt x="4670" y="18244"/>
                      <a:pt x="2669" y="50171"/>
                    </a:cubicBezTo>
                    <a:cubicBezTo>
                      <a:pt x="2132" y="66175"/>
                      <a:pt x="1059" y="85779"/>
                      <a:pt x="619" y="108184"/>
                    </a:cubicBezTo>
                    <a:cubicBezTo>
                      <a:pt x="424" y="119386"/>
                      <a:pt x="229" y="131389"/>
                      <a:pt x="34" y="143952"/>
                    </a:cubicBezTo>
                    <a:cubicBezTo>
                      <a:pt x="-64" y="156514"/>
                      <a:pt x="82" y="169797"/>
                      <a:pt x="82" y="183640"/>
                    </a:cubicBezTo>
                    <a:cubicBezTo>
                      <a:pt x="34" y="197483"/>
                      <a:pt x="473" y="211887"/>
                      <a:pt x="766" y="226850"/>
                    </a:cubicBezTo>
                    <a:cubicBezTo>
                      <a:pt x="961" y="234292"/>
                      <a:pt x="1107" y="241893"/>
                      <a:pt x="1303" y="249655"/>
                    </a:cubicBezTo>
                    <a:cubicBezTo>
                      <a:pt x="1595" y="257337"/>
                      <a:pt x="1888" y="265178"/>
                      <a:pt x="2230" y="273100"/>
                    </a:cubicBezTo>
                    <a:cubicBezTo>
                      <a:pt x="2523" y="281022"/>
                      <a:pt x="2864" y="289104"/>
                      <a:pt x="3157" y="297185"/>
                    </a:cubicBezTo>
                    <a:cubicBezTo>
                      <a:pt x="3596" y="305267"/>
                      <a:pt x="4036" y="313509"/>
                      <a:pt x="4475" y="321831"/>
                    </a:cubicBezTo>
                    <a:cubicBezTo>
                      <a:pt x="4914" y="330153"/>
                      <a:pt x="5402" y="338554"/>
                      <a:pt x="5890" y="347036"/>
                    </a:cubicBezTo>
                    <a:cubicBezTo>
                      <a:pt x="6476" y="355518"/>
                      <a:pt x="7062" y="364080"/>
                      <a:pt x="7647" y="372642"/>
                    </a:cubicBezTo>
                    <a:cubicBezTo>
                      <a:pt x="8233" y="381284"/>
                      <a:pt x="8867" y="389926"/>
                      <a:pt x="9502" y="398728"/>
                    </a:cubicBezTo>
                    <a:cubicBezTo>
                      <a:pt x="10234" y="407450"/>
                      <a:pt x="10966" y="416252"/>
                      <a:pt x="11747" y="425134"/>
                    </a:cubicBezTo>
                    <a:cubicBezTo>
                      <a:pt x="13162" y="442897"/>
                      <a:pt x="14870" y="460741"/>
                      <a:pt x="16676" y="478745"/>
                    </a:cubicBezTo>
                    <a:cubicBezTo>
                      <a:pt x="20190" y="514753"/>
                      <a:pt x="24436" y="551241"/>
                      <a:pt x="28926" y="587569"/>
                    </a:cubicBezTo>
                    <a:cubicBezTo>
                      <a:pt x="31220" y="605733"/>
                      <a:pt x="33661" y="623817"/>
                      <a:pt x="36101" y="641901"/>
                    </a:cubicBezTo>
                    <a:cubicBezTo>
                      <a:pt x="38736" y="659825"/>
                      <a:pt x="41128" y="677909"/>
                      <a:pt x="43910" y="695593"/>
                    </a:cubicBezTo>
                    <a:cubicBezTo>
                      <a:pt x="49278" y="731041"/>
                      <a:pt x="54842" y="765848"/>
                      <a:pt x="60699" y="799376"/>
                    </a:cubicBezTo>
                    <a:cubicBezTo>
                      <a:pt x="66458" y="832903"/>
                      <a:pt x="72412" y="865150"/>
                      <a:pt x="78269" y="895637"/>
                    </a:cubicBezTo>
                    <a:cubicBezTo>
                      <a:pt x="84174" y="926124"/>
                      <a:pt x="89933" y="954850"/>
                      <a:pt x="95497" y="981256"/>
                    </a:cubicBezTo>
                    <a:cubicBezTo>
                      <a:pt x="106576" y="1034147"/>
                      <a:pt x="116728" y="1077757"/>
                      <a:pt x="124097" y="1108324"/>
                    </a:cubicBezTo>
                    <a:cubicBezTo>
                      <a:pt x="127807" y="1123607"/>
                      <a:pt x="130784" y="1135610"/>
                      <a:pt x="132882" y="1143852"/>
                    </a:cubicBezTo>
                    <a:cubicBezTo>
                      <a:pt x="135079" y="1152333"/>
                      <a:pt x="136299" y="1156894"/>
                      <a:pt x="136299" y="1156894"/>
                    </a:cubicBezTo>
                    <a:lnTo>
                      <a:pt x="202284" y="1102963"/>
                    </a:lnTo>
                    <a:cubicBezTo>
                      <a:pt x="202284" y="1102963"/>
                      <a:pt x="201015" y="1099282"/>
                      <a:pt x="198672" y="1092320"/>
                    </a:cubicBezTo>
                    <a:cubicBezTo>
                      <a:pt x="196281" y="1085118"/>
                      <a:pt x="192718" y="1074316"/>
                      <a:pt x="188325" y="1060393"/>
                    </a:cubicBezTo>
                    <a:cubicBezTo>
                      <a:pt x="179540" y="1032547"/>
                      <a:pt x="167144" y="992378"/>
                      <a:pt x="153234" y="943167"/>
                    </a:cubicBezTo>
                    <a:cubicBezTo>
                      <a:pt x="146206" y="918602"/>
                      <a:pt x="138934" y="891796"/>
                      <a:pt x="131369" y="863310"/>
                    </a:cubicBezTo>
                    <a:cubicBezTo>
                      <a:pt x="123853" y="834744"/>
                      <a:pt x="116093" y="804497"/>
                      <a:pt x="108479" y="772890"/>
                    </a:cubicBezTo>
                    <a:cubicBezTo>
                      <a:pt x="100768" y="741363"/>
                      <a:pt x="93252" y="708476"/>
                      <a:pt x="85834" y="674948"/>
                    </a:cubicBezTo>
                    <a:cubicBezTo>
                      <a:pt x="82076" y="658145"/>
                      <a:pt x="78610" y="641101"/>
                      <a:pt x="74950" y="624057"/>
                    </a:cubicBezTo>
                    <a:cubicBezTo>
                      <a:pt x="71485" y="606934"/>
                      <a:pt x="67971" y="589730"/>
                      <a:pt x="64652" y="572366"/>
                    </a:cubicBezTo>
                    <a:cubicBezTo>
                      <a:pt x="58063" y="537718"/>
                      <a:pt x="51670" y="502911"/>
                      <a:pt x="46057" y="468423"/>
                    </a:cubicBezTo>
                    <a:cubicBezTo>
                      <a:pt x="43178" y="451139"/>
                      <a:pt x="40396" y="434015"/>
                      <a:pt x="37956" y="416972"/>
                    </a:cubicBezTo>
                    <a:cubicBezTo>
                      <a:pt x="36687" y="408490"/>
                      <a:pt x="35418" y="400008"/>
                      <a:pt x="34149" y="391606"/>
                    </a:cubicBezTo>
                    <a:cubicBezTo>
                      <a:pt x="33026" y="383124"/>
                      <a:pt x="31855" y="374802"/>
                      <a:pt x="30732" y="366481"/>
                    </a:cubicBezTo>
                    <a:cubicBezTo>
                      <a:pt x="29610" y="358159"/>
                      <a:pt x="28487" y="349917"/>
                      <a:pt x="27414" y="341675"/>
                    </a:cubicBezTo>
                    <a:cubicBezTo>
                      <a:pt x="26437" y="333433"/>
                      <a:pt x="25461" y="325352"/>
                      <a:pt x="24485" y="317270"/>
                    </a:cubicBezTo>
                    <a:cubicBezTo>
                      <a:pt x="23509" y="309188"/>
                      <a:pt x="22582" y="301266"/>
                      <a:pt x="21654" y="293345"/>
                    </a:cubicBezTo>
                    <a:cubicBezTo>
                      <a:pt x="20825" y="285423"/>
                      <a:pt x="20044" y="277581"/>
                      <a:pt x="19263" y="269899"/>
                    </a:cubicBezTo>
                    <a:cubicBezTo>
                      <a:pt x="18482" y="262218"/>
                      <a:pt x="17701" y="254536"/>
                      <a:pt x="16920" y="247094"/>
                    </a:cubicBezTo>
                    <a:cubicBezTo>
                      <a:pt x="16286" y="239573"/>
                      <a:pt x="15651" y="232131"/>
                      <a:pt x="15017" y="224849"/>
                    </a:cubicBezTo>
                    <a:cubicBezTo>
                      <a:pt x="13797" y="210286"/>
                      <a:pt x="12479" y="196123"/>
                      <a:pt x="11698" y="182520"/>
                    </a:cubicBezTo>
                    <a:cubicBezTo>
                      <a:pt x="10820" y="168917"/>
                      <a:pt x="9843" y="155874"/>
                      <a:pt x="9209" y="143471"/>
                    </a:cubicBezTo>
                    <a:cubicBezTo>
                      <a:pt x="8623" y="130989"/>
                      <a:pt x="8087" y="119226"/>
                      <a:pt x="7598" y="108104"/>
                    </a:cubicBezTo>
                    <a:cubicBezTo>
                      <a:pt x="6622" y="85859"/>
                      <a:pt x="6476" y="66495"/>
                      <a:pt x="5988" y="50491"/>
                    </a:cubicBezTo>
                    <a:cubicBezTo>
                      <a:pt x="5841" y="18324"/>
                      <a:pt x="5793" y="0"/>
                      <a:pt x="579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FA71D681-A9F4-BAEA-C6CB-5237FC28EE75}"/>
                  </a:ext>
                </a:extLst>
              </p:cNvPr>
              <p:cNvSpPr/>
              <p:nvPr/>
            </p:nvSpPr>
            <p:spPr>
              <a:xfrm>
                <a:off x="674035" y="5848181"/>
                <a:ext cx="169794" cy="1350616"/>
              </a:xfrm>
              <a:custGeom>
                <a:avLst/>
                <a:gdLst>
                  <a:gd name="connsiteX0" fmla="*/ 169795 w 169794"/>
                  <a:gd name="connsiteY0" fmla="*/ 0 h 1350616"/>
                  <a:gd name="connsiteX1" fmla="*/ 158862 w 169794"/>
                  <a:gd name="connsiteY1" fmla="*/ 55932 h 1350616"/>
                  <a:gd name="connsiteX2" fmla="*/ 146709 w 169794"/>
                  <a:gd name="connsiteY2" fmla="*/ 120346 h 1350616"/>
                  <a:gd name="connsiteX3" fmla="*/ 131970 w 169794"/>
                  <a:gd name="connsiteY3" fmla="*/ 204605 h 1350616"/>
                  <a:gd name="connsiteX4" fmla="*/ 116060 w 169794"/>
                  <a:gd name="connsiteY4" fmla="*/ 304947 h 1350616"/>
                  <a:gd name="connsiteX5" fmla="*/ 99563 w 169794"/>
                  <a:gd name="connsiteY5" fmla="*/ 417452 h 1350616"/>
                  <a:gd name="connsiteX6" fmla="*/ 83214 w 169794"/>
                  <a:gd name="connsiteY6" fmla="*/ 538358 h 1350616"/>
                  <a:gd name="connsiteX7" fmla="*/ 67645 w 169794"/>
                  <a:gd name="connsiteY7" fmla="*/ 663586 h 1350616"/>
                  <a:gd name="connsiteX8" fmla="*/ 53100 w 169794"/>
                  <a:gd name="connsiteY8" fmla="*/ 789214 h 1350616"/>
                  <a:gd name="connsiteX9" fmla="*/ 39874 w 169794"/>
                  <a:gd name="connsiteY9" fmla="*/ 911160 h 1350616"/>
                  <a:gd name="connsiteX10" fmla="*/ 28258 w 169794"/>
                  <a:gd name="connsiteY10" fmla="*/ 1025425 h 1350616"/>
                  <a:gd name="connsiteX11" fmla="*/ 18400 w 169794"/>
                  <a:gd name="connsiteY11" fmla="*/ 1128008 h 1350616"/>
                  <a:gd name="connsiteX12" fmla="*/ 4783 w 169794"/>
                  <a:gd name="connsiteY12" fmla="*/ 1281962 h 1350616"/>
                  <a:gd name="connsiteX13" fmla="*/ 0 w 169794"/>
                  <a:gd name="connsiteY13" fmla="*/ 1340855 h 1350616"/>
                  <a:gd name="connsiteX14" fmla="*/ 36751 w 169794"/>
                  <a:gd name="connsiteY14" fmla="*/ 1345736 h 1350616"/>
                  <a:gd name="connsiteX15" fmla="*/ 73501 w 169794"/>
                  <a:gd name="connsiteY15" fmla="*/ 1350617 h 1350616"/>
                  <a:gd name="connsiteX16" fmla="*/ 75063 w 169794"/>
                  <a:gd name="connsiteY16" fmla="*/ 1292684 h 1350616"/>
                  <a:gd name="connsiteX17" fmla="*/ 80285 w 169794"/>
                  <a:gd name="connsiteY17" fmla="*/ 1138970 h 1350616"/>
                  <a:gd name="connsiteX18" fmla="*/ 84531 w 169794"/>
                  <a:gd name="connsiteY18" fmla="*/ 1036228 h 1350616"/>
                  <a:gd name="connsiteX19" fmla="*/ 89900 w 169794"/>
                  <a:gd name="connsiteY19" fmla="*/ 921563 h 1350616"/>
                  <a:gd name="connsiteX20" fmla="*/ 96440 w 169794"/>
                  <a:gd name="connsiteY20" fmla="*/ 799056 h 1350616"/>
                  <a:gd name="connsiteX21" fmla="*/ 104102 w 169794"/>
                  <a:gd name="connsiteY21" fmla="*/ 672708 h 1350616"/>
                  <a:gd name="connsiteX22" fmla="*/ 112790 w 169794"/>
                  <a:gd name="connsiteY22" fmla="*/ 546520 h 1350616"/>
                  <a:gd name="connsiteX23" fmla="*/ 122502 w 169794"/>
                  <a:gd name="connsiteY23" fmla="*/ 424493 h 1350616"/>
                  <a:gd name="connsiteX24" fmla="*/ 132800 w 169794"/>
                  <a:gd name="connsiteY24" fmla="*/ 310628 h 1350616"/>
                  <a:gd name="connsiteX25" fmla="*/ 143195 w 169794"/>
                  <a:gd name="connsiteY25" fmla="*/ 208846 h 1350616"/>
                  <a:gd name="connsiteX26" fmla="*/ 153249 w 169794"/>
                  <a:gd name="connsiteY26" fmla="*/ 123307 h 1350616"/>
                  <a:gd name="connsiteX27" fmla="*/ 161839 w 169794"/>
                  <a:gd name="connsiteY27" fmla="*/ 57453 h 1350616"/>
                  <a:gd name="connsiteX28" fmla="*/ 169795 w 169794"/>
                  <a:gd name="connsiteY28" fmla="*/ 0 h 135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794" h="1350616">
                    <a:moveTo>
                      <a:pt x="169795" y="0"/>
                    </a:moveTo>
                    <a:cubicBezTo>
                      <a:pt x="169795" y="0"/>
                      <a:pt x="165841" y="20324"/>
                      <a:pt x="158862" y="55932"/>
                    </a:cubicBezTo>
                    <a:cubicBezTo>
                      <a:pt x="155495" y="73776"/>
                      <a:pt x="150907" y="95141"/>
                      <a:pt x="146709" y="120346"/>
                    </a:cubicBezTo>
                    <a:cubicBezTo>
                      <a:pt x="142317" y="145472"/>
                      <a:pt x="137388" y="173718"/>
                      <a:pt x="131970" y="204605"/>
                    </a:cubicBezTo>
                    <a:cubicBezTo>
                      <a:pt x="127041" y="235652"/>
                      <a:pt x="121721" y="269339"/>
                      <a:pt x="116060" y="304947"/>
                    </a:cubicBezTo>
                    <a:cubicBezTo>
                      <a:pt x="110642" y="340635"/>
                      <a:pt x="105322" y="378403"/>
                      <a:pt x="99563" y="417452"/>
                    </a:cubicBezTo>
                    <a:cubicBezTo>
                      <a:pt x="94244" y="456660"/>
                      <a:pt x="88777" y="497149"/>
                      <a:pt x="83214" y="538358"/>
                    </a:cubicBezTo>
                    <a:cubicBezTo>
                      <a:pt x="78089" y="579647"/>
                      <a:pt x="72672" y="621577"/>
                      <a:pt x="67645" y="663586"/>
                    </a:cubicBezTo>
                    <a:cubicBezTo>
                      <a:pt x="62813" y="705675"/>
                      <a:pt x="57542" y="747684"/>
                      <a:pt x="53100" y="789214"/>
                    </a:cubicBezTo>
                    <a:cubicBezTo>
                      <a:pt x="48464" y="830743"/>
                      <a:pt x="43974" y="871552"/>
                      <a:pt x="39874" y="911160"/>
                    </a:cubicBezTo>
                    <a:cubicBezTo>
                      <a:pt x="35628" y="950769"/>
                      <a:pt x="31821" y="989097"/>
                      <a:pt x="28258" y="1025425"/>
                    </a:cubicBezTo>
                    <a:cubicBezTo>
                      <a:pt x="24549" y="1061753"/>
                      <a:pt x="21474" y="1096241"/>
                      <a:pt x="18400" y="1128008"/>
                    </a:cubicBezTo>
                    <a:cubicBezTo>
                      <a:pt x="12543" y="1191622"/>
                      <a:pt x="7858" y="1244674"/>
                      <a:pt x="4783" y="1281962"/>
                    </a:cubicBezTo>
                    <a:cubicBezTo>
                      <a:pt x="1757" y="1319410"/>
                      <a:pt x="0" y="1340855"/>
                      <a:pt x="0" y="1340855"/>
                    </a:cubicBezTo>
                    <a:lnTo>
                      <a:pt x="36751" y="1345736"/>
                    </a:lnTo>
                    <a:lnTo>
                      <a:pt x="73501" y="1350617"/>
                    </a:lnTo>
                    <a:cubicBezTo>
                      <a:pt x="73501" y="1350617"/>
                      <a:pt x="74087" y="1329572"/>
                      <a:pt x="75063" y="1292684"/>
                    </a:cubicBezTo>
                    <a:cubicBezTo>
                      <a:pt x="76137" y="1255636"/>
                      <a:pt x="77894" y="1202584"/>
                      <a:pt x="80285" y="1138970"/>
                    </a:cubicBezTo>
                    <a:cubicBezTo>
                      <a:pt x="81603" y="1107203"/>
                      <a:pt x="82823" y="1072636"/>
                      <a:pt x="84531" y="1036228"/>
                    </a:cubicBezTo>
                    <a:cubicBezTo>
                      <a:pt x="86142" y="999740"/>
                      <a:pt x="87850" y="961331"/>
                      <a:pt x="89900" y="921563"/>
                    </a:cubicBezTo>
                    <a:cubicBezTo>
                      <a:pt x="91803" y="881794"/>
                      <a:pt x="94097" y="840745"/>
                      <a:pt x="96440" y="799056"/>
                    </a:cubicBezTo>
                    <a:cubicBezTo>
                      <a:pt x="98636" y="757286"/>
                      <a:pt x="101564" y="715037"/>
                      <a:pt x="104102" y="672708"/>
                    </a:cubicBezTo>
                    <a:cubicBezTo>
                      <a:pt x="106835" y="630379"/>
                      <a:pt x="109959" y="588129"/>
                      <a:pt x="112790" y="546520"/>
                    </a:cubicBezTo>
                    <a:cubicBezTo>
                      <a:pt x="116108" y="504991"/>
                      <a:pt x="119330" y="464102"/>
                      <a:pt x="122502" y="424493"/>
                    </a:cubicBezTo>
                    <a:cubicBezTo>
                      <a:pt x="126065" y="385045"/>
                      <a:pt x="129335" y="346796"/>
                      <a:pt x="132800" y="310628"/>
                    </a:cubicBezTo>
                    <a:cubicBezTo>
                      <a:pt x="136460" y="274540"/>
                      <a:pt x="139974" y="240373"/>
                      <a:pt x="143195" y="208846"/>
                    </a:cubicBezTo>
                    <a:cubicBezTo>
                      <a:pt x="146905" y="177479"/>
                      <a:pt x="150272" y="148753"/>
                      <a:pt x="153249" y="123307"/>
                    </a:cubicBezTo>
                    <a:cubicBezTo>
                      <a:pt x="156031" y="97701"/>
                      <a:pt x="159448" y="75697"/>
                      <a:pt x="161839" y="57453"/>
                    </a:cubicBezTo>
                    <a:cubicBezTo>
                      <a:pt x="166915" y="20805"/>
                      <a:pt x="169795" y="0"/>
                      <a:pt x="169795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176943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8F37F887-EBBF-70DD-86AD-7343ADFD8E76}"/>
                  </a:ext>
                </a:extLst>
              </p:cNvPr>
              <p:cNvSpPr/>
              <p:nvPr/>
            </p:nvSpPr>
            <p:spPr>
              <a:xfrm>
                <a:off x="404677" y="5723753"/>
                <a:ext cx="169794" cy="1350617"/>
              </a:xfrm>
              <a:custGeom>
                <a:avLst/>
                <a:gdLst>
                  <a:gd name="connsiteX0" fmla="*/ 169795 w 169794"/>
                  <a:gd name="connsiteY0" fmla="*/ 0 h 1350617"/>
                  <a:gd name="connsiteX1" fmla="*/ 158862 w 169794"/>
                  <a:gd name="connsiteY1" fmla="*/ 55932 h 1350617"/>
                  <a:gd name="connsiteX2" fmla="*/ 146709 w 169794"/>
                  <a:gd name="connsiteY2" fmla="*/ 120346 h 1350617"/>
                  <a:gd name="connsiteX3" fmla="*/ 131970 w 169794"/>
                  <a:gd name="connsiteY3" fmla="*/ 204605 h 1350617"/>
                  <a:gd name="connsiteX4" fmla="*/ 116060 w 169794"/>
                  <a:gd name="connsiteY4" fmla="*/ 304947 h 1350617"/>
                  <a:gd name="connsiteX5" fmla="*/ 99563 w 169794"/>
                  <a:gd name="connsiteY5" fmla="*/ 417452 h 1350617"/>
                  <a:gd name="connsiteX6" fmla="*/ 83214 w 169794"/>
                  <a:gd name="connsiteY6" fmla="*/ 538358 h 1350617"/>
                  <a:gd name="connsiteX7" fmla="*/ 67645 w 169794"/>
                  <a:gd name="connsiteY7" fmla="*/ 663586 h 1350617"/>
                  <a:gd name="connsiteX8" fmla="*/ 53100 w 169794"/>
                  <a:gd name="connsiteY8" fmla="*/ 789214 h 1350617"/>
                  <a:gd name="connsiteX9" fmla="*/ 39874 w 169794"/>
                  <a:gd name="connsiteY9" fmla="*/ 911160 h 1350617"/>
                  <a:gd name="connsiteX10" fmla="*/ 28258 w 169794"/>
                  <a:gd name="connsiteY10" fmla="*/ 1025425 h 1350617"/>
                  <a:gd name="connsiteX11" fmla="*/ 18400 w 169794"/>
                  <a:gd name="connsiteY11" fmla="*/ 1128008 h 1350617"/>
                  <a:gd name="connsiteX12" fmla="*/ 4783 w 169794"/>
                  <a:gd name="connsiteY12" fmla="*/ 1281962 h 1350617"/>
                  <a:gd name="connsiteX13" fmla="*/ 0 w 169794"/>
                  <a:gd name="connsiteY13" fmla="*/ 1340855 h 1350617"/>
                  <a:gd name="connsiteX14" fmla="*/ 36751 w 169794"/>
                  <a:gd name="connsiteY14" fmla="*/ 1345736 h 1350617"/>
                  <a:gd name="connsiteX15" fmla="*/ 73501 w 169794"/>
                  <a:gd name="connsiteY15" fmla="*/ 1350617 h 1350617"/>
                  <a:gd name="connsiteX16" fmla="*/ 75063 w 169794"/>
                  <a:gd name="connsiteY16" fmla="*/ 1292684 h 1350617"/>
                  <a:gd name="connsiteX17" fmla="*/ 80285 w 169794"/>
                  <a:gd name="connsiteY17" fmla="*/ 1138970 h 1350617"/>
                  <a:gd name="connsiteX18" fmla="*/ 84531 w 169794"/>
                  <a:gd name="connsiteY18" fmla="*/ 1036228 h 1350617"/>
                  <a:gd name="connsiteX19" fmla="*/ 89900 w 169794"/>
                  <a:gd name="connsiteY19" fmla="*/ 921563 h 1350617"/>
                  <a:gd name="connsiteX20" fmla="*/ 96440 w 169794"/>
                  <a:gd name="connsiteY20" fmla="*/ 799056 h 1350617"/>
                  <a:gd name="connsiteX21" fmla="*/ 104102 w 169794"/>
                  <a:gd name="connsiteY21" fmla="*/ 672708 h 1350617"/>
                  <a:gd name="connsiteX22" fmla="*/ 112790 w 169794"/>
                  <a:gd name="connsiteY22" fmla="*/ 546520 h 1350617"/>
                  <a:gd name="connsiteX23" fmla="*/ 122502 w 169794"/>
                  <a:gd name="connsiteY23" fmla="*/ 424493 h 1350617"/>
                  <a:gd name="connsiteX24" fmla="*/ 132800 w 169794"/>
                  <a:gd name="connsiteY24" fmla="*/ 310628 h 1350617"/>
                  <a:gd name="connsiteX25" fmla="*/ 143195 w 169794"/>
                  <a:gd name="connsiteY25" fmla="*/ 208846 h 1350617"/>
                  <a:gd name="connsiteX26" fmla="*/ 153249 w 169794"/>
                  <a:gd name="connsiteY26" fmla="*/ 123307 h 1350617"/>
                  <a:gd name="connsiteX27" fmla="*/ 161839 w 169794"/>
                  <a:gd name="connsiteY27" fmla="*/ 57453 h 1350617"/>
                  <a:gd name="connsiteX28" fmla="*/ 169795 w 169794"/>
                  <a:gd name="connsiteY28" fmla="*/ 0 h 1350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794" h="1350617">
                    <a:moveTo>
                      <a:pt x="169795" y="0"/>
                    </a:moveTo>
                    <a:cubicBezTo>
                      <a:pt x="169795" y="0"/>
                      <a:pt x="165841" y="20324"/>
                      <a:pt x="158862" y="55932"/>
                    </a:cubicBezTo>
                    <a:cubicBezTo>
                      <a:pt x="155495" y="73776"/>
                      <a:pt x="150907" y="95141"/>
                      <a:pt x="146709" y="120346"/>
                    </a:cubicBezTo>
                    <a:cubicBezTo>
                      <a:pt x="142317" y="145472"/>
                      <a:pt x="137388" y="173718"/>
                      <a:pt x="131970" y="204605"/>
                    </a:cubicBezTo>
                    <a:cubicBezTo>
                      <a:pt x="127041" y="235652"/>
                      <a:pt x="121721" y="269339"/>
                      <a:pt x="116060" y="304947"/>
                    </a:cubicBezTo>
                    <a:cubicBezTo>
                      <a:pt x="110642" y="340635"/>
                      <a:pt x="105322" y="378403"/>
                      <a:pt x="99563" y="417452"/>
                    </a:cubicBezTo>
                    <a:cubicBezTo>
                      <a:pt x="94244" y="456660"/>
                      <a:pt x="88777" y="497149"/>
                      <a:pt x="83214" y="538358"/>
                    </a:cubicBezTo>
                    <a:cubicBezTo>
                      <a:pt x="78089" y="579647"/>
                      <a:pt x="72672" y="621577"/>
                      <a:pt x="67645" y="663586"/>
                    </a:cubicBezTo>
                    <a:cubicBezTo>
                      <a:pt x="62813" y="705675"/>
                      <a:pt x="57542" y="747684"/>
                      <a:pt x="53100" y="789214"/>
                    </a:cubicBezTo>
                    <a:cubicBezTo>
                      <a:pt x="48464" y="830743"/>
                      <a:pt x="43974" y="871552"/>
                      <a:pt x="39874" y="911160"/>
                    </a:cubicBezTo>
                    <a:cubicBezTo>
                      <a:pt x="35628" y="950769"/>
                      <a:pt x="31821" y="989098"/>
                      <a:pt x="28258" y="1025425"/>
                    </a:cubicBezTo>
                    <a:cubicBezTo>
                      <a:pt x="24549" y="1061753"/>
                      <a:pt x="21474" y="1096241"/>
                      <a:pt x="18400" y="1128008"/>
                    </a:cubicBezTo>
                    <a:cubicBezTo>
                      <a:pt x="12543" y="1191622"/>
                      <a:pt x="7858" y="1244674"/>
                      <a:pt x="4783" y="1281962"/>
                    </a:cubicBezTo>
                    <a:cubicBezTo>
                      <a:pt x="1757" y="1319410"/>
                      <a:pt x="0" y="1340855"/>
                      <a:pt x="0" y="1340855"/>
                    </a:cubicBezTo>
                    <a:lnTo>
                      <a:pt x="36751" y="1345736"/>
                    </a:lnTo>
                    <a:lnTo>
                      <a:pt x="73501" y="1350617"/>
                    </a:lnTo>
                    <a:cubicBezTo>
                      <a:pt x="73501" y="1350617"/>
                      <a:pt x="74087" y="1329572"/>
                      <a:pt x="75063" y="1292684"/>
                    </a:cubicBezTo>
                    <a:cubicBezTo>
                      <a:pt x="76137" y="1255636"/>
                      <a:pt x="77894" y="1202584"/>
                      <a:pt x="80285" y="1138970"/>
                    </a:cubicBezTo>
                    <a:cubicBezTo>
                      <a:pt x="81603" y="1107203"/>
                      <a:pt x="82823" y="1072636"/>
                      <a:pt x="84531" y="1036228"/>
                    </a:cubicBezTo>
                    <a:cubicBezTo>
                      <a:pt x="86142" y="999740"/>
                      <a:pt x="87850" y="961331"/>
                      <a:pt x="89900" y="921563"/>
                    </a:cubicBezTo>
                    <a:cubicBezTo>
                      <a:pt x="91803" y="881794"/>
                      <a:pt x="94097" y="840745"/>
                      <a:pt x="96440" y="799056"/>
                    </a:cubicBezTo>
                    <a:cubicBezTo>
                      <a:pt x="98636" y="757287"/>
                      <a:pt x="101564" y="715037"/>
                      <a:pt x="104102" y="672708"/>
                    </a:cubicBezTo>
                    <a:cubicBezTo>
                      <a:pt x="106835" y="630379"/>
                      <a:pt x="109959" y="588129"/>
                      <a:pt x="112790" y="546520"/>
                    </a:cubicBezTo>
                    <a:cubicBezTo>
                      <a:pt x="116108" y="504991"/>
                      <a:pt x="119330" y="464102"/>
                      <a:pt x="122502" y="424493"/>
                    </a:cubicBezTo>
                    <a:cubicBezTo>
                      <a:pt x="126065" y="385045"/>
                      <a:pt x="129335" y="346796"/>
                      <a:pt x="132800" y="310628"/>
                    </a:cubicBezTo>
                    <a:cubicBezTo>
                      <a:pt x="136509" y="274540"/>
                      <a:pt x="139974" y="240373"/>
                      <a:pt x="143195" y="208846"/>
                    </a:cubicBezTo>
                    <a:cubicBezTo>
                      <a:pt x="146905" y="177479"/>
                      <a:pt x="150272" y="148753"/>
                      <a:pt x="153249" y="123307"/>
                    </a:cubicBezTo>
                    <a:cubicBezTo>
                      <a:pt x="156031" y="97701"/>
                      <a:pt x="159448" y="75697"/>
                      <a:pt x="161839" y="57453"/>
                    </a:cubicBezTo>
                    <a:cubicBezTo>
                      <a:pt x="166964" y="20885"/>
                      <a:pt x="169795" y="0"/>
                      <a:pt x="169795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176943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C24629AC-73F5-78CA-36DF-0BC99057E25F}"/>
                  </a:ext>
                </a:extLst>
              </p:cNvPr>
              <p:cNvSpPr/>
              <p:nvPr/>
            </p:nvSpPr>
            <p:spPr>
              <a:xfrm>
                <a:off x="457581" y="5824015"/>
                <a:ext cx="143977" cy="1343848"/>
              </a:xfrm>
              <a:custGeom>
                <a:avLst/>
                <a:gdLst>
                  <a:gd name="connsiteX0" fmla="*/ 61984 w 143977"/>
                  <a:gd name="connsiteY0" fmla="*/ 1343816 h 1343848"/>
                  <a:gd name="connsiteX1" fmla="*/ 63400 w 143977"/>
                  <a:gd name="connsiteY1" fmla="*/ 1298045 h 1343848"/>
                  <a:gd name="connsiteX2" fmla="*/ 68036 w 143977"/>
                  <a:gd name="connsiteY2" fmla="*/ 1176739 h 1343848"/>
                  <a:gd name="connsiteX3" fmla="*/ 68427 w 143977"/>
                  <a:gd name="connsiteY3" fmla="*/ 1168097 h 1343848"/>
                  <a:gd name="connsiteX4" fmla="*/ 74039 w 143977"/>
                  <a:gd name="connsiteY4" fmla="*/ 1091200 h 1343848"/>
                  <a:gd name="connsiteX5" fmla="*/ 81604 w 143977"/>
                  <a:gd name="connsiteY5" fmla="*/ 995099 h 1343848"/>
                  <a:gd name="connsiteX6" fmla="*/ 83068 w 143977"/>
                  <a:gd name="connsiteY6" fmla="*/ 977255 h 1343848"/>
                  <a:gd name="connsiteX7" fmla="*/ 90389 w 143977"/>
                  <a:gd name="connsiteY7" fmla="*/ 892436 h 1343848"/>
                  <a:gd name="connsiteX8" fmla="*/ 100150 w 143977"/>
                  <a:gd name="connsiteY8" fmla="*/ 786493 h 1343848"/>
                  <a:gd name="connsiteX9" fmla="*/ 100882 w 143977"/>
                  <a:gd name="connsiteY9" fmla="*/ 752726 h 1343848"/>
                  <a:gd name="connsiteX10" fmla="*/ 103176 w 143977"/>
                  <a:gd name="connsiteY10" fmla="*/ 663426 h 1343848"/>
                  <a:gd name="connsiteX11" fmla="*/ 103811 w 143977"/>
                  <a:gd name="connsiteY11" fmla="*/ 639501 h 1343848"/>
                  <a:gd name="connsiteX12" fmla="*/ 105031 w 143977"/>
                  <a:gd name="connsiteY12" fmla="*/ 603733 h 1343848"/>
                  <a:gd name="connsiteX13" fmla="*/ 107422 w 143977"/>
                  <a:gd name="connsiteY13" fmla="*/ 537158 h 1343848"/>
                  <a:gd name="connsiteX14" fmla="*/ 108935 w 143977"/>
                  <a:gd name="connsiteY14" fmla="*/ 497069 h 1343848"/>
                  <a:gd name="connsiteX15" fmla="*/ 110351 w 143977"/>
                  <a:gd name="connsiteY15" fmla="*/ 465942 h 1343848"/>
                  <a:gd name="connsiteX16" fmla="*/ 113816 w 143977"/>
                  <a:gd name="connsiteY16" fmla="*/ 392486 h 1343848"/>
                  <a:gd name="connsiteX17" fmla="*/ 115280 w 143977"/>
                  <a:gd name="connsiteY17" fmla="*/ 364000 h 1343848"/>
                  <a:gd name="connsiteX18" fmla="*/ 117915 w 143977"/>
                  <a:gd name="connsiteY18" fmla="*/ 319110 h 1343848"/>
                  <a:gd name="connsiteX19" fmla="*/ 122503 w 143977"/>
                  <a:gd name="connsiteY19" fmla="*/ 245814 h 1343848"/>
                  <a:gd name="connsiteX20" fmla="*/ 127433 w 143977"/>
                  <a:gd name="connsiteY20" fmla="*/ 180040 h 1343848"/>
                  <a:gd name="connsiteX21" fmla="*/ 130166 w 143977"/>
                  <a:gd name="connsiteY21" fmla="*/ 145232 h 1343848"/>
                  <a:gd name="connsiteX22" fmla="*/ 132069 w 143977"/>
                  <a:gd name="connsiteY22" fmla="*/ 121147 h 1343848"/>
                  <a:gd name="connsiteX23" fmla="*/ 136803 w 143977"/>
                  <a:gd name="connsiteY23" fmla="*/ 71616 h 1343848"/>
                  <a:gd name="connsiteX24" fmla="*/ 137145 w 143977"/>
                  <a:gd name="connsiteY24" fmla="*/ 67615 h 1343848"/>
                  <a:gd name="connsiteX25" fmla="*/ 140610 w 143977"/>
                  <a:gd name="connsiteY25" fmla="*/ 33287 h 1343848"/>
                  <a:gd name="connsiteX26" fmla="*/ 143978 w 143977"/>
                  <a:gd name="connsiteY26" fmla="*/ 0 h 1343848"/>
                  <a:gd name="connsiteX27" fmla="*/ 134314 w 143977"/>
                  <a:gd name="connsiteY27" fmla="*/ 54732 h 1343848"/>
                  <a:gd name="connsiteX28" fmla="*/ 132508 w 143977"/>
                  <a:gd name="connsiteY28" fmla="*/ 65134 h 1343848"/>
                  <a:gd name="connsiteX29" fmla="*/ 123577 w 143977"/>
                  <a:gd name="connsiteY29" fmla="*/ 117786 h 1343848"/>
                  <a:gd name="connsiteX30" fmla="*/ 120112 w 143977"/>
                  <a:gd name="connsiteY30" fmla="*/ 140031 h 1343848"/>
                  <a:gd name="connsiteX31" fmla="*/ 110692 w 143977"/>
                  <a:gd name="connsiteY31" fmla="*/ 200284 h 1343848"/>
                  <a:gd name="connsiteX32" fmla="*/ 105275 w 143977"/>
                  <a:gd name="connsiteY32" fmla="*/ 238132 h 1343848"/>
                  <a:gd name="connsiteX33" fmla="*/ 96831 w 143977"/>
                  <a:gd name="connsiteY33" fmla="*/ 298386 h 1343848"/>
                  <a:gd name="connsiteX34" fmla="*/ 89413 w 143977"/>
                  <a:gd name="connsiteY34" fmla="*/ 354798 h 1343848"/>
                  <a:gd name="connsiteX35" fmla="*/ 82580 w 143977"/>
                  <a:gd name="connsiteY35" fmla="*/ 408410 h 1343848"/>
                  <a:gd name="connsiteX36" fmla="*/ 73405 w 143977"/>
                  <a:gd name="connsiteY36" fmla="*/ 485627 h 1343848"/>
                  <a:gd name="connsiteX37" fmla="*/ 68622 w 143977"/>
                  <a:gd name="connsiteY37" fmla="*/ 526516 h 1343848"/>
                  <a:gd name="connsiteX38" fmla="*/ 57787 w 143977"/>
                  <a:gd name="connsiteY38" fmla="*/ 625978 h 1343848"/>
                  <a:gd name="connsiteX39" fmla="*/ 55396 w 143977"/>
                  <a:gd name="connsiteY39" fmla="*/ 648863 h 1343848"/>
                  <a:gd name="connsiteX40" fmla="*/ 43194 w 143977"/>
                  <a:gd name="connsiteY40" fmla="*/ 771530 h 1343848"/>
                  <a:gd name="connsiteX41" fmla="*/ 32262 w 143977"/>
                  <a:gd name="connsiteY41" fmla="*/ 890596 h 1343848"/>
                  <a:gd name="connsiteX42" fmla="*/ 29919 w 143977"/>
                  <a:gd name="connsiteY42" fmla="*/ 917002 h 1343848"/>
                  <a:gd name="connsiteX43" fmla="*/ 22696 w 143977"/>
                  <a:gd name="connsiteY43" fmla="*/ 1002140 h 1343848"/>
                  <a:gd name="connsiteX44" fmla="*/ 18157 w 143977"/>
                  <a:gd name="connsiteY44" fmla="*/ 1058473 h 1343848"/>
                  <a:gd name="connsiteX45" fmla="*/ 14692 w 143977"/>
                  <a:gd name="connsiteY45" fmla="*/ 1102242 h 1343848"/>
                  <a:gd name="connsiteX46" fmla="*/ 8103 w 143977"/>
                  <a:gd name="connsiteY46" fmla="*/ 1191062 h 1343848"/>
                  <a:gd name="connsiteX47" fmla="*/ 3808 w 143977"/>
                  <a:gd name="connsiteY47" fmla="*/ 1252435 h 1343848"/>
                  <a:gd name="connsiteX48" fmla="*/ 1 w 143977"/>
                  <a:gd name="connsiteY48" fmla="*/ 1309808 h 1343848"/>
                  <a:gd name="connsiteX49" fmla="*/ 30993 w 143977"/>
                  <a:gd name="connsiteY49" fmla="*/ 1326852 h 1343848"/>
                  <a:gd name="connsiteX50" fmla="*/ 61984 w 143977"/>
                  <a:gd name="connsiteY50" fmla="*/ 1343816 h 1343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43977" h="1343848">
                    <a:moveTo>
                      <a:pt x="61984" y="1343816"/>
                    </a:moveTo>
                    <a:cubicBezTo>
                      <a:pt x="62033" y="1344696"/>
                      <a:pt x="62521" y="1328052"/>
                      <a:pt x="63400" y="1298045"/>
                    </a:cubicBezTo>
                    <a:cubicBezTo>
                      <a:pt x="64425" y="1270679"/>
                      <a:pt x="65986" y="1228830"/>
                      <a:pt x="68036" y="1176739"/>
                    </a:cubicBezTo>
                    <a:cubicBezTo>
                      <a:pt x="68183" y="1174018"/>
                      <a:pt x="68329" y="1171138"/>
                      <a:pt x="68427" y="1168097"/>
                    </a:cubicBezTo>
                    <a:cubicBezTo>
                      <a:pt x="69403" y="1144172"/>
                      <a:pt x="72819" y="1118086"/>
                      <a:pt x="74039" y="1091200"/>
                    </a:cubicBezTo>
                    <a:cubicBezTo>
                      <a:pt x="75357" y="1060793"/>
                      <a:pt x="79896" y="1028226"/>
                      <a:pt x="81604" y="995099"/>
                    </a:cubicBezTo>
                    <a:cubicBezTo>
                      <a:pt x="81897" y="989178"/>
                      <a:pt x="82727" y="983176"/>
                      <a:pt x="83068" y="977255"/>
                    </a:cubicBezTo>
                    <a:cubicBezTo>
                      <a:pt x="84435" y="949729"/>
                      <a:pt x="88779" y="921002"/>
                      <a:pt x="90389" y="892436"/>
                    </a:cubicBezTo>
                    <a:cubicBezTo>
                      <a:pt x="92195" y="857629"/>
                      <a:pt x="98052" y="821781"/>
                      <a:pt x="100150" y="786493"/>
                    </a:cubicBezTo>
                    <a:cubicBezTo>
                      <a:pt x="100687" y="778411"/>
                      <a:pt x="100882" y="766889"/>
                      <a:pt x="100882" y="752726"/>
                    </a:cubicBezTo>
                    <a:cubicBezTo>
                      <a:pt x="101761" y="725199"/>
                      <a:pt x="102542" y="695113"/>
                      <a:pt x="103176" y="663426"/>
                    </a:cubicBezTo>
                    <a:cubicBezTo>
                      <a:pt x="103420" y="655504"/>
                      <a:pt x="103615" y="647582"/>
                      <a:pt x="103811" y="639501"/>
                    </a:cubicBezTo>
                    <a:cubicBezTo>
                      <a:pt x="104250" y="627658"/>
                      <a:pt x="104640" y="615735"/>
                      <a:pt x="105031" y="603733"/>
                    </a:cubicBezTo>
                    <a:cubicBezTo>
                      <a:pt x="105861" y="581648"/>
                      <a:pt x="106641" y="559403"/>
                      <a:pt x="107422" y="537158"/>
                    </a:cubicBezTo>
                    <a:cubicBezTo>
                      <a:pt x="107910" y="523795"/>
                      <a:pt x="108398" y="510432"/>
                      <a:pt x="108935" y="497069"/>
                    </a:cubicBezTo>
                    <a:cubicBezTo>
                      <a:pt x="109423" y="486667"/>
                      <a:pt x="109911" y="476265"/>
                      <a:pt x="110351" y="465942"/>
                    </a:cubicBezTo>
                    <a:cubicBezTo>
                      <a:pt x="111473" y="441137"/>
                      <a:pt x="112645" y="416572"/>
                      <a:pt x="113816" y="392486"/>
                    </a:cubicBezTo>
                    <a:cubicBezTo>
                      <a:pt x="114304" y="382884"/>
                      <a:pt x="114792" y="373442"/>
                      <a:pt x="115280" y="364000"/>
                    </a:cubicBezTo>
                    <a:cubicBezTo>
                      <a:pt x="116159" y="348797"/>
                      <a:pt x="117037" y="333833"/>
                      <a:pt x="117915" y="319110"/>
                    </a:cubicBezTo>
                    <a:cubicBezTo>
                      <a:pt x="119526" y="293745"/>
                      <a:pt x="121039" y="269179"/>
                      <a:pt x="122503" y="245814"/>
                    </a:cubicBezTo>
                    <a:cubicBezTo>
                      <a:pt x="124260" y="222689"/>
                      <a:pt x="125871" y="200684"/>
                      <a:pt x="127433" y="180040"/>
                    </a:cubicBezTo>
                    <a:cubicBezTo>
                      <a:pt x="128360" y="167957"/>
                      <a:pt x="129287" y="156354"/>
                      <a:pt x="130166" y="145232"/>
                    </a:cubicBezTo>
                    <a:cubicBezTo>
                      <a:pt x="130751" y="136910"/>
                      <a:pt x="131435" y="128908"/>
                      <a:pt x="132069" y="121147"/>
                    </a:cubicBezTo>
                    <a:cubicBezTo>
                      <a:pt x="133729" y="102823"/>
                      <a:pt x="135437" y="86259"/>
                      <a:pt x="136803" y="71616"/>
                    </a:cubicBezTo>
                    <a:cubicBezTo>
                      <a:pt x="136950" y="70255"/>
                      <a:pt x="137047" y="68975"/>
                      <a:pt x="137145" y="67615"/>
                    </a:cubicBezTo>
                    <a:cubicBezTo>
                      <a:pt x="138414" y="54412"/>
                      <a:pt x="139634" y="42889"/>
                      <a:pt x="140610" y="33287"/>
                    </a:cubicBezTo>
                    <a:cubicBezTo>
                      <a:pt x="142806" y="11923"/>
                      <a:pt x="143978" y="0"/>
                      <a:pt x="143978" y="0"/>
                    </a:cubicBezTo>
                    <a:cubicBezTo>
                      <a:pt x="143978" y="0"/>
                      <a:pt x="140464" y="19844"/>
                      <a:pt x="134314" y="54732"/>
                    </a:cubicBezTo>
                    <a:cubicBezTo>
                      <a:pt x="133729" y="58093"/>
                      <a:pt x="133143" y="61534"/>
                      <a:pt x="132508" y="65134"/>
                    </a:cubicBezTo>
                    <a:cubicBezTo>
                      <a:pt x="129824" y="80338"/>
                      <a:pt x="126554" y="97942"/>
                      <a:pt x="123577" y="117786"/>
                    </a:cubicBezTo>
                    <a:cubicBezTo>
                      <a:pt x="122454" y="124907"/>
                      <a:pt x="121283" y="132349"/>
                      <a:pt x="120112" y="140031"/>
                    </a:cubicBezTo>
                    <a:cubicBezTo>
                      <a:pt x="117183" y="158675"/>
                      <a:pt x="114060" y="178839"/>
                      <a:pt x="110692" y="200284"/>
                    </a:cubicBezTo>
                    <a:cubicBezTo>
                      <a:pt x="108935" y="212527"/>
                      <a:pt x="107129" y="225170"/>
                      <a:pt x="105275" y="238132"/>
                    </a:cubicBezTo>
                    <a:cubicBezTo>
                      <a:pt x="102542" y="257417"/>
                      <a:pt x="99760" y="277581"/>
                      <a:pt x="96831" y="298386"/>
                    </a:cubicBezTo>
                    <a:cubicBezTo>
                      <a:pt x="94342" y="316630"/>
                      <a:pt x="91902" y="335514"/>
                      <a:pt x="89413" y="354798"/>
                    </a:cubicBezTo>
                    <a:cubicBezTo>
                      <a:pt x="87168" y="372322"/>
                      <a:pt x="84923" y="390246"/>
                      <a:pt x="82580" y="408410"/>
                    </a:cubicBezTo>
                    <a:cubicBezTo>
                      <a:pt x="79603" y="433615"/>
                      <a:pt x="76528" y="459461"/>
                      <a:pt x="73405" y="485627"/>
                    </a:cubicBezTo>
                    <a:cubicBezTo>
                      <a:pt x="71794" y="499150"/>
                      <a:pt x="70233" y="512753"/>
                      <a:pt x="68622" y="526516"/>
                    </a:cubicBezTo>
                    <a:cubicBezTo>
                      <a:pt x="65059" y="559323"/>
                      <a:pt x="61350" y="592530"/>
                      <a:pt x="57787" y="625978"/>
                    </a:cubicBezTo>
                    <a:cubicBezTo>
                      <a:pt x="57006" y="633579"/>
                      <a:pt x="56176" y="641181"/>
                      <a:pt x="55396" y="648863"/>
                    </a:cubicBezTo>
                    <a:cubicBezTo>
                      <a:pt x="51345" y="689832"/>
                      <a:pt x="46903" y="730881"/>
                      <a:pt x="43194" y="771530"/>
                    </a:cubicBezTo>
                    <a:cubicBezTo>
                      <a:pt x="39387" y="811939"/>
                      <a:pt x="35581" y="851867"/>
                      <a:pt x="32262" y="890596"/>
                    </a:cubicBezTo>
                    <a:cubicBezTo>
                      <a:pt x="31481" y="899478"/>
                      <a:pt x="30700" y="908280"/>
                      <a:pt x="29919" y="917002"/>
                    </a:cubicBezTo>
                    <a:cubicBezTo>
                      <a:pt x="27381" y="946208"/>
                      <a:pt x="24990" y="974694"/>
                      <a:pt x="22696" y="1002140"/>
                    </a:cubicBezTo>
                    <a:cubicBezTo>
                      <a:pt x="21036" y="1021425"/>
                      <a:pt x="19572" y="1040229"/>
                      <a:pt x="18157" y="1058473"/>
                    </a:cubicBezTo>
                    <a:cubicBezTo>
                      <a:pt x="16986" y="1073516"/>
                      <a:pt x="15814" y="1088079"/>
                      <a:pt x="14692" y="1102242"/>
                    </a:cubicBezTo>
                    <a:cubicBezTo>
                      <a:pt x="12203" y="1134649"/>
                      <a:pt x="9958" y="1164416"/>
                      <a:pt x="8103" y="1191062"/>
                    </a:cubicBezTo>
                    <a:cubicBezTo>
                      <a:pt x="6395" y="1214267"/>
                      <a:pt x="4931" y="1234912"/>
                      <a:pt x="3808" y="1252435"/>
                    </a:cubicBezTo>
                    <a:cubicBezTo>
                      <a:pt x="1319" y="1286523"/>
                      <a:pt x="-47" y="1307167"/>
                      <a:pt x="1" y="1309808"/>
                    </a:cubicBezTo>
                    <a:cubicBezTo>
                      <a:pt x="148" y="1314529"/>
                      <a:pt x="30895" y="1322931"/>
                      <a:pt x="30993" y="1326852"/>
                    </a:cubicBezTo>
                    <a:cubicBezTo>
                      <a:pt x="31091" y="1331813"/>
                      <a:pt x="61838" y="1340295"/>
                      <a:pt x="61984" y="1343816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06587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DFB001B5-8E6E-AD3A-86F4-C2335E74E9CA}"/>
                  </a:ext>
                </a:extLst>
              </p:cNvPr>
              <p:cNvSpPr/>
              <p:nvPr/>
            </p:nvSpPr>
            <p:spPr>
              <a:xfrm>
                <a:off x="336977" y="5762162"/>
                <a:ext cx="118311" cy="1337274"/>
              </a:xfrm>
              <a:custGeom>
                <a:avLst/>
                <a:gdLst>
                  <a:gd name="connsiteX0" fmla="*/ 50618 w 118311"/>
                  <a:gd name="connsiteY0" fmla="*/ 1337094 h 1337274"/>
                  <a:gd name="connsiteX1" fmla="*/ 51838 w 118311"/>
                  <a:gd name="connsiteY1" fmla="*/ 1303567 h 1337274"/>
                  <a:gd name="connsiteX2" fmla="*/ 55840 w 118311"/>
                  <a:gd name="connsiteY2" fmla="*/ 1214747 h 1337274"/>
                  <a:gd name="connsiteX3" fmla="*/ 56182 w 118311"/>
                  <a:gd name="connsiteY3" fmla="*/ 1208426 h 1337274"/>
                  <a:gd name="connsiteX4" fmla="*/ 63649 w 118311"/>
                  <a:gd name="connsiteY4" fmla="*/ 1146332 h 1337274"/>
                  <a:gd name="connsiteX5" fmla="*/ 73361 w 118311"/>
                  <a:gd name="connsiteY5" fmla="*/ 1068715 h 1337274"/>
                  <a:gd name="connsiteX6" fmla="*/ 75216 w 118311"/>
                  <a:gd name="connsiteY6" fmla="*/ 1054312 h 1337274"/>
                  <a:gd name="connsiteX7" fmla="*/ 84343 w 118311"/>
                  <a:gd name="connsiteY7" fmla="*/ 985817 h 1337274"/>
                  <a:gd name="connsiteX8" fmla="*/ 96202 w 118311"/>
                  <a:gd name="connsiteY8" fmla="*/ 900278 h 1337274"/>
                  <a:gd name="connsiteX9" fmla="*/ 95714 w 118311"/>
                  <a:gd name="connsiteY9" fmla="*/ 861790 h 1337274"/>
                  <a:gd name="connsiteX10" fmla="*/ 94934 w 118311"/>
                  <a:gd name="connsiteY10" fmla="*/ 759847 h 1337274"/>
                  <a:gd name="connsiteX11" fmla="*/ 94787 w 118311"/>
                  <a:gd name="connsiteY11" fmla="*/ 732561 h 1337274"/>
                  <a:gd name="connsiteX12" fmla="*/ 94836 w 118311"/>
                  <a:gd name="connsiteY12" fmla="*/ 691672 h 1337274"/>
                  <a:gd name="connsiteX13" fmla="*/ 95129 w 118311"/>
                  <a:gd name="connsiteY13" fmla="*/ 615575 h 1337274"/>
                  <a:gd name="connsiteX14" fmla="*/ 95421 w 118311"/>
                  <a:gd name="connsiteY14" fmla="*/ 569805 h 1337274"/>
                  <a:gd name="connsiteX15" fmla="*/ 95861 w 118311"/>
                  <a:gd name="connsiteY15" fmla="*/ 534197 h 1337274"/>
                  <a:gd name="connsiteX16" fmla="*/ 97130 w 118311"/>
                  <a:gd name="connsiteY16" fmla="*/ 450099 h 1337274"/>
                  <a:gd name="connsiteX17" fmla="*/ 97813 w 118311"/>
                  <a:gd name="connsiteY17" fmla="*/ 417452 h 1337274"/>
                  <a:gd name="connsiteX18" fmla="*/ 99180 w 118311"/>
                  <a:gd name="connsiteY18" fmla="*/ 366080 h 1337274"/>
                  <a:gd name="connsiteX19" fmla="*/ 101864 w 118311"/>
                  <a:gd name="connsiteY19" fmla="*/ 282862 h 1337274"/>
                  <a:gd name="connsiteX20" fmla="*/ 105134 w 118311"/>
                  <a:gd name="connsiteY20" fmla="*/ 207246 h 1337274"/>
                  <a:gd name="connsiteX21" fmla="*/ 107086 w 118311"/>
                  <a:gd name="connsiteY21" fmla="*/ 167157 h 1337274"/>
                  <a:gd name="connsiteX22" fmla="*/ 108453 w 118311"/>
                  <a:gd name="connsiteY22" fmla="*/ 139471 h 1337274"/>
                  <a:gd name="connsiteX23" fmla="*/ 112211 w 118311"/>
                  <a:gd name="connsiteY23" fmla="*/ 82418 h 1337274"/>
                  <a:gd name="connsiteX24" fmla="*/ 112503 w 118311"/>
                  <a:gd name="connsiteY24" fmla="*/ 77857 h 1337274"/>
                  <a:gd name="connsiteX25" fmla="*/ 115432 w 118311"/>
                  <a:gd name="connsiteY25" fmla="*/ 38328 h 1337274"/>
                  <a:gd name="connsiteX26" fmla="*/ 118311 w 118311"/>
                  <a:gd name="connsiteY26" fmla="*/ 0 h 1337274"/>
                  <a:gd name="connsiteX27" fmla="*/ 109868 w 118311"/>
                  <a:gd name="connsiteY27" fmla="*/ 53532 h 1337274"/>
                  <a:gd name="connsiteX28" fmla="*/ 108257 w 118311"/>
                  <a:gd name="connsiteY28" fmla="*/ 63774 h 1337274"/>
                  <a:gd name="connsiteX29" fmla="*/ 100449 w 118311"/>
                  <a:gd name="connsiteY29" fmla="*/ 115305 h 1337274"/>
                  <a:gd name="connsiteX30" fmla="*/ 97471 w 118311"/>
                  <a:gd name="connsiteY30" fmla="*/ 137150 h 1337274"/>
                  <a:gd name="connsiteX31" fmla="*/ 89370 w 118311"/>
                  <a:gd name="connsiteY31" fmla="*/ 196043 h 1337274"/>
                  <a:gd name="connsiteX32" fmla="*/ 84684 w 118311"/>
                  <a:gd name="connsiteY32" fmla="*/ 233091 h 1337274"/>
                  <a:gd name="connsiteX33" fmla="*/ 77510 w 118311"/>
                  <a:gd name="connsiteY33" fmla="*/ 291984 h 1337274"/>
                  <a:gd name="connsiteX34" fmla="*/ 71214 w 118311"/>
                  <a:gd name="connsiteY34" fmla="*/ 347116 h 1337274"/>
                  <a:gd name="connsiteX35" fmla="*/ 65504 w 118311"/>
                  <a:gd name="connsiteY35" fmla="*/ 399448 h 1337274"/>
                  <a:gd name="connsiteX36" fmla="*/ 57841 w 118311"/>
                  <a:gd name="connsiteY36" fmla="*/ 474904 h 1337274"/>
                  <a:gd name="connsiteX37" fmla="*/ 53888 w 118311"/>
                  <a:gd name="connsiteY37" fmla="*/ 514833 h 1337274"/>
                  <a:gd name="connsiteX38" fmla="*/ 45005 w 118311"/>
                  <a:gd name="connsiteY38" fmla="*/ 611894 h 1337274"/>
                  <a:gd name="connsiteX39" fmla="*/ 43102 w 118311"/>
                  <a:gd name="connsiteY39" fmla="*/ 634219 h 1337274"/>
                  <a:gd name="connsiteX40" fmla="*/ 33243 w 118311"/>
                  <a:gd name="connsiteY40" fmla="*/ 753926 h 1337274"/>
                  <a:gd name="connsiteX41" fmla="*/ 24556 w 118311"/>
                  <a:gd name="connsiteY41" fmla="*/ 870111 h 1337274"/>
                  <a:gd name="connsiteX42" fmla="*/ 22750 w 118311"/>
                  <a:gd name="connsiteY42" fmla="*/ 895877 h 1337274"/>
                  <a:gd name="connsiteX43" fmla="*/ 17137 w 118311"/>
                  <a:gd name="connsiteY43" fmla="*/ 978935 h 1337274"/>
                  <a:gd name="connsiteX44" fmla="*/ 13623 w 118311"/>
                  <a:gd name="connsiteY44" fmla="*/ 1033827 h 1337274"/>
                  <a:gd name="connsiteX45" fmla="*/ 10988 w 118311"/>
                  <a:gd name="connsiteY45" fmla="*/ 1076477 h 1337274"/>
                  <a:gd name="connsiteX46" fmla="*/ 6010 w 118311"/>
                  <a:gd name="connsiteY46" fmla="*/ 1162976 h 1337274"/>
                  <a:gd name="connsiteX47" fmla="*/ 2789 w 118311"/>
                  <a:gd name="connsiteY47" fmla="*/ 1222829 h 1337274"/>
                  <a:gd name="connsiteX48" fmla="*/ 7 w 118311"/>
                  <a:gd name="connsiteY48" fmla="*/ 1278761 h 1337274"/>
                  <a:gd name="connsiteX49" fmla="*/ 25239 w 118311"/>
                  <a:gd name="connsiteY49" fmla="*/ 1307967 h 1337274"/>
                  <a:gd name="connsiteX50" fmla="*/ 50618 w 118311"/>
                  <a:gd name="connsiteY50" fmla="*/ 1337094 h 1337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18311" h="1337274">
                    <a:moveTo>
                      <a:pt x="50618" y="1337094"/>
                    </a:moveTo>
                    <a:cubicBezTo>
                      <a:pt x="50667" y="1338934"/>
                      <a:pt x="51155" y="1326612"/>
                      <a:pt x="51838" y="1303567"/>
                    </a:cubicBezTo>
                    <a:cubicBezTo>
                      <a:pt x="52814" y="1285883"/>
                      <a:pt x="54181" y="1255236"/>
                      <a:pt x="55840" y="1214747"/>
                    </a:cubicBezTo>
                    <a:cubicBezTo>
                      <a:pt x="55987" y="1212987"/>
                      <a:pt x="56084" y="1210826"/>
                      <a:pt x="56182" y="1208426"/>
                    </a:cubicBezTo>
                    <a:cubicBezTo>
                      <a:pt x="56963" y="1189301"/>
                      <a:pt x="62624" y="1167857"/>
                      <a:pt x="63649" y="1146332"/>
                    </a:cubicBezTo>
                    <a:cubicBezTo>
                      <a:pt x="64723" y="1122007"/>
                      <a:pt x="71995" y="1095281"/>
                      <a:pt x="73361" y="1068715"/>
                    </a:cubicBezTo>
                    <a:cubicBezTo>
                      <a:pt x="73606" y="1063994"/>
                      <a:pt x="74972" y="1059033"/>
                      <a:pt x="75216" y="1054312"/>
                    </a:cubicBezTo>
                    <a:cubicBezTo>
                      <a:pt x="76339" y="1032307"/>
                      <a:pt x="83025" y="1008702"/>
                      <a:pt x="84343" y="985817"/>
                    </a:cubicBezTo>
                    <a:cubicBezTo>
                      <a:pt x="85807" y="957971"/>
                      <a:pt x="94494" y="928524"/>
                      <a:pt x="96202" y="900278"/>
                    </a:cubicBezTo>
                    <a:cubicBezTo>
                      <a:pt x="96642" y="893797"/>
                      <a:pt x="96398" y="880434"/>
                      <a:pt x="95714" y="861790"/>
                    </a:cubicBezTo>
                    <a:cubicBezTo>
                      <a:pt x="95763" y="832423"/>
                      <a:pt x="95470" y="797855"/>
                      <a:pt x="94934" y="759847"/>
                    </a:cubicBezTo>
                    <a:cubicBezTo>
                      <a:pt x="94934" y="750885"/>
                      <a:pt x="94885" y="741763"/>
                      <a:pt x="94787" y="732561"/>
                    </a:cubicBezTo>
                    <a:cubicBezTo>
                      <a:pt x="94787" y="719198"/>
                      <a:pt x="94836" y="705515"/>
                      <a:pt x="94836" y="691672"/>
                    </a:cubicBezTo>
                    <a:cubicBezTo>
                      <a:pt x="94934" y="666787"/>
                      <a:pt x="94982" y="641341"/>
                      <a:pt x="95129" y="615575"/>
                    </a:cubicBezTo>
                    <a:cubicBezTo>
                      <a:pt x="95226" y="600372"/>
                      <a:pt x="95324" y="585089"/>
                      <a:pt x="95421" y="569805"/>
                    </a:cubicBezTo>
                    <a:cubicBezTo>
                      <a:pt x="95568" y="557963"/>
                      <a:pt x="95714" y="546040"/>
                      <a:pt x="95861" y="534197"/>
                    </a:cubicBezTo>
                    <a:cubicBezTo>
                      <a:pt x="96202" y="506031"/>
                      <a:pt x="96739" y="477865"/>
                      <a:pt x="97130" y="450099"/>
                    </a:cubicBezTo>
                    <a:cubicBezTo>
                      <a:pt x="97325" y="439137"/>
                      <a:pt x="97569" y="428254"/>
                      <a:pt x="97813" y="417452"/>
                    </a:cubicBezTo>
                    <a:cubicBezTo>
                      <a:pt x="98252" y="400088"/>
                      <a:pt x="98740" y="382964"/>
                      <a:pt x="99180" y="366080"/>
                    </a:cubicBezTo>
                    <a:cubicBezTo>
                      <a:pt x="100107" y="337434"/>
                      <a:pt x="101034" y="309588"/>
                      <a:pt x="101864" y="282862"/>
                    </a:cubicBezTo>
                    <a:cubicBezTo>
                      <a:pt x="103035" y="256376"/>
                      <a:pt x="104060" y="231091"/>
                      <a:pt x="105134" y="207246"/>
                    </a:cubicBezTo>
                    <a:cubicBezTo>
                      <a:pt x="105817" y="193322"/>
                      <a:pt x="106452" y="179960"/>
                      <a:pt x="107086" y="167157"/>
                    </a:cubicBezTo>
                    <a:cubicBezTo>
                      <a:pt x="107525" y="157635"/>
                      <a:pt x="107965" y="148353"/>
                      <a:pt x="108453" y="139471"/>
                    </a:cubicBezTo>
                    <a:cubicBezTo>
                      <a:pt x="109770" y="118426"/>
                      <a:pt x="111088" y="99302"/>
                      <a:pt x="112211" y="82418"/>
                    </a:cubicBezTo>
                    <a:cubicBezTo>
                      <a:pt x="112308" y="80898"/>
                      <a:pt x="112406" y="79377"/>
                      <a:pt x="112503" y="77857"/>
                    </a:cubicBezTo>
                    <a:cubicBezTo>
                      <a:pt x="113480" y="62654"/>
                      <a:pt x="114602" y="49371"/>
                      <a:pt x="115432" y="38328"/>
                    </a:cubicBezTo>
                    <a:cubicBezTo>
                      <a:pt x="117286" y="13763"/>
                      <a:pt x="118311" y="0"/>
                      <a:pt x="118311" y="0"/>
                    </a:cubicBezTo>
                    <a:cubicBezTo>
                      <a:pt x="118311" y="0"/>
                      <a:pt x="115237" y="19444"/>
                      <a:pt x="109868" y="53532"/>
                    </a:cubicBezTo>
                    <a:cubicBezTo>
                      <a:pt x="109380" y="56812"/>
                      <a:pt x="108843" y="60253"/>
                      <a:pt x="108257" y="63774"/>
                    </a:cubicBezTo>
                    <a:cubicBezTo>
                      <a:pt x="105915" y="78657"/>
                      <a:pt x="103035" y="95861"/>
                      <a:pt x="100449" y="115305"/>
                    </a:cubicBezTo>
                    <a:cubicBezTo>
                      <a:pt x="99472" y="122347"/>
                      <a:pt x="98448" y="129548"/>
                      <a:pt x="97471" y="137150"/>
                    </a:cubicBezTo>
                    <a:cubicBezTo>
                      <a:pt x="94982" y="155394"/>
                      <a:pt x="92249" y="175078"/>
                      <a:pt x="89370" y="196043"/>
                    </a:cubicBezTo>
                    <a:cubicBezTo>
                      <a:pt x="87857" y="207966"/>
                      <a:pt x="86295" y="220368"/>
                      <a:pt x="84684" y="233091"/>
                    </a:cubicBezTo>
                    <a:cubicBezTo>
                      <a:pt x="82390" y="251975"/>
                      <a:pt x="79999" y="271660"/>
                      <a:pt x="77510" y="291984"/>
                    </a:cubicBezTo>
                    <a:cubicBezTo>
                      <a:pt x="75411" y="309828"/>
                      <a:pt x="73361" y="328232"/>
                      <a:pt x="71214" y="347116"/>
                    </a:cubicBezTo>
                    <a:cubicBezTo>
                      <a:pt x="69311" y="364240"/>
                      <a:pt x="67456" y="381684"/>
                      <a:pt x="65504" y="399448"/>
                    </a:cubicBezTo>
                    <a:cubicBezTo>
                      <a:pt x="63015" y="424093"/>
                      <a:pt x="60428" y="449299"/>
                      <a:pt x="57841" y="474904"/>
                    </a:cubicBezTo>
                    <a:cubicBezTo>
                      <a:pt x="56524" y="488107"/>
                      <a:pt x="55206" y="501390"/>
                      <a:pt x="53888" y="514833"/>
                    </a:cubicBezTo>
                    <a:cubicBezTo>
                      <a:pt x="50960" y="546840"/>
                      <a:pt x="47934" y="579247"/>
                      <a:pt x="45005" y="611894"/>
                    </a:cubicBezTo>
                    <a:cubicBezTo>
                      <a:pt x="44371" y="619336"/>
                      <a:pt x="43736" y="626778"/>
                      <a:pt x="43102" y="634219"/>
                    </a:cubicBezTo>
                    <a:cubicBezTo>
                      <a:pt x="39832" y="674148"/>
                      <a:pt x="36220" y="714237"/>
                      <a:pt x="33243" y="753926"/>
                    </a:cubicBezTo>
                    <a:cubicBezTo>
                      <a:pt x="30217" y="793294"/>
                      <a:pt x="27191" y="832183"/>
                      <a:pt x="24556" y="870111"/>
                    </a:cubicBezTo>
                    <a:cubicBezTo>
                      <a:pt x="23921" y="878753"/>
                      <a:pt x="23336" y="887315"/>
                      <a:pt x="22750" y="895877"/>
                    </a:cubicBezTo>
                    <a:cubicBezTo>
                      <a:pt x="20749" y="924283"/>
                      <a:pt x="18894" y="952049"/>
                      <a:pt x="17137" y="978935"/>
                    </a:cubicBezTo>
                    <a:cubicBezTo>
                      <a:pt x="15868" y="997739"/>
                      <a:pt x="14697" y="1016063"/>
                      <a:pt x="13623" y="1033827"/>
                    </a:cubicBezTo>
                    <a:cubicBezTo>
                      <a:pt x="12696" y="1048470"/>
                      <a:pt x="11818" y="1062714"/>
                      <a:pt x="10988" y="1076477"/>
                    </a:cubicBezTo>
                    <a:cubicBezTo>
                      <a:pt x="9085" y="1107684"/>
                      <a:pt x="7425" y="1136730"/>
                      <a:pt x="6010" y="1162976"/>
                    </a:cubicBezTo>
                    <a:cubicBezTo>
                      <a:pt x="4692" y="1185221"/>
                      <a:pt x="3618" y="1205305"/>
                      <a:pt x="2789" y="1222829"/>
                    </a:cubicBezTo>
                    <a:cubicBezTo>
                      <a:pt x="885" y="1253556"/>
                      <a:pt x="-91" y="1273400"/>
                      <a:pt x="7" y="1278761"/>
                    </a:cubicBezTo>
                    <a:cubicBezTo>
                      <a:pt x="251" y="1288123"/>
                      <a:pt x="24995" y="1300046"/>
                      <a:pt x="25239" y="1307967"/>
                    </a:cubicBezTo>
                    <a:cubicBezTo>
                      <a:pt x="25581" y="1318050"/>
                      <a:pt x="50374" y="1330052"/>
                      <a:pt x="50618" y="1337094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5954390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796F716E-CB38-BE5F-FC58-0E3D61B84283}"/>
                  </a:ext>
                </a:extLst>
              </p:cNvPr>
              <p:cNvSpPr/>
              <p:nvPr/>
            </p:nvSpPr>
            <p:spPr>
              <a:xfrm>
                <a:off x="539179" y="5834738"/>
                <a:ext cx="118311" cy="1337274"/>
              </a:xfrm>
              <a:custGeom>
                <a:avLst/>
                <a:gdLst>
                  <a:gd name="connsiteX0" fmla="*/ 50618 w 118311"/>
                  <a:gd name="connsiteY0" fmla="*/ 1337094 h 1337274"/>
                  <a:gd name="connsiteX1" fmla="*/ 51838 w 118311"/>
                  <a:gd name="connsiteY1" fmla="*/ 1303567 h 1337274"/>
                  <a:gd name="connsiteX2" fmla="*/ 55840 w 118311"/>
                  <a:gd name="connsiteY2" fmla="*/ 1214747 h 1337274"/>
                  <a:gd name="connsiteX3" fmla="*/ 56182 w 118311"/>
                  <a:gd name="connsiteY3" fmla="*/ 1208426 h 1337274"/>
                  <a:gd name="connsiteX4" fmla="*/ 63649 w 118311"/>
                  <a:gd name="connsiteY4" fmla="*/ 1146332 h 1337274"/>
                  <a:gd name="connsiteX5" fmla="*/ 73361 w 118311"/>
                  <a:gd name="connsiteY5" fmla="*/ 1068715 h 1337274"/>
                  <a:gd name="connsiteX6" fmla="*/ 75216 w 118311"/>
                  <a:gd name="connsiteY6" fmla="*/ 1054312 h 1337274"/>
                  <a:gd name="connsiteX7" fmla="*/ 84343 w 118311"/>
                  <a:gd name="connsiteY7" fmla="*/ 985817 h 1337274"/>
                  <a:gd name="connsiteX8" fmla="*/ 96203 w 118311"/>
                  <a:gd name="connsiteY8" fmla="*/ 900278 h 1337274"/>
                  <a:gd name="connsiteX9" fmla="*/ 95714 w 118311"/>
                  <a:gd name="connsiteY9" fmla="*/ 861789 h 1337274"/>
                  <a:gd name="connsiteX10" fmla="*/ 94934 w 118311"/>
                  <a:gd name="connsiteY10" fmla="*/ 759847 h 1337274"/>
                  <a:gd name="connsiteX11" fmla="*/ 94787 w 118311"/>
                  <a:gd name="connsiteY11" fmla="*/ 732561 h 1337274"/>
                  <a:gd name="connsiteX12" fmla="*/ 94836 w 118311"/>
                  <a:gd name="connsiteY12" fmla="*/ 691672 h 1337274"/>
                  <a:gd name="connsiteX13" fmla="*/ 95129 w 118311"/>
                  <a:gd name="connsiteY13" fmla="*/ 615575 h 1337274"/>
                  <a:gd name="connsiteX14" fmla="*/ 95422 w 118311"/>
                  <a:gd name="connsiteY14" fmla="*/ 569805 h 1337274"/>
                  <a:gd name="connsiteX15" fmla="*/ 95861 w 118311"/>
                  <a:gd name="connsiteY15" fmla="*/ 534197 h 1337274"/>
                  <a:gd name="connsiteX16" fmla="*/ 97130 w 118311"/>
                  <a:gd name="connsiteY16" fmla="*/ 450099 h 1337274"/>
                  <a:gd name="connsiteX17" fmla="*/ 97813 w 118311"/>
                  <a:gd name="connsiteY17" fmla="*/ 417452 h 1337274"/>
                  <a:gd name="connsiteX18" fmla="*/ 99180 w 118311"/>
                  <a:gd name="connsiteY18" fmla="*/ 366080 h 1337274"/>
                  <a:gd name="connsiteX19" fmla="*/ 101864 w 118311"/>
                  <a:gd name="connsiteY19" fmla="*/ 282862 h 1337274"/>
                  <a:gd name="connsiteX20" fmla="*/ 105134 w 118311"/>
                  <a:gd name="connsiteY20" fmla="*/ 207246 h 1337274"/>
                  <a:gd name="connsiteX21" fmla="*/ 107086 w 118311"/>
                  <a:gd name="connsiteY21" fmla="*/ 167157 h 1337274"/>
                  <a:gd name="connsiteX22" fmla="*/ 108453 w 118311"/>
                  <a:gd name="connsiteY22" fmla="*/ 139471 h 1337274"/>
                  <a:gd name="connsiteX23" fmla="*/ 112211 w 118311"/>
                  <a:gd name="connsiteY23" fmla="*/ 82418 h 1337274"/>
                  <a:gd name="connsiteX24" fmla="*/ 112504 w 118311"/>
                  <a:gd name="connsiteY24" fmla="*/ 77857 h 1337274"/>
                  <a:gd name="connsiteX25" fmla="*/ 115432 w 118311"/>
                  <a:gd name="connsiteY25" fmla="*/ 38328 h 1337274"/>
                  <a:gd name="connsiteX26" fmla="*/ 118311 w 118311"/>
                  <a:gd name="connsiteY26" fmla="*/ 0 h 1337274"/>
                  <a:gd name="connsiteX27" fmla="*/ 109868 w 118311"/>
                  <a:gd name="connsiteY27" fmla="*/ 53532 h 1337274"/>
                  <a:gd name="connsiteX28" fmla="*/ 108257 w 118311"/>
                  <a:gd name="connsiteY28" fmla="*/ 63774 h 1337274"/>
                  <a:gd name="connsiteX29" fmla="*/ 100449 w 118311"/>
                  <a:gd name="connsiteY29" fmla="*/ 115305 h 1337274"/>
                  <a:gd name="connsiteX30" fmla="*/ 97471 w 118311"/>
                  <a:gd name="connsiteY30" fmla="*/ 137150 h 1337274"/>
                  <a:gd name="connsiteX31" fmla="*/ 89370 w 118311"/>
                  <a:gd name="connsiteY31" fmla="*/ 196043 h 1337274"/>
                  <a:gd name="connsiteX32" fmla="*/ 84684 w 118311"/>
                  <a:gd name="connsiteY32" fmla="*/ 233091 h 1337274"/>
                  <a:gd name="connsiteX33" fmla="*/ 77510 w 118311"/>
                  <a:gd name="connsiteY33" fmla="*/ 291984 h 1337274"/>
                  <a:gd name="connsiteX34" fmla="*/ 71214 w 118311"/>
                  <a:gd name="connsiteY34" fmla="*/ 347116 h 1337274"/>
                  <a:gd name="connsiteX35" fmla="*/ 65504 w 118311"/>
                  <a:gd name="connsiteY35" fmla="*/ 399448 h 1337274"/>
                  <a:gd name="connsiteX36" fmla="*/ 57841 w 118311"/>
                  <a:gd name="connsiteY36" fmla="*/ 474904 h 1337274"/>
                  <a:gd name="connsiteX37" fmla="*/ 53888 w 118311"/>
                  <a:gd name="connsiteY37" fmla="*/ 514833 h 1337274"/>
                  <a:gd name="connsiteX38" fmla="*/ 45005 w 118311"/>
                  <a:gd name="connsiteY38" fmla="*/ 611895 h 1337274"/>
                  <a:gd name="connsiteX39" fmla="*/ 43102 w 118311"/>
                  <a:gd name="connsiteY39" fmla="*/ 634219 h 1337274"/>
                  <a:gd name="connsiteX40" fmla="*/ 33243 w 118311"/>
                  <a:gd name="connsiteY40" fmla="*/ 753926 h 1337274"/>
                  <a:gd name="connsiteX41" fmla="*/ 24556 w 118311"/>
                  <a:gd name="connsiteY41" fmla="*/ 870111 h 1337274"/>
                  <a:gd name="connsiteX42" fmla="*/ 22750 w 118311"/>
                  <a:gd name="connsiteY42" fmla="*/ 895877 h 1337274"/>
                  <a:gd name="connsiteX43" fmla="*/ 17137 w 118311"/>
                  <a:gd name="connsiteY43" fmla="*/ 978935 h 1337274"/>
                  <a:gd name="connsiteX44" fmla="*/ 13623 w 118311"/>
                  <a:gd name="connsiteY44" fmla="*/ 1033827 h 1337274"/>
                  <a:gd name="connsiteX45" fmla="*/ 10988 w 118311"/>
                  <a:gd name="connsiteY45" fmla="*/ 1076477 h 1337274"/>
                  <a:gd name="connsiteX46" fmla="*/ 6010 w 118311"/>
                  <a:gd name="connsiteY46" fmla="*/ 1162976 h 1337274"/>
                  <a:gd name="connsiteX47" fmla="*/ 2789 w 118311"/>
                  <a:gd name="connsiteY47" fmla="*/ 1222829 h 1337274"/>
                  <a:gd name="connsiteX48" fmla="*/ 7 w 118311"/>
                  <a:gd name="connsiteY48" fmla="*/ 1278761 h 1337274"/>
                  <a:gd name="connsiteX49" fmla="*/ 25239 w 118311"/>
                  <a:gd name="connsiteY49" fmla="*/ 1307968 h 1337274"/>
                  <a:gd name="connsiteX50" fmla="*/ 50618 w 118311"/>
                  <a:gd name="connsiteY50" fmla="*/ 1337094 h 1337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18311" h="1337274">
                    <a:moveTo>
                      <a:pt x="50618" y="1337094"/>
                    </a:moveTo>
                    <a:cubicBezTo>
                      <a:pt x="50667" y="1338934"/>
                      <a:pt x="51155" y="1326612"/>
                      <a:pt x="51838" y="1303567"/>
                    </a:cubicBezTo>
                    <a:cubicBezTo>
                      <a:pt x="52814" y="1285883"/>
                      <a:pt x="54181" y="1255236"/>
                      <a:pt x="55840" y="1214747"/>
                    </a:cubicBezTo>
                    <a:cubicBezTo>
                      <a:pt x="55987" y="1212987"/>
                      <a:pt x="56084" y="1210826"/>
                      <a:pt x="56182" y="1208426"/>
                    </a:cubicBezTo>
                    <a:cubicBezTo>
                      <a:pt x="56963" y="1189302"/>
                      <a:pt x="62624" y="1167857"/>
                      <a:pt x="63649" y="1146332"/>
                    </a:cubicBezTo>
                    <a:cubicBezTo>
                      <a:pt x="64723" y="1122007"/>
                      <a:pt x="71995" y="1095281"/>
                      <a:pt x="73361" y="1068715"/>
                    </a:cubicBezTo>
                    <a:cubicBezTo>
                      <a:pt x="73606" y="1063994"/>
                      <a:pt x="74972" y="1059033"/>
                      <a:pt x="75216" y="1054312"/>
                    </a:cubicBezTo>
                    <a:cubicBezTo>
                      <a:pt x="76339" y="1032307"/>
                      <a:pt x="83025" y="1008702"/>
                      <a:pt x="84343" y="985817"/>
                    </a:cubicBezTo>
                    <a:cubicBezTo>
                      <a:pt x="85807" y="957971"/>
                      <a:pt x="94494" y="928524"/>
                      <a:pt x="96203" y="900278"/>
                    </a:cubicBezTo>
                    <a:cubicBezTo>
                      <a:pt x="96642" y="893796"/>
                      <a:pt x="96398" y="880434"/>
                      <a:pt x="95714" y="861789"/>
                    </a:cubicBezTo>
                    <a:cubicBezTo>
                      <a:pt x="95763" y="832423"/>
                      <a:pt x="95470" y="797855"/>
                      <a:pt x="94934" y="759847"/>
                    </a:cubicBezTo>
                    <a:cubicBezTo>
                      <a:pt x="94934" y="750885"/>
                      <a:pt x="94885" y="741763"/>
                      <a:pt x="94787" y="732561"/>
                    </a:cubicBezTo>
                    <a:cubicBezTo>
                      <a:pt x="94787" y="719198"/>
                      <a:pt x="94836" y="705515"/>
                      <a:pt x="94836" y="691672"/>
                    </a:cubicBezTo>
                    <a:cubicBezTo>
                      <a:pt x="94934" y="666787"/>
                      <a:pt x="95031" y="641341"/>
                      <a:pt x="95129" y="615575"/>
                    </a:cubicBezTo>
                    <a:cubicBezTo>
                      <a:pt x="95226" y="600372"/>
                      <a:pt x="95324" y="585089"/>
                      <a:pt x="95422" y="569805"/>
                    </a:cubicBezTo>
                    <a:cubicBezTo>
                      <a:pt x="95568" y="557963"/>
                      <a:pt x="95714" y="546040"/>
                      <a:pt x="95861" y="534197"/>
                    </a:cubicBezTo>
                    <a:cubicBezTo>
                      <a:pt x="96203" y="506031"/>
                      <a:pt x="96739" y="477865"/>
                      <a:pt x="97130" y="450099"/>
                    </a:cubicBezTo>
                    <a:cubicBezTo>
                      <a:pt x="97325" y="439137"/>
                      <a:pt x="97569" y="428254"/>
                      <a:pt x="97813" y="417452"/>
                    </a:cubicBezTo>
                    <a:cubicBezTo>
                      <a:pt x="98252" y="400088"/>
                      <a:pt x="98740" y="382964"/>
                      <a:pt x="99180" y="366080"/>
                    </a:cubicBezTo>
                    <a:cubicBezTo>
                      <a:pt x="100107" y="337434"/>
                      <a:pt x="101034" y="309588"/>
                      <a:pt x="101864" y="282862"/>
                    </a:cubicBezTo>
                    <a:cubicBezTo>
                      <a:pt x="103035" y="256376"/>
                      <a:pt x="104060" y="231091"/>
                      <a:pt x="105134" y="207246"/>
                    </a:cubicBezTo>
                    <a:cubicBezTo>
                      <a:pt x="105817" y="193403"/>
                      <a:pt x="106452" y="179960"/>
                      <a:pt x="107086" y="167157"/>
                    </a:cubicBezTo>
                    <a:cubicBezTo>
                      <a:pt x="107525" y="157635"/>
                      <a:pt x="107965" y="148353"/>
                      <a:pt x="108453" y="139471"/>
                    </a:cubicBezTo>
                    <a:cubicBezTo>
                      <a:pt x="109770" y="118426"/>
                      <a:pt x="111088" y="99302"/>
                      <a:pt x="112211" y="82418"/>
                    </a:cubicBezTo>
                    <a:cubicBezTo>
                      <a:pt x="112308" y="80898"/>
                      <a:pt x="112406" y="79377"/>
                      <a:pt x="112504" y="77857"/>
                    </a:cubicBezTo>
                    <a:cubicBezTo>
                      <a:pt x="113480" y="62654"/>
                      <a:pt x="114602" y="49371"/>
                      <a:pt x="115432" y="38328"/>
                    </a:cubicBezTo>
                    <a:cubicBezTo>
                      <a:pt x="117286" y="13763"/>
                      <a:pt x="118311" y="0"/>
                      <a:pt x="118311" y="0"/>
                    </a:cubicBezTo>
                    <a:cubicBezTo>
                      <a:pt x="118311" y="0"/>
                      <a:pt x="115237" y="19444"/>
                      <a:pt x="109868" y="53532"/>
                    </a:cubicBezTo>
                    <a:cubicBezTo>
                      <a:pt x="109380" y="56812"/>
                      <a:pt x="108843" y="60253"/>
                      <a:pt x="108257" y="63774"/>
                    </a:cubicBezTo>
                    <a:cubicBezTo>
                      <a:pt x="105915" y="78657"/>
                      <a:pt x="103035" y="95861"/>
                      <a:pt x="100449" y="115305"/>
                    </a:cubicBezTo>
                    <a:cubicBezTo>
                      <a:pt x="99472" y="122347"/>
                      <a:pt x="98448" y="129549"/>
                      <a:pt x="97471" y="137150"/>
                    </a:cubicBezTo>
                    <a:cubicBezTo>
                      <a:pt x="94982" y="155394"/>
                      <a:pt x="92249" y="175078"/>
                      <a:pt x="89370" y="196043"/>
                    </a:cubicBezTo>
                    <a:cubicBezTo>
                      <a:pt x="87857" y="207966"/>
                      <a:pt x="86295" y="220368"/>
                      <a:pt x="84684" y="233091"/>
                    </a:cubicBezTo>
                    <a:cubicBezTo>
                      <a:pt x="82390" y="251975"/>
                      <a:pt x="79999" y="271660"/>
                      <a:pt x="77510" y="291984"/>
                    </a:cubicBezTo>
                    <a:cubicBezTo>
                      <a:pt x="75411" y="309828"/>
                      <a:pt x="73361" y="328232"/>
                      <a:pt x="71214" y="347116"/>
                    </a:cubicBezTo>
                    <a:cubicBezTo>
                      <a:pt x="69311" y="364240"/>
                      <a:pt x="67456" y="381684"/>
                      <a:pt x="65504" y="399448"/>
                    </a:cubicBezTo>
                    <a:cubicBezTo>
                      <a:pt x="63015" y="424093"/>
                      <a:pt x="60428" y="449299"/>
                      <a:pt x="57841" y="474904"/>
                    </a:cubicBezTo>
                    <a:cubicBezTo>
                      <a:pt x="56524" y="488107"/>
                      <a:pt x="55206" y="501390"/>
                      <a:pt x="53888" y="514833"/>
                    </a:cubicBezTo>
                    <a:cubicBezTo>
                      <a:pt x="50960" y="546840"/>
                      <a:pt x="47934" y="579247"/>
                      <a:pt x="45005" y="611895"/>
                    </a:cubicBezTo>
                    <a:cubicBezTo>
                      <a:pt x="44371" y="619336"/>
                      <a:pt x="43737" y="626778"/>
                      <a:pt x="43102" y="634219"/>
                    </a:cubicBezTo>
                    <a:cubicBezTo>
                      <a:pt x="39832" y="674148"/>
                      <a:pt x="36220" y="714237"/>
                      <a:pt x="33243" y="753926"/>
                    </a:cubicBezTo>
                    <a:cubicBezTo>
                      <a:pt x="30217" y="793294"/>
                      <a:pt x="27191" y="832183"/>
                      <a:pt x="24556" y="870111"/>
                    </a:cubicBezTo>
                    <a:cubicBezTo>
                      <a:pt x="23921" y="878753"/>
                      <a:pt x="23336" y="887315"/>
                      <a:pt x="22750" y="895877"/>
                    </a:cubicBezTo>
                    <a:cubicBezTo>
                      <a:pt x="20749" y="924283"/>
                      <a:pt x="18894" y="952049"/>
                      <a:pt x="17137" y="978935"/>
                    </a:cubicBezTo>
                    <a:cubicBezTo>
                      <a:pt x="15868" y="997739"/>
                      <a:pt x="14697" y="1016063"/>
                      <a:pt x="13623" y="1033827"/>
                    </a:cubicBezTo>
                    <a:cubicBezTo>
                      <a:pt x="12696" y="1048471"/>
                      <a:pt x="11818" y="1062714"/>
                      <a:pt x="10988" y="1076477"/>
                    </a:cubicBezTo>
                    <a:cubicBezTo>
                      <a:pt x="9085" y="1107684"/>
                      <a:pt x="7425" y="1136730"/>
                      <a:pt x="6010" y="1162976"/>
                    </a:cubicBezTo>
                    <a:cubicBezTo>
                      <a:pt x="4692" y="1185221"/>
                      <a:pt x="3618" y="1205305"/>
                      <a:pt x="2789" y="1222829"/>
                    </a:cubicBezTo>
                    <a:cubicBezTo>
                      <a:pt x="885" y="1253556"/>
                      <a:pt x="-91" y="1273400"/>
                      <a:pt x="7" y="1278761"/>
                    </a:cubicBezTo>
                    <a:cubicBezTo>
                      <a:pt x="251" y="1288123"/>
                      <a:pt x="24995" y="1300126"/>
                      <a:pt x="25239" y="1307968"/>
                    </a:cubicBezTo>
                    <a:cubicBezTo>
                      <a:pt x="25581" y="1318050"/>
                      <a:pt x="50374" y="1330052"/>
                      <a:pt x="50618" y="1337094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5954836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02C93DC0-C88E-78D2-6611-67EB139022F5}"/>
                  </a:ext>
                </a:extLst>
              </p:cNvPr>
              <p:cNvSpPr/>
              <p:nvPr/>
            </p:nvSpPr>
            <p:spPr>
              <a:xfrm>
                <a:off x="266328" y="5849621"/>
                <a:ext cx="92569" cy="1330819"/>
              </a:xfrm>
              <a:custGeom>
                <a:avLst/>
                <a:gdLst>
                  <a:gd name="connsiteX0" fmla="*/ 39226 w 92569"/>
                  <a:gd name="connsiteY0" fmla="*/ 1330292 h 1330819"/>
                  <a:gd name="connsiteX1" fmla="*/ 40299 w 92569"/>
                  <a:gd name="connsiteY1" fmla="*/ 1309008 h 1330819"/>
                  <a:gd name="connsiteX2" fmla="*/ 43667 w 92569"/>
                  <a:gd name="connsiteY2" fmla="*/ 1252595 h 1330819"/>
                  <a:gd name="connsiteX3" fmla="*/ 43960 w 92569"/>
                  <a:gd name="connsiteY3" fmla="*/ 1248594 h 1330819"/>
                  <a:gd name="connsiteX4" fmla="*/ 53233 w 92569"/>
                  <a:gd name="connsiteY4" fmla="*/ 1201304 h 1330819"/>
                  <a:gd name="connsiteX5" fmla="*/ 65141 w 92569"/>
                  <a:gd name="connsiteY5" fmla="*/ 1142251 h 1330819"/>
                  <a:gd name="connsiteX6" fmla="*/ 67386 w 92569"/>
                  <a:gd name="connsiteY6" fmla="*/ 1131289 h 1330819"/>
                  <a:gd name="connsiteX7" fmla="*/ 78319 w 92569"/>
                  <a:gd name="connsiteY7" fmla="*/ 1079197 h 1330819"/>
                  <a:gd name="connsiteX8" fmla="*/ 92277 w 92569"/>
                  <a:gd name="connsiteY8" fmla="*/ 1014143 h 1330819"/>
                  <a:gd name="connsiteX9" fmla="*/ 90569 w 92569"/>
                  <a:gd name="connsiteY9" fmla="*/ 970933 h 1330819"/>
                  <a:gd name="connsiteX10" fmla="*/ 86762 w 92569"/>
                  <a:gd name="connsiteY10" fmla="*/ 856348 h 1330819"/>
                  <a:gd name="connsiteX11" fmla="*/ 85884 w 92569"/>
                  <a:gd name="connsiteY11" fmla="*/ 825621 h 1330819"/>
                  <a:gd name="connsiteX12" fmla="*/ 84761 w 92569"/>
                  <a:gd name="connsiteY12" fmla="*/ 779611 h 1330819"/>
                  <a:gd name="connsiteX13" fmla="*/ 82907 w 92569"/>
                  <a:gd name="connsiteY13" fmla="*/ 693993 h 1330819"/>
                  <a:gd name="connsiteX14" fmla="*/ 81930 w 92569"/>
                  <a:gd name="connsiteY14" fmla="*/ 642461 h 1330819"/>
                  <a:gd name="connsiteX15" fmla="*/ 81442 w 92569"/>
                  <a:gd name="connsiteY15" fmla="*/ 602372 h 1330819"/>
                  <a:gd name="connsiteX16" fmla="*/ 80564 w 92569"/>
                  <a:gd name="connsiteY16" fmla="*/ 507712 h 1330819"/>
                  <a:gd name="connsiteX17" fmla="*/ 80417 w 92569"/>
                  <a:gd name="connsiteY17" fmla="*/ 470984 h 1330819"/>
                  <a:gd name="connsiteX18" fmla="*/ 80466 w 92569"/>
                  <a:gd name="connsiteY18" fmla="*/ 413131 h 1330819"/>
                  <a:gd name="connsiteX19" fmla="*/ 81247 w 92569"/>
                  <a:gd name="connsiteY19" fmla="*/ 320070 h 1330819"/>
                  <a:gd name="connsiteX20" fmla="*/ 82858 w 92569"/>
                  <a:gd name="connsiteY20" fmla="*/ 234612 h 1330819"/>
                  <a:gd name="connsiteX21" fmla="*/ 84078 w 92569"/>
                  <a:gd name="connsiteY21" fmla="*/ 189242 h 1330819"/>
                  <a:gd name="connsiteX22" fmla="*/ 84908 w 92569"/>
                  <a:gd name="connsiteY22" fmla="*/ 157955 h 1330819"/>
                  <a:gd name="connsiteX23" fmla="*/ 87641 w 92569"/>
                  <a:gd name="connsiteY23" fmla="*/ 93381 h 1330819"/>
                  <a:gd name="connsiteX24" fmla="*/ 87836 w 92569"/>
                  <a:gd name="connsiteY24" fmla="*/ 88179 h 1330819"/>
                  <a:gd name="connsiteX25" fmla="*/ 90179 w 92569"/>
                  <a:gd name="connsiteY25" fmla="*/ 43450 h 1330819"/>
                  <a:gd name="connsiteX26" fmla="*/ 92570 w 92569"/>
                  <a:gd name="connsiteY26" fmla="*/ 0 h 1330819"/>
                  <a:gd name="connsiteX27" fmla="*/ 85396 w 92569"/>
                  <a:gd name="connsiteY27" fmla="*/ 52411 h 1330819"/>
                  <a:gd name="connsiteX28" fmla="*/ 84029 w 92569"/>
                  <a:gd name="connsiteY28" fmla="*/ 62414 h 1330819"/>
                  <a:gd name="connsiteX29" fmla="*/ 77343 w 92569"/>
                  <a:gd name="connsiteY29" fmla="*/ 112825 h 1330819"/>
                  <a:gd name="connsiteX30" fmla="*/ 74854 w 92569"/>
                  <a:gd name="connsiteY30" fmla="*/ 134189 h 1330819"/>
                  <a:gd name="connsiteX31" fmla="*/ 68119 w 92569"/>
                  <a:gd name="connsiteY31" fmla="*/ 191802 h 1330819"/>
                  <a:gd name="connsiteX32" fmla="*/ 64165 w 92569"/>
                  <a:gd name="connsiteY32" fmla="*/ 227970 h 1330819"/>
                  <a:gd name="connsiteX33" fmla="*/ 58309 w 92569"/>
                  <a:gd name="connsiteY33" fmla="*/ 285503 h 1330819"/>
                  <a:gd name="connsiteX34" fmla="*/ 53135 w 92569"/>
                  <a:gd name="connsiteY34" fmla="*/ 339355 h 1330819"/>
                  <a:gd name="connsiteX35" fmla="*/ 48499 w 92569"/>
                  <a:gd name="connsiteY35" fmla="*/ 390486 h 1330819"/>
                  <a:gd name="connsiteX36" fmla="*/ 42349 w 92569"/>
                  <a:gd name="connsiteY36" fmla="*/ 464102 h 1330819"/>
                  <a:gd name="connsiteX37" fmla="*/ 39274 w 92569"/>
                  <a:gd name="connsiteY37" fmla="*/ 503071 h 1330819"/>
                  <a:gd name="connsiteX38" fmla="*/ 32295 w 92569"/>
                  <a:gd name="connsiteY38" fmla="*/ 597811 h 1330819"/>
                  <a:gd name="connsiteX39" fmla="*/ 30831 w 92569"/>
                  <a:gd name="connsiteY39" fmla="*/ 619496 h 1330819"/>
                  <a:gd name="connsiteX40" fmla="*/ 23364 w 92569"/>
                  <a:gd name="connsiteY40" fmla="*/ 736242 h 1330819"/>
                  <a:gd name="connsiteX41" fmla="*/ 16921 w 92569"/>
                  <a:gd name="connsiteY41" fmla="*/ 849547 h 1330819"/>
                  <a:gd name="connsiteX42" fmla="*/ 15604 w 92569"/>
                  <a:gd name="connsiteY42" fmla="*/ 874592 h 1330819"/>
                  <a:gd name="connsiteX43" fmla="*/ 11553 w 92569"/>
                  <a:gd name="connsiteY43" fmla="*/ 955490 h 1330819"/>
                  <a:gd name="connsiteX44" fmla="*/ 9113 w 92569"/>
                  <a:gd name="connsiteY44" fmla="*/ 1008942 h 1330819"/>
                  <a:gd name="connsiteX45" fmla="*/ 7258 w 92569"/>
                  <a:gd name="connsiteY45" fmla="*/ 1050551 h 1330819"/>
                  <a:gd name="connsiteX46" fmla="*/ 3890 w 92569"/>
                  <a:gd name="connsiteY46" fmla="*/ 1134809 h 1330819"/>
                  <a:gd name="connsiteX47" fmla="*/ 1792 w 92569"/>
                  <a:gd name="connsiteY47" fmla="*/ 1193142 h 1330819"/>
                  <a:gd name="connsiteX48" fmla="*/ 35 w 92569"/>
                  <a:gd name="connsiteY48" fmla="*/ 1247634 h 1330819"/>
                  <a:gd name="connsiteX49" fmla="*/ 19508 w 92569"/>
                  <a:gd name="connsiteY49" fmla="*/ 1289004 h 1330819"/>
                  <a:gd name="connsiteX50" fmla="*/ 39226 w 92569"/>
                  <a:gd name="connsiteY50" fmla="*/ 1330292 h 1330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92569" h="1330819">
                    <a:moveTo>
                      <a:pt x="39226" y="1330292"/>
                    </a:moveTo>
                    <a:cubicBezTo>
                      <a:pt x="39323" y="1333013"/>
                      <a:pt x="39714" y="1325091"/>
                      <a:pt x="40299" y="1309008"/>
                    </a:cubicBezTo>
                    <a:cubicBezTo>
                      <a:pt x="41227" y="1301006"/>
                      <a:pt x="42398" y="1281562"/>
                      <a:pt x="43667" y="1252595"/>
                    </a:cubicBezTo>
                    <a:cubicBezTo>
                      <a:pt x="43764" y="1251715"/>
                      <a:pt x="43862" y="1250435"/>
                      <a:pt x="43960" y="1248594"/>
                    </a:cubicBezTo>
                    <a:cubicBezTo>
                      <a:pt x="44545" y="1234271"/>
                      <a:pt x="52501" y="1217468"/>
                      <a:pt x="53233" y="1201304"/>
                    </a:cubicBezTo>
                    <a:cubicBezTo>
                      <a:pt x="54014" y="1183060"/>
                      <a:pt x="64116" y="1162095"/>
                      <a:pt x="65141" y="1142251"/>
                    </a:cubicBezTo>
                    <a:cubicBezTo>
                      <a:pt x="65288" y="1138730"/>
                      <a:pt x="67191" y="1134809"/>
                      <a:pt x="67386" y="1131289"/>
                    </a:cubicBezTo>
                    <a:cubicBezTo>
                      <a:pt x="68216" y="1114725"/>
                      <a:pt x="77343" y="1096321"/>
                      <a:pt x="78319" y="1079197"/>
                    </a:cubicBezTo>
                    <a:cubicBezTo>
                      <a:pt x="79393" y="1058313"/>
                      <a:pt x="91008" y="1035268"/>
                      <a:pt x="92277" y="1014143"/>
                    </a:cubicBezTo>
                    <a:cubicBezTo>
                      <a:pt x="92570" y="1009342"/>
                      <a:pt x="91936" y="994059"/>
                      <a:pt x="90569" y="970933"/>
                    </a:cubicBezTo>
                    <a:cubicBezTo>
                      <a:pt x="89788" y="939727"/>
                      <a:pt x="88422" y="900678"/>
                      <a:pt x="86762" y="856348"/>
                    </a:cubicBezTo>
                    <a:cubicBezTo>
                      <a:pt x="86469" y="846346"/>
                      <a:pt x="86176" y="836104"/>
                      <a:pt x="85884" y="825621"/>
                    </a:cubicBezTo>
                    <a:cubicBezTo>
                      <a:pt x="85493" y="810658"/>
                      <a:pt x="85103" y="795295"/>
                      <a:pt x="84761" y="779611"/>
                    </a:cubicBezTo>
                    <a:cubicBezTo>
                      <a:pt x="84175" y="751845"/>
                      <a:pt x="83492" y="723199"/>
                      <a:pt x="82907" y="693993"/>
                    </a:cubicBezTo>
                    <a:cubicBezTo>
                      <a:pt x="82565" y="676949"/>
                      <a:pt x="82272" y="659745"/>
                      <a:pt x="81930" y="642461"/>
                    </a:cubicBezTo>
                    <a:cubicBezTo>
                      <a:pt x="81784" y="629178"/>
                      <a:pt x="81589" y="615735"/>
                      <a:pt x="81442" y="602372"/>
                    </a:cubicBezTo>
                    <a:cubicBezTo>
                      <a:pt x="81003" y="570845"/>
                      <a:pt x="80857" y="539159"/>
                      <a:pt x="80564" y="507712"/>
                    </a:cubicBezTo>
                    <a:cubicBezTo>
                      <a:pt x="80515" y="495389"/>
                      <a:pt x="80466" y="483146"/>
                      <a:pt x="80417" y="470984"/>
                    </a:cubicBezTo>
                    <a:cubicBezTo>
                      <a:pt x="80417" y="451459"/>
                      <a:pt x="80466" y="432175"/>
                      <a:pt x="80466" y="413131"/>
                    </a:cubicBezTo>
                    <a:cubicBezTo>
                      <a:pt x="80759" y="381204"/>
                      <a:pt x="81052" y="349997"/>
                      <a:pt x="81247" y="320070"/>
                    </a:cubicBezTo>
                    <a:cubicBezTo>
                      <a:pt x="81833" y="290304"/>
                      <a:pt x="82272" y="261658"/>
                      <a:pt x="82858" y="234612"/>
                    </a:cubicBezTo>
                    <a:cubicBezTo>
                      <a:pt x="83297" y="218928"/>
                      <a:pt x="83687" y="203805"/>
                      <a:pt x="84078" y="189242"/>
                    </a:cubicBezTo>
                    <a:cubicBezTo>
                      <a:pt x="84322" y="178439"/>
                      <a:pt x="84615" y="168037"/>
                      <a:pt x="84908" y="157955"/>
                    </a:cubicBezTo>
                    <a:cubicBezTo>
                      <a:pt x="85884" y="134189"/>
                      <a:pt x="86860" y="112505"/>
                      <a:pt x="87641" y="93381"/>
                    </a:cubicBezTo>
                    <a:cubicBezTo>
                      <a:pt x="87689" y="91620"/>
                      <a:pt x="87787" y="89860"/>
                      <a:pt x="87836" y="88179"/>
                    </a:cubicBezTo>
                    <a:cubicBezTo>
                      <a:pt x="88568" y="71056"/>
                      <a:pt x="89544" y="56012"/>
                      <a:pt x="90179" y="43450"/>
                    </a:cubicBezTo>
                    <a:cubicBezTo>
                      <a:pt x="91740" y="15683"/>
                      <a:pt x="92570" y="0"/>
                      <a:pt x="92570" y="0"/>
                    </a:cubicBezTo>
                    <a:cubicBezTo>
                      <a:pt x="92570" y="0"/>
                      <a:pt x="89983" y="18964"/>
                      <a:pt x="85396" y="52411"/>
                    </a:cubicBezTo>
                    <a:cubicBezTo>
                      <a:pt x="84956" y="55612"/>
                      <a:pt x="84517" y="58973"/>
                      <a:pt x="84029" y="62414"/>
                    </a:cubicBezTo>
                    <a:cubicBezTo>
                      <a:pt x="82077" y="76977"/>
                      <a:pt x="79588" y="93861"/>
                      <a:pt x="77343" y="112825"/>
                    </a:cubicBezTo>
                    <a:cubicBezTo>
                      <a:pt x="76513" y="119706"/>
                      <a:pt x="75683" y="126828"/>
                      <a:pt x="74854" y="134189"/>
                    </a:cubicBezTo>
                    <a:cubicBezTo>
                      <a:pt x="72755" y="152033"/>
                      <a:pt x="70510" y="171318"/>
                      <a:pt x="68119" y="191802"/>
                    </a:cubicBezTo>
                    <a:cubicBezTo>
                      <a:pt x="66850" y="203485"/>
                      <a:pt x="65532" y="215567"/>
                      <a:pt x="64165" y="227970"/>
                    </a:cubicBezTo>
                    <a:cubicBezTo>
                      <a:pt x="62311" y="246374"/>
                      <a:pt x="60310" y="265578"/>
                      <a:pt x="58309" y="285503"/>
                    </a:cubicBezTo>
                    <a:cubicBezTo>
                      <a:pt x="56600" y="302947"/>
                      <a:pt x="54892" y="320951"/>
                      <a:pt x="53135" y="339355"/>
                    </a:cubicBezTo>
                    <a:cubicBezTo>
                      <a:pt x="51622" y="356078"/>
                      <a:pt x="50060" y="373122"/>
                      <a:pt x="48499" y="390486"/>
                    </a:cubicBezTo>
                    <a:cubicBezTo>
                      <a:pt x="46498" y="414491"/>
                      <a:pt x="44448" y="439137"/>
                      <a:pt x="42349" y="464102"/>
                    </a:cubicBezTo>
                    <a:cubicBezTo>
                      <a:pt x="41324" y="476985"/>
                      <a:pt x="40299" y="489948"/>
                      <a:pt x="39274" y="503071"/>
                    </a:cubicBezTo>
                    <a:cubicBezTo>
                      <a:pt x="36981" y="534278"/>
                      <a:pt x="34589" y="565884"/>
                      <a:pt x="32295" y="597811"/>
                    </a:cubicBezTo>
                    <a:cubicBezTo>
                      <a:pt x="31807" y="605013"/>
                      <a:pt x="31319" y="612295"/>
                      <a:pt x="30831" y="619496"/>
                    </a:cubicBezTo>
                    <a:cubicBezTo>
                      <a:pt x="28342" y="658385"/>
                      <a:pt x="25560" y="697433"/>
                      <a:pt x="23364" y="736242"/>
                    </a:cubicBezTo>
                    <a:cubicBezTo>
                      <a:pt x="21119" y="774490"/>
                      <a:pt x="18825" y="812419"/>
                      <a:pt x="16921" y="849547"/>
                    </a:cubicBezTo>
                    <a:cubicBezTo>
                      <a:pt x="16482" y="857949"/>
                      <a:pt x="16043" y="866351"/>
                      <a:pt x="15604" y="874592"/>
                    </a:cubicBezTo>
                    <a:cubicBezTo>
                      <a:pt x="14140" y="902198"/>
                      <a:pt x="12822" y="929244"/>
                      <a:pt x="11553" y="955490"/>
                    </a:cubicBezTo>
                    <a:cubicBezTo>
                      <a:pt x="10626" y="973734"/>
                      <a:pt x="9845" y="991578"/>
                      <a:pt x="9113" y="1008942"/>
                    </a:cubicBezTo>
                    <a:cubicBezTo>
                      <a:pt x="8478" y="1023105"/>
                      <a:pt x="7844" y="1037028"/>
                      <a:pt x="7258" y="1050551"/>
                    </a:cubicBezTo>
                    <a:cubicBezTo>
                      <a:pt x="5940" y="1080638"/>
                      <a:pt x="4818" y="1108884"/>
                      <a:pt x="3890" y="1134809"/>
                    </a:cubicBezTo>
                    <a:cubicBezTo>
                      <a:pt x="3012" y="1156094"/>
                      <a:pt x="2280" y="1175618"/>
                      <a:pt x="1792" y="1193142"/>
                    </a:cubicBezTo>
                    <a:cubicBezTo>
                      <a:pt x="474" y="1220508"/>
                      <a:pt x="-161" y="1239552"/>
                      <a:pt x="35" y="1247634"/>
                    </a:cubicBezTo>
                    <a:cubicBezTo>
                      <a:pt x="425" y="1261717"/>
                      <a:pt x="19167" y="1277161"/>
                      <a:pt x="19508" y="1289004"/>
                    </a:cubicBezTo>
                    <a:cubicBezTo>
                      <a:pt x="20045" y="1304127"/>
                      <a:pt x="38835" y="1319730"/>
                      <a:pt x="39226" y="1330292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5842584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4687248C-CDC8-AACC-11AE-238112573557}"/>
                  </a:ext>
                </a:extLst>
              </p:cNvPr>
              <p:cNvSpPr/>
              <p:nvPr/>
            </p:nvSpPr>
            <p:spPr>
              <a:xfrm>
                <a:off x="478227" y="6114079"/>
                <a:ext cx="233485" cy="1025265"/>
              </a:xfrm>
              <a:custGeom>
                <a:avLst/>
                <a:gdLst>
                  <a:gd name="connsiteX0" fmla="*/ 233486 w 233485"/>
                  <a:gd name="connsiteY0" fmla="*/ 0 h 1025265"/>
                  <a:gd name="connsiteX1" fmla="*/ 217526 w 233485"/>
                  <a:gd name="connsiteY1" fmla="*/ 38168 h 1025265"/>
                  <a:gd name="connsiteX2" fmla="*/ 200200 w 233485"/>
                  <a:gd name="connsiteY2" fmla="*/ 83218 h 1025265"/>
                  <a:gd name="connsiteX3" fmla="*/ 189951 w 233485"/>
                  <a:gd name="connsiteY3" fmla="*/ 111384 h 1025265"/>
                  <a:gd name="connsiteX4" fmla="*/ 179068 w 233485"/>
                  <a:gd name="connsiteY4" fmla="*/ 143151 h 1025265"/>
                  <a:gd name="connsiteX5" fmla="*/ 167647 w 233485"/>
                  <a:gd name="connsiteY5" fmla="*/ 178039 h 1025265"/>
                  <a:gd name="connsiteX6" fmla="*/ 155934 w 233485"/>
                  <a:gd name="connsiteY6" fmla="*/ 215807 h 1025265"/>
                  <a:gd name="connsiteX7" fmla="*/ 149931 w 233485"/>
                  <a:gd name="connsiteY7" fmla="*/ 235652 h 1025265"/>
                  <a:gd name="connsiteX8" fmla="*/ 144074 w 233485"/>
                  <a:gd name="connsiteY8" fmla="*/ 256216 h 1025265"/>
                  <a:gd name="connsiteX9" fmla="*/ 138071 w 233485"/>
                  <a:gd name="connsiteY9" fmla="*/ 277261 h 1025265"/>
                  <a:gd name="connsiteX10" fmla="*/ 132214 w 233485"/>
                  <a:gd name="connsiteY10" fmla="*/ 298866 h 1025265"/>
                  <a:gd name="connsiteX11" fmla="*/ 120501 w 233485"/>
                  <a:gd name="connsiteY11" fmla="*/ 343355 h 1025265"/>
                  <a:gd name="connsiteX12" fmla="*/ 109032 w 233485"/>
                  <a:gd name="connsiteY12" fmla="*/ 389366 h 1025265"/>
                  <a:gd name="connsiteX13" fmla="*/ 87167 w 233485"/>
                  <a:gd name="connsiteY13" fmla="*/ 484186 h 1025265"/>
                  <a:gd name="connsiteX14" fmla="*/ 67254 w 233485"/>
                  <a:gd name="connsiteY14" fmla="*/ 580288 h 1025265"/>
                  <a:gd name="connsiteX15" fmla="*/ 49635 w 233485"/>
                  <a:gd name="connsiteY15" fmla="*/ 674308 h 1025265"/>
                  <a:gd name="connsiteX16" fmla="*/ 22109 w 233485"/>
                  <a:gd name="connsiteY16" fmla="*/ 842985 h 1025265"/>
                  <a:gd name="connsiteX17" fmla="*/ 5564 w 233485"/>
                  <a:gd name="connsiteY17" fmla="*/ 963972 h 1025265"/>
                  <a:gd name="connsiteX18" fmla="*/ 1415 w 233485"/>
                  <a:gd name="connsiteY18" fmla="*/ 998379 h 1025265"/>
                  <a:gd name="connsiteX19" fmla="*/ 0 w 233485"/>
                  <a:gd name="connsiteY19" fmla="*/ 1011102 h 1025265"/>
                  <a:gd name="connsiteX20" fmla="*/ 73111 w 233485"/>
                  <a:gd name="connsiteY20" fmla="*/ 1025265 h 1025265"/>
                  <a:gd name="connsiteX21" fmla="*/ 73550 w 233485"/>
                  <a:gd name="connsiteY21" fmla="*/ 1013983 h 1025265"/>
                  <a:gd name="connsiteX22" fmla="*/ 75209 w 233485"/>
                  <a:gd name="connsiteY22" fmla="*/ 980856 h 1025265"/>
                  <a:gd name="connsiteX23" fmla="*/ 83165 w 233485"/>
                  <a:gd name="connsiteY23" fmla="*/ 861549 h 1025265"/>
                  <a:gd name="connsiteX24" fmla="*/ 98636 w 233485"/>
                  <a:gd name="connsiteY24" fmla="*/ 693112 h 1025265"/>
                  <a:gd name="connsiteX25" fmla="*/ 109520 w 233485"/>
                  <a:gd name="connsiteY25" fmla="*/ 598532 h 1025265"/>
                  <a:gd name="connsiteX26" fmla="*/ 122453 w 233485"/>
                  <a:gd name="connsiteY26" fmla="*/ 501390 h 1025265"/>
                  <a:gd name="connsiteX27" fmla="*/ 137436 w 233485"/>
                  <a:gd name="connsiteY27" fmla="*/ 404969 h 1025265"/>
                  <a:gd name="connsiteX28" fmla="*/ 145538 w 233485"/>
                  <a:gd name="connsiteY28" fmla="*/ 357999 h 1025265"/>
                  <a:gd name="connsiteX29" fmla="*/ 153981 w 233485"/>
                  <a:gd name="connsiteY29" fmla="*/ 312389 h 1025265"/>
                  <a:gd name="connsiteX30" fmla="*/ 158276 w 233485"/>
                  <a:gd name="connsiteY30" fmla="*/ 290224 h 1025265"/>
                  <a:gd name="connsiteX31" fmla="*/ 162718 w 233485"/>
                  <a:gd name="connsiteY31" fmla="*/ 268619 h 1025265"/>
                  <a:gd name="connsiteX32" fmla="*/ 167110 w 233485"/>
                  <a:gd name="connsiteY32" fmla="*/ 247414 h 1025265"/>
                  <a:gd name="connsiteX33" fmla="*/ 171649 w 233485"/>
                  <a:gd name="connsiteY33" fmla="*/ 226930 h 1025265"/>
                  <a:gd name="connsiteX34" fmla="*/ 180581 w 233485"/>
                  <a:gd name="connsiteY34" fmla="*/ 187721 h 1025265"/>
                  <a:gd name="connsiteX35" fmla="*/ 189414 w 233485"/>
                  <a:gd name="connsiteY35" fmla="*/ 151393 h 1025265"/>
                  <a:gd name="connsiteX36" fmla="*/ 197955 w 233485"/>
                  <a:gd name="connsiteY36" fmla="*/ 118186 h 1025265"/>
                  <a:gd name="connsiteX37" fmla="*/ 206155 w 233485"/>
                  <a:gd name="connsiteY37" fmla="*/ 88579 h 1025265"/>
                  <a:gd name="connsiteX38" fmla="*/ 220211 w 233485"/>
                  <a:gd name="connsiteY38" fmla="*/ 40969 h 1025265"/>
                  <a:gd name="connsiteX39" fmla="*/ 233486 w 233485"/>
                  <a:gd name="connsiteY39" fmla="*/ 0 h 1025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33485" h="1025265">
                    <a:moveTo>
                      <a:pt x="233486" y="0"/>
                    </a:moveTo>
                    <a:cubicBezTo>
                      <a:pt x="233486" y="0"/>
                      <a:pt x="227678" y="13843"/>
                      <a:pt x="217526" y="38168"/>
                    </a:cubicBezTo>
                    <a:cubicBezTo>
                      <a:pt x="212743" y="50651"/>
                      <a:pt x="206594" y="65534"/>
                      <a:pt x="200200" y="83218"/>
                    </a:cubicBezTo>
                    <a:cubicBezTo>
                      <a:pt x="196979" y="92100"/>
                      <a:pt x="193563" y="101462"/>
                      <a:pt x="189951" y="111384"/>
                    </a:cubicBezTo>
                    <a:cubicBezTo>
                      <a:pt x="186486" y="121467"/>
                      <a:pt x="182874" y="132029"/>
                      <a:pt x="179068" y="143151"/>
                    </a:cubicBezTo>
                    <a:cubicBezTo>
                      <a:pt x="175212" y="154194"/>
                      <a:pt x="171600" y="165956"/>
                      <a:pt x="167647" y="178039"/>
                    </a:cubicBezTo>
                    <a:cubicBezTo>
                      <a:pt x="163694" y="190122"/>
                      <a:pt x="159838" y="202765"/>
                      <a:pt x="155934" y="215807"/>
                    </a:cubicBezTo>
                    <a:cubicBezTo>
                      <a:pt x="153981" y="222369"/>
                      <a:pt x="151981" y="228930"/>
                      <a:pt x="149931" y="235652"/>
                    </a:cubicBezTo>
                    <a:cubicBezTo>
                      <a:pt x="147978" y="242453"/>
                      <a:pt x="146026" y="249255"/>
                      <a:pt x="144074" y="256216"/>
                    </a:cubicBezTo>
                    <a:cubicBezTo>
                      <a:pt x="142073" y="263178"/>
                      <a:pt x="140121" y="270139"/>
                      <a:pt x="138071" y="277261"/>
                    </a:cubicBezTo>
                    <a:cubicBezTo>
                      <a:pt x="136119" y="284382"/>
                      <a:pt x="134166" y="291584"/>
                      <a:pt x="132214" y="298866"/>
                    </a:cubicBezTo>
                    <a:cubicBezTo>
                      <a:pt x="128212" y="313349"/>
                      <a:pt x="124357" y="328232"/>
                      <a:pt x="120501" y="343355"/>
                    </a:cubicBezTo>
                    <a:cubicBezTo>
                      <a:pt x="116548" y="358399"/>
                      <a:pt x="112838" y="373842"/>
                      <a:pt x="109032" y="389366"/>
                    </a:cubicBezTo>
                    <a:cubicBezTo>
                      <a:pt x="101467" y="420412"/>
                      <a:pt x="94244" y="452259"/>
                      <a:pt x="87167" y="484186"/>
                    </a:cubicBezTo>
                    <a:cubicBezTo>
                      <a:pt x="80236" y="516193"/>
                      <a:pt x="73501" y="548361"/>
                      <a:pt x="67254" y="580288"/>
                    </a:cubicBezTo>
                    <a:cubicBezTo>
                      <a:pt x="60958" y="612135"/>
                      <a:pt x="55053" y="643662"/>
                      <a:pt x="49635" y="674308"/>
                    </a:cubicBezTo>
                    <a:cubicBezTo>
                      <a:pt x="38654" y="735522"/>
                      <a:pt x="29479" y="793214"/>
                      <a:pt x="22109" y="842985"/>
                    </a:cubicBezTo>
                    <a:cubicBezTo>
                      <a:pt x="14691" y="892676"/>
                      <a:pt x="9224" y="934525"/>
                      <a:pt x="5564" y="963972"/>
                    </a:cubicBezTo>
                    <a:cubicBezTo>
                      <a:pt x="3709" y="978695"/>
                      <a:pt x="2343" y="990378"/>
                      <a:pt x="1415" y="998379"/>
                    </a:cubicBezTo>
                    <a:cubicBezTo>
                      <a:pt x="488" y="1006701"/>
                      <a:pt x="0" y="1011102"/>
                      <a:pt x="0" y="1011102"/>
                    </a:cubicBezTo>
                    <a:lnTo>
                      <a:pt x="73111" y="1025265"/>
                    </a:lnTo>
                    <a:cubicBezTo>
                      <a:pt x="73111" y="1025265"/>
                      <a:pt x="73257" y="1021344"/>
                      <a:pt x="73550" y="1013983"/>
                    </a:cubicBezTo>
                    <a:cubicBezTo>
                      <a:pt x="73940" y="1006301"/>
                      <a:pt x="74477" y="995099"/>
                      <a:pt x="75209" y="980856"/>
                    </a:cubicBezTo>
                    <a:cubicBezTo>
                      <a:pt x="76820" y="952129"/>
                      <a:pt x="79309" y="910920"/>
                      <a:pt x="83165" y="861549"/>
                    </a:cubicBezTo>
                    <a:cubicBezTo>
                      <a:pt x="87020" y="812179"/>
                      <a:pt x="92047" y="754566"/>
                      <a:pt x="98636" y="693112"/>
                    </a:cubicBezTo>
                    <a:cubicBezTo>
                      <a:pt x="101906" y="662386"/>
                      <a:pt x="105518" y="630699"/>
                      <a:pt x="109520" y="598532"/>
                    </a:cubicBezTo>
                    <a:cubicBezTo>
                      <a:pt x="113473" y="566365"/>
                      <a:pt x="117865" y="533877"/>
                      <a:pt x="122453" y="501390"/>
                    </a:cubicBezTo>
                    <a:cubicBezTo>
                      <a:pt x="127187" y="468983"/>
                      <a:pt x="132117" y="436656"/>
                      <a:pt x="137436" y="404969"/>
                    </a:cubicBezTo>
                    <a:cubicBezTo>
                      <a:pt x="140121" y="389125"/>
                      <a:pt x="142707" y="373442"/>
                      <a:pt x="145538" y="357999"/>
                    </a:cubicBezTo>
                    <a:cubicBezTo>
                      <a:pt x="148271" y="342555"/>
                      <a:pt x="151053" y="327272"/>
                      <a:pt x="153981" y="312389"/>
                    </a:cubicBezTo>
                    <a:cubicBezTo>
                      <a:pt x="155397" y="304947"/>
                      <a:pt x="156861" y="297505"/>
                      <a:pt x="158276" y="290224"/>
                    </a:cubicBezTo>
                    <a:cubicBezTo>
                      <a:pt x="159789" y="282942"/>
                      <a:pt x="161254" y="275741"/>
                      <a:pt x="162718" y="268619"/>
                    </a:cubicBezTo>
                    <a:cubicBezTo>
                      <a:pt x="164182" y="261497"/>
                      <a:pt x="165646" y="254376"/>
                      <a:pt x="167110" y="247414"/>
                    </a:cubicBezTo>
                    <a:cubicBezTo>
                      <a:pt x="168623" y="240453"/>
                      <a:pt x="170136" y="233651"/>
                      <a:pt x="171649" y="226930"/>
                    </a:cubicBezTo>
                    <a:cubicBezTo>
                      <a:pt x="174626" y="213407"/>
                      <a:pt x="177506" y="200284"/>
                      <a:pt x="180581" y="187721"/>
                    </a:cubicBezTo>
                    <a:cubicBezTo>
                      <a:pt x="183606" y="175159"/>
                      <a:pt x="186388" y="162836"/>
                      <a:pt x="189414" y="151393"/>
                    </a:cubicBezTo>
                    <a:cubicBezTo>
                      <a:pt x="192392" y="139791"/>
                      <a:pt x="195271" y="128748"/>
                      <a:pt x="197955" y="118186"/>
                    </a:cubicBezTo>
                    <a:cubicBezTo>
                      <a:pt x="200835" y="107784"/>
                      <a:pt x="203568" y="97861"/>
                      <a:pt x="206155" y="88579"/>
                    </a:cubicBezTo>
                    <a:cubicBezTo>
                      <a:pt x="211279" y="69935"/>
                      <a:pt x="216355" y="54252"/>
                      <a:pt x="220211" y="40969"/>
                    </a:cubicBezTo>
                    <a:cubicBezTo>
                      <a:pt x="228703" y="14883"/>
                      <a:pt x="233486" y="0"/>
                      <a:pt x="23348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7833689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CA724B69-568C-5B34-5CE7-E23024C67AF7}"/>
                  </a:ext>
                </a:extLst>
              </p:cNvPr>
              <p:cNvSpPr/>
              <p:nvPr/>
            </p:nvSpPr>
            <p:spPr>
              <a:xfrm>
                <a:off x="450059" y="5995413"/>
                <a:ext cx="82732" cy="1074716"/>
              </a:xfrm>
              <a:custGeom>
                <a:avLst/>
                <a:gdLst>
                  <a:gd name="connsiteX0" fmla="*/ 59843 w 82732"/>
                  <a:gd name="connsiteY0" fmla="*/ 0 h 1074716"/>
                  <a:gd name="connsiteX1" fmla="*/ 51155 w 82732"/>
                  <a:gd name="connsiteY1" fmla="*/ 43850 h 1074716"/>
                  <a:gd name="connsiteX2" fmla="*/ 42322 w 82732"/>
                  <a:gd name="connsiteY2" fmla="*/ 94981 h 1074716"/>
                  <a:gd name="connsiteX3" fmla="*/ 37343 w 82732"/>
                  <a:gd name="connsiteY3" fmla="*/ 126668 h 1074716"/>
                  <a:gd name="connsiteX4" fmla="*/ 32414 w 82732"/>
                  <a:gd name="connsiteY4" fmla="*/ 162036 h 1074716"/>
                  <a:gd name="connsiteX5" fmla="*/ 27533 w 82732"/>
                  <a:gd name="connsiteY5" fmla="*/ 200684 h 1074716"/>
                  <a:gd name="connsiteX6" fmla="*/ 22848 w 82732"/>
                  <a:gd name="connsiteY6" fmla="*/ 242293 h 1074716"/>
                  <a:gd name="connsiteX7" fmla="*/ 20554 w 82732"/>
                  <a:gd name="connsiteY7" fmla="*/ 264058 h 1074716"/>
                  <a:gd name="connsiteX8" fmla="*/ 18456 w 82732"/>
                  <a:gd name="connsiteY8" fmla="*/ 286383 h 1074716"/>
                  <a:gd name="connsiteX9" fmla="*/ 16357 w 82732"/>
                  <a:gd name="connsiteY9" fmla="*/ 309268 h 1074716"/>
                  <a:gd name="connsiteX10" fmla="*/ 14454 w 82732"/>
                  <a:gd name="connsiteY10" fmla="*/ 332633 h 1074716"/>
                  <a:gd name="connsiteX11" fmla="*/ 10891 w 82732"/>
                  <a:gd name="connsiteY11" fmla="*/ 380564 h 1074716"/>
                  <a:gd name="connsiteX12" fmla="*/ 7816 w 82732"/>
                  <a:gd name="connsiteY12" fmla="*/ 429855 h 1074716"/>
                  <a:gd name="connsiteX13" fmla="*/ 3228 w 82732"/>
                  <a:gd name="connsiteY13" fmla="*/ 530677 h 1074716"/>
                  <a:gd name="connsiteX14" fmla="*/ 690 w 82732"/>
                  <a:gd name="connsiteY14" fmla="*/ 631739 h 1074716"/>
                  <a:gd name="connsiteX15" fmla="*/ 7 w 82732"/>
                  <a:gd name="connsiteY15" fmla="*/ 729760 h 1074716"/>
                  <a:gd name="connsiteX16" fmla="*/ 2691 w 82732"/>
                  <a:gd name="connsiteY16" fmla="*/ 903799 h 1074716"/>
                  <a:gd name="connsiteX17" fmla="*/ 7621 w 82732"/>
                  <a:gd name="connsiteY17" fmla="*/ 1027106 h 1074716"/>
                  <a:gd name="connsiteX18" fmla="*/ 9573 w 82732"/>
                  <a:gd name="connsiteY18" fmla="*/ 1061913 h 1074716"/>
                  <a:gd name="connsiteX19" fmla="*/ 10403 w 82732"/>
                  <a:gd name="connsiteY19" fmla="*/ 1074716 h 1074716"/>
                  <a:gd name="connsiteX20" fmla="*/ 82733 w 82732"/>
                  <a:gd name="connsiteY20" fmla="*/ 1054472 h 1074716"/>
                  <a:gd name="connsiteX21" fmla="*/ 81220 w 82732"/>
                  <a:gd name="connsiteY21" fmla="*/ 1043509 h 1074716"/>
                  <a:gd name="connsiteX22" fmla="*/ 77120 w 82732"/>
                  <a:gd name="connsiteY22" fmla="*/ 1011022 h 1074716"/>
                  <a:gd name="connsiteX23" fmla="*/ 64235 w 82732"/>
                  <a:gd name="connsiteY23" fmla="*/ 893236 h 1074716"/>
                  <a:gd name="connsiteX24" fmla="*/ 50082 w 82732"/>
                  <a:gd name="connsiteY24" fmla="*/ 725039 h 1074716"/>
                  <a:gd name="connsiteX25" fmla="*/ 44225 w 82732"/>
                  <a:gd name="connsiteY25" fmla="*/ 629578 h 1074716"/>
                  <a:gd name="connsiteX26" fmla="*/ 39930 w 82732"/>
                  <a:gd name="connsiteY26" fmla="*/ 530677 h 1074716"/>
                  <a:gd name="connsiteX27" fmla="*/ 37685 w 82732"/>
                  <a:gd name="connsiteY27" fmla="*/ 431535 h 1074716"/>
                  <a:gd name="connsiteX28" fmla="*/ 37392 w 82732"/>
                  <a:gd name="connsiteY28" fmla="*/ 382884 h 1074716"/>
                  <a:gd name="connsiteX29" fmla="*/ 37636 w 82732"/>
                  <a:gd name="connsiteY29" fmla="*/ 335354 h 1074716"/>
                  <a:gd name="connsiteX30" fmla="*/ 37929 w 82732"/>
                  <a:gd name="connsiteY30" fmla="*/ 312149 h 1074716"/>
                  <a:gd name="connsiteX31" fmla="*/ 38466 w 82732"/>
                  <a:gd name="connsiteY31" fmla="*/ 289424 h 1074716"/>
                  <a:gd name="connsiteX32" fmla="*/ 39003 w 82732"/>
                  <a:gd name="connsiteY32" fmla="*/ 267179 h 1074716"/>
                  <a:gd name="connsiteX33" fmla="*/ 39784 w 82732"/>
                  <a:gd name="connsiteY33" fmla="*/ 245494 h 1074716"/>
                  <a:gd name="connsiteX34" fmla="*/ 41590 w 82732"/>
                  <a:gd name="connsiteY34" fmla="*/ 203885 h 1074716"/>
                  <a:gd name="connsiteX35" fmla="*/ 43786 w 82732"/>
                  <a:gd name="connsiteY35" fmla="*/ 164996 h 1074716"/>
                  <a:gd name="connsiteX36" fmla="*/ 46275 w 82732"/>
                  <a:gd name="connsiteY36" fmla="*/ 129308 h 1074716"/>
                  <a:gd name="connsiteX37" fmla="*/ 49008 w 82732"/>
                  <a:gd name="connsiteY37" fmla="*/ 97221 h 1074716"/>
                  <a:gd name="connsiteX38" fmla="*/ 54279 w 82732"/>
                  <a:gd name="connsiteY38" fmla="*/ 45130 h 1074716"/>
                  <a:gd name="connsiteX39" fmla="*/ 59843 w 82732"/>
                  <a:gd name="connsiteY39" fmla="*/ 0 h 10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2732" h="1074716">
                    <a:moveTo>
                      <a:pt x="59843" y="0"/>
                    </a:moveTo>
                    <a:cubicBezTo>
                      <a:pt x="59843" y="0"/>
                      <a:pt x="56670" y="15923"/>
                      <a:pt x="51155" y="43850"/>
                    </a:cubicBezTo>
                    <a:cubicBezTo>
                      <a:pt x="48764" y="58013"/>
                      <a:pt x="45396" y="75137"/>
                      <a:pt x="42322" y="94981"/>
                    </a:cubicBezTo>
                    <a:cubicBezTo>
                      <a:pt x="40760" y="104903"/>
                      <a:pt x="39100" y="115545"/>
                      <a:pt x="37343" y="126668"/>
                    </a:cubicBezTo>
                    <a:cubicBezTo>
                      <a:pt x="35782" y="137870"/>
                      <a:pt x="34122" y="149713"/>
                      <a:pt x="32414" y="162036"/>
                    </a:cubicBezTo>
                    <a:cubicBezTo>
                      <a:pt x="30608" y="174358"/>
                      <a:pt x="29193" y="187321"/>
                      <a:pt x="27533" y="200684"/>
                    </a:cubicBezTo>
                    <a:cubicBezTo>
                      <a:pt x="25825" y="214047"/>
                      <a:pt x="24361" y="227970"/>
                      <a:pt x="22848" y="242293"/>
                    </a:cubicBezTo>
                    <a:cubicBezTo>
                      <a:pt x="22067" y="249415"/>
                      <a:pt x="21335" y="256696"/>
                      <a:pt x="20554" y="264058"/>
                    </a:cubicBezTo>
                    <a:cubicBezTo>
                      <a:pt x="19871" y="271420"/>
                      <a:pt x="19188" y="278861"/>
                      <a:pt x="18456" y="286383"/>
                    </a:cubicBezTo>
                    <a:cubicBezTo>
                      <a:pt x="17772" y="293905"/>
                      <a:pt x="17040" y="301586"/>
                      <a:pt x="16357" y="309268"/>
                    </a:cubicBezTo>
                    <a:cubicBezTo>
                      <a:pt x="15723" y="316950"/>
                      <a:pt x="15088" y="324791"/>
                      <a:pt x="14454" y="332633"/>
                    </a:cubicBezTo>
                    <a:cubicBezTo>
                      <a:pt x="13136" y="348317"/>
                      <a:pt x="11965" y="364400"/>
                      <a:pt x="10891" y="380564"/>
                    </a:cubicBezTo>
                    <a:cubicBezTo>
                      <a:pt x="9719" y="396807"/>
                      <a:pt x="8792" y="413211"/>
                      <a:pt x="7816" y="429855"/>
                    </a:cubicBezTo>
                    <a:cubicBezTo>
                      <a:pt x="5913" y="463062"/>
                      <a:pt x="4449" y="496829"/>
                      <a:pt x="3228" y="530677"/>
                    </a:cubicBezTo>
                    <a:cubicBezTo>
                      <a:pt x="2106" y="564524"/>
                      <a:pt x="1227" y="598372"/>
                      <a:pt x="690" y="631739"/>
                    </a:cubicBezTo>
                    <a:cubicBezTo>
                      <a:pt x="154" y="665106"/>
                      <a:pt x="-42" y="697993"/>
                      <a:pt x="7" y="729760"/>
                    </a:cubicBezTo>
                    <a:cubicBezTo>
                      <a:pt x="7" y="793374"/>
                      <a:pt x="1179" y="852828"/>
                      <a:pt x="2691" y="903799"/>
                    </a:cubicBezTo>
                    <a:cubicBezTo>
                      <a:pt x="4156" y="954770"/>
                      <a:pt x="6108" y="997259"/>
                      <a:pt x="7621" y="1027106"/>
                    </a:cubicBezTo>
                    <a:cubicBezTo>
                      <a:pt x="8402" y="1042069"/>
                      <a:pt x="9085" y="1053832"/>
                      <a:pt x="9573" y="1061913"/>
                    </a:cubicBezTo>
                    <a:cubicBezTo>
                      <a:pt x="10110" y="1070235"/>
                      <a:pt x="10403" y="1074716"/>
                      <a:pt x="10403" y="1074716"/>
                    </a:cubicBezTo>
                    <a:lnTo>
                      <a:pt x="82733" y="1054472"/>
                    </a:lnTo>
                    <a:cubicBezTo>
                      <a:pt x="82733" y="1054472"/>
                      <a:pt x="82196" y="1050631"/>
                      <a:pt x="81220" y="1043509"/>
                    </a:cubicBezTo>
                    <a:cubicBezTo>
                      <a:pt x="80292" y="1035988"/>
                      <a:pt x="78877" y="1025025"/>
                      <a:pt x="77120" y="1011022"/>
                    </a:cubicBezTo>
                    <a:cubicBezTo>
                      <a:pt x="73703" y="982856"/>
                      <a:pt x="69018" y="942287"/>
                      <a:pt x="64235" y="893236"/>
                    </a:cubicBezTo>
                    <a:cubicBezTo>
                      <a:pt x="59404" y="844266"/>
                      <a:pt x="54328" y="786813"/>
                      <a:pt x="50082" y="725039"/>
                    </a:cubicBezTo>
                    <a:cubicBezTo>
                      <a:pt x="47934" y="694153"/>
                      <a:pt x="45933" y="662146"/>
                      <a:pt x="44225" y="629578"/>
                    </a:cubicBezTo>
                    <a:cubicBezTo>
                      <a:pt x="42468" y="597011"/>
                      <a:pt x="41101" y="563884"/>
                      <a:pt x="39930" y="530677"/>
                    </a:cubicBezTo>
                    <a:cubicBezTo>
                      <a:pt x="38905" y="497469"/>
                      <a:pt x="38027" y="464262"/>
                      <a:pt x="37685" y="431535"/>
                    </a:cubicBezTo>
                    <a:cubicBezTo>
                      <a:pt x="37490" y="415211"/>
                      <a:pt x="37295" y="398888"/>
                      <a:pt x="37392" y="382884"/>
                    </a:cubicBezTo>
                    <a:cubicBezTo>
                      <a:pt x="37343" y="366801"/>
                      <a:pt x="37392" y="350957"/>
                      <a:pt x="37636" y="335354"/>
                    </a:cubicBezTo>
                    <a:cubicBezTo>
                      <a:pt x="37734" y="327512"/>
                      <a:pt x="37832" y="319830"/>
                      <a:pt x="37929" y="312149"/>
                    </a:cubicBezTo>
                    <a:cubicBezTo>
                      <a:pt x="38124" y="304467"/>
                      <a:pt x="38271" y="296945"/>
                      <a:pt x="38466" y="289424"/>
                    </a:cubicBezTo>
                    <a:cubicBezTo>
                      <a:pt x="38661" y="281902"/>
                      <a:pt x="38808" y="274460"/>
                      <a:pt x="39003" y="267179"/>
                    </a:cubicBezTo>
                    <a:cubicBezTo>
                      <a:pt x="39296" y="259817"/>
                      <a:pt x="39540" y="252615"/>
                      <a:pt x="39784" y="245494"/>
                    </a:cubicBezTo>
                    <a:cubicBezTo>
                      <a:pt x="40321" y="231171"/>
                      <a:pt x="40809" y="217248"/>
                      <a:pt x="41590" y="203885"/>
                    </a:cubicBezTo>
                    <a:cubicBezTo>
                      <a:pt x="42322" y="190442"/>
                      <a:pt x="42859" y="177399"/>
                      <a:pt x="43786" y="164996"/>
                    </a:cubicBezTo>
                    <a:cubicBezTo>
                      <a:pt x="44664" y="152593"/>
                      <a:pt x="45494" y="140591"/>
                      <a:pt x="46275" y="129308"/>
                    </a:cubicBezTo>
                    <a:cubicBezTo>
                      <a:pt x="47251" y="118026"/>
                      <a:pt x="48178" y="107304"/>
                      <a:pt x="49008" y="97221"/>
                    </a:cubicBezTo>
                    <a:cubicBezTo>
                      <a:pt x="50716" y="77057"/>
                      <a:pt x="52815" y="59693"/>
                      <a:pt x="54279" y="45130"/>
                    </a:cubicBezTo>
                    <a:cubicBezTo>
                      <a:pt x="57793" y="16484"/>
                      <a:pt x="59843" y="0"/>
                      <a:pt x="5984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848078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29E6B3CE-B970-D745-4ABF-8862E1611138}"/>
                  </a:ext>
                </a:extLst>
              </p:cNvPr>
              <p:cNvSpPr/>
              <p:nvPr/>
            </p:nvSpPr>
            <p:spPr>
              <a:xfrm>
                <a:off x="339246" y="5935800"/>
                <a:ext cx="79633" cy="1073195"/>
              </a:xfrm>
              <a:custGeom>
                <a:avLst/>
                <a:gdLst>
                  <a:gd name="connsiteX0" fmla="*/ 67823 w 79633"/>
                  <a:gd name="connsiteY0" fmla="*/ 0 h 1073195"/>
                  <a:gd name="connsiteX1" fmla="*/ 58647 w 79633"/>
                  <a:gd name="connsiteY1" fmla="*/ 43610 h 1073195"/>
                  <a:gd name="connsiteX2" fmla="*/ 49277 w 79633"/>
                  <a:gd name="connsiteY2" fmla="*/ 94501 h 1073195"/>
                  <a:gd name="connsiteX3" fmla="*/ 43957 w 79633"/>
                  <a:gd name="connsiteY3" fmla="*/ 126028 h 1073195"/>
                  <a:gd name="connsiteX4" fmla="*/ 38637 w 79633"/>
                  <a:gd name="connsiteY4" fmla="*/ 161235 h 1073195"/>
                  <a:gd name="connsiteX5" fmla="*/ 33317 w 79633"/>
                  <a:gd name="connsiteY5" fmla="*/ 199724 h 1073195"/>
                  <a:gd name="connsiteX6" fmla="*/ 28193 w 79633"/>
                  <a:gd name="connsiteY6" fmla="*/ 241173 h 1073195"/>
                  <a:gd name="connsiteX7" fmla="*/ 25655 w 79633"/>
                  <a:gd name="connsiteY7" fmla="*/ 262858 h 1073195"/>
                  <a:gd name="connsiteX8" fmla="*/ 23312 w 79633"/>
                  <a:gd name="connsiteY8" fmla="*/ 285183 h 1073195"/>
                  <a:gd name="connsiteX9" fmla="*/ 20969 w 79633"/>
                  <a:gd name="connsiteY9" fmla="*/ 307988 h 1073195"/>
                  <a:gd name="connsiteX10" fmla="*/ 18822 w 79633"/>
                  <a:gd name="connsiteY10" fmla="*/ 331273 h 1073195"/>
                  <a:gd name="connsiteX11" fmla="*/ 14771 w 79633"/>
                  <a:gd name="connsiteY11" fmla="*/ 379123 h 1073195"/>
                  <a:gd name="connsiteX12" fmla="*/ 11208 w 79633"/>
                  <a:gd name="connsiteY12" fmla="*/ 428334 h 1073195"/>
                  <a:gd name="connsiteX13" fmla="*/ 5547 w 79633"/>
                  <a:gd name="connsiteY13" fmla="*/ 528996 h 1073195"/>
                  <a:gd name="connsiteX14" fmla="*/ 1984 w 79633"/>
                  <a:gd name="connsiteY14" fmla="*/ 629979 h 1073195"/>
                  <a:gd name="connsiteX15" fmla="*/ 276 w 79633"/>
                  <a:gd name="connsiteY15" fmla="*/ 728000 h 1073195"/>
                  <a:gd name="connsiteX16" fmla="*/ 1106 w 79633"/>
                  <a:gd name="connsiteY16" fmla="*/ 902038 h 1073195"/>
                  <a:gd name="connsiteX17" fmla="*/ 4766 w 79633"/>
                  <a:gd name="connsiteY17" fmla="*/ 1025505 h 1073195"/>
                  <a:gd name="connsiteX18" fmla="*/ 6376 w 79633"/>
                  <a:gd name="connsiteY18" fmla="*/ 1060393 h 1073195"/>
                  <a:gd name="connsiteX19" fmla="*/ 7060 w 79633"/>
                  <a:gd name="connsiteY19" fmla="*/ 1073196 h 1073195"/>
                  <a:gd name="connsiteX20" fmla="*/ 79634 w 79633"/>
                  <a:gd name="connsiteY20" fmla="*/ 1054952 h 1073195"/>
                  <a:gd name="connsiteX21" fmla="*/ 78267 w 79633"/>
                  <a:gd name="connsiteY21" fmla="*/ 1043910 h 1073195"/>
                  <a:gd name="connsiteX22" fmla="*/ 74509 w 79633"/>
                  <a:gd name="connsiteY22" fmla="*/ 1011342 h 1073195"/>
                  <a:gd name="connsiteX23" fmla="*/ 62845 w 79633"/>
                  <a:gd name="connsiteY23" fmla="*/ 893236 h 1073195"/>
                  <a:gd name="connsiteX24" fmla="*/ 50448 w 79633"/>
                  <a:gd name="connsiteY24" fmla="*/ 724639 h 1073195"/>
                  <a:gd name="connsiteX25" fmla="*/ 45567 w 79633"/>
                  <a:gd name="connsiteY25" fmla="*/ 629018 h 1073195"/>
                  <a:gd name="connsiteX26" fmla="*/ 42297 w 79633"/>
                  <a:gd name="connsiteY26" fmla="*/ 530037 h 1073195"/>
                  <a:gd name="connsiteX27" fmla="*/ 41077 w 79633"/>
                  <a:gd name="connsiteY27" fmla="*/ 430895 h 1073195"/>
                  <a:gd name="connsiteX28" fmla="*/ 41273 w 79633"/>
                  <a:gd name="connsiteY28" fmla="*/ 382244 h 1073195"/>
                  <a:gd name="connsiteX29" fmla="*/ 42005 w 79633"/>
                  <a:gd name="connsiteY29" fmla="*/ 334794 h 1073195"/>
                  <a:gd name="connsiteX30" fmla="*/ 42541 w 79633"/>
                  <a:gd name="connsiteY30" fmla="*/ 311588 h 1073195"/>
                  <a:gd name="connsiteX31" fmla="*/ 43322 w 79633"/>
                  <a:gd name="connsiteY31" fmla="*/ 288864 h 1073195"/>
                  <a:gd name="connsiteX32" fmla="*/ 44103 w 79633"/>
                  <a:gd name="connsiteY32" fmla="*/ 266619 h 1073195"/>
                  <a:gd name="connsiteX33" fmla="*/ 45128 w 79633"/>
                  <a:gd name="connsiteY33" fmla="*/ 244934 h 1073195"/>
                  <a:gd name="connsiteX34" fmla="*/ 47373 w 79633"/>
                  <a:gd name="connsiteY34" fmla="*/ 203405 h 1073195"/>
                  <a:gd name="connsiteX35" fmla="*/ 49960 w 79633"/>
                  <a:gd name="connsiteY35" fmla="*/ 164596 h 1073195"/>
                  <a:gd name="connsiteX36" fmla="*/ 52791 w 79633"/>
                  <a:gd name="connsiteY36" fmla="*/ 128988 h 1073195"/>
                  <a:gd name="connsiteX37" fmla="*/ 55865 w 79633"/>
                  <a:gd name="connsiteY37" fmla="*/ 96981 h 1073195"/>
                  <a:gd name="connsiteX38" fmla="*/ 61673 w 79633"/>
                  <a:gd name="connsiteY38" fmla="*/ 45050 h 1073195"/>
                  <a:gd name="connsiteX39" fmla="*/ 67823 w 79633"/>
                  <a:gd name="connsiteY39" fmla="*/ 0 h 1073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9633" h="1073195">
                    <a:moveTo>
                      <a:pt x="67823" y="0"/>
                    </a:moveTo>
                    <a:cubicBezTo>
                      <a:pt x="67823" y="0"/>
                      <a:pt x="64504" y="15844"/>
                      <a:pt x="58647" y="43610"/>
                    </a:cubicBezTo>
                    <a:cubicBezTo>
                      <a:pt x="56109" y="57693"/>
                      <a:pt x="52595" y="74656"/>
                      <a:pt x="49277" y="94501"/>
                    </a:cubicBezTo>
                    <a:cubicBezTo>
                      <a:pt x="47617" y="104423"/>
                      <a:pt x="45860" y="114905"/>
                      <a:pt x="43957" y="126028"/>
                    </a:cubicBezTo>
                    <a:cubicBezTo>
                      <a:pt x="42249" y="137230"/>
                      <a:pt x="40492" y="148993"/>
                      <a:pt x="38637" y="161235"/>
                    </a:cubicBezTo>
                    <a:cubicBezTo>
                      <a:pt x="36685" y="173478"/>
                      <a:pt x="35172" y="186441"/>
                      <a:pt x="33317" y="199724"/>
                    </a:cubicBezTo>
                    <a:cubicBezTo>
                      <a:pt x="31463" y="213007"/>
                      <a:pt x="29852" y="226930"/>
                      <a:pt x="28193" y="241173"/>
                    </a:cubicBezTo>
                    <a:cubicBezTo>
                      <a:pt x="27363" y="248295"/>
                      <a:pt x="26533" y="255576"/>
                      <a:pt x="25655" y="262858"/>
                    </a:cubicBezTo>
                    <a:cubicBezTo>
                      <a:pt x="24874" y="270219"/>
                      <a:pt x="24093" y="277661"/>
                      <a:pt x="23312" y="285183"/>
                    </a:cubicBezTo>
                    <a:cubicBezTo>
                      <a:pt x="22531" y="292704"/>
                      <a:pt x="21750" y="300306"/>
                      <a:pt x="20969" y="307988"/>
                    </a:cubicBezTo>
                    <a:cubicBezTo>
                      <a:pt x="20286" y="315669"/>
                      <a:pt x="19554" y="323431"/>
                      <a:pt x="18822" y="331273"/>
                    </a:cubicBezTo>
                    <a:cubicBezTo>
                      <a:pt x="17309" y="346956"/>
                      <a:pt x="16040" y="362960"/>
                      <a:pt x="14771" y="379123"/>
                    </a:cubicBezTo>
                    <a:cubicBezTo>
                      <a:pt x="13404" y="395287"/>
                      <a:pt x="12331" y="411771"/>
                      <a:pt x="11208" y="428334"/>
                    </a:cubicBezTo>
                    <a:cubicBezTo>
                      <a:pt x="8963" y="461462"/>
                      <a:pt x="7157" y="495229"/>
                      <a:pt x="5547" y="528996"/>
                    </a:cubicBezTo>
                    <a:cubicBezTo>
                      <a:pt x="4083" y="562764"/>
                      <a:pt x="2814" y="596611"/>
                      <a:pt x="1984" y="629979"/>
                    </a:cubicBezTo>
                    <a:cubicBezTo>
                      <a:pt x="1106" y="663346"/>
                      <a:pt x="520" y="696153"/>
                      <a:pt x="276" y="728000"/>
                    </a:cubicBezTo>
                    <a:cubicBezTo>
                      <a:pt x="-359" y="791614"/>
                      <a:pt x="178" y="851067"/>
                      <a:pt x="1106" y="902038"/>
                    </a:cubicBezTo>
                    <a:cubicBezTo>
                      <a:pt x="2033" y="953010"/>
                      <a:pt x="3546" y="995579"/>
                      <a:pt x="4766" y="1025505"/>
                    </a:cubicBezTo>
                    <a:cubicBezTo>
                      <a:pt x="5400" y="1040469"/>
                      <a:pt x="5937" y="1052231"/>
                      <a:pt x="6376" y="1060393"/>
                    </a:cubicBezTo>
                    <a:cubicBezTo>
                      <a:pt x="6816" y="1068715"/>
                      <a:pt x="7060" y="1073196"/>
                      <a:pt x="7060" y="1073196"/>
                    </a:cubicBezTo>
                    <a:lnTo>
                      <a:pt x="79634" y="1054952"/>
                    </a:lnTo>
                    <a:cubicBezTo>
                      <a:pt x="79634" y="1054952"/>
                      <a:pt x="79146" y="1051111"/>
                      <a:pt x="78267" y="1043910"/>
                    </a:cubicBezTo>
                    <a:cubicBezTo>
                      <a:pt x="77389" y="1036388"/>
                      <a:pt x="76120" y="1025345"/>
                      <a:pt x="74509" y="1011342"/>
                    </a:cubicBezTo>
                    <a:cubicBezTo>
                      <a:pt x="71386" y="983096"/>
                      <a:pt x="67139" y="942367"/>
                      <a:pt x="62845" y="893236"/>
                    </a:cubicBezTo>
                    <a:cubicBezTo>
                      <a:pt x="58550" y="844106"/>
                      <a:pt x="54060" y="786573"/>
                      <a:pt x="50448" y="724639"/>
                    </a:cubicBezTo>
                    <a:cubicBezTo>
                      <a:pt x="48593" y="693672"/>
                      <a:pt x="46934" y="661665"/>
                      <a:pt x="45567" y="629018"/>
                    </a:cubicBezTo>
                    <a:cubicBezTo>
                      <a:pt x="44152" y="596451"/>
                      <a:pt x="43127" y="563244"/>
                      <a:pt x="42297" y="530037"/>
                    </a:cubicBezTo>
                    <a:cubicBezTo>
                      <a:pt x="41614" y="496829"/>
                      <a:pt x="41077" y="463622"/>
                      <a:pt x="41077" y="430895"/>
                    </a:cubicBezTo>
                    <a:cubicBezTo>
                      <a:pt x="41077" y="414571"/>
                      <a:pt x="41028" y="398248"/>
                      <a:pt x="41273" y="382244"/>
                    </a:cubicBezTo>
                    <a:cubicBezTo>
                      <a:pt x="41419" y="366161"/>
                      <a:pt x="41614" y="350317"/>
                      <a:pt x="42005" y="334794"/>
                    </a:cubicBezTo>
                    <a:cubicBezTo>
                      <a:pt x="42200" y="327032"/>
                      <a:pt x="42346" y="319270"/>
                      <a:pt x="42541" y="311588"/>
                    </a:cubicBezTo>
                    <a:cubicBezTo>
                      <a:pt x="42786" y="303907"/>
                      <a:pt x="43078" y="296385"/>
                      <a:pt x="43322" y="288864"/>
                    </a:cubicBezTo>
                    <a:cubicBezTo>
                      <a:pt x="43566" y="281342"/>
                      <a:pt x="43859" y="273900"/>
                      <a:pt x="44103" y="266619"/>
                    </a:cubicBezTo>
                    <a:cubicBezTo>
                      <a:pt x="44445" y="259337"/>
                      <a:pt x="44787" y="252055"/>
                      <a:pt x="45128" y="244934"/>
                    </a:cubicBezTo>
                    <a:cubicBezTo>
                      <a:pt x="45811" y="230691"/>
                      <a:pt x="46446" y="216768"/>
                      <a:pt x="47373" y="203405"/>
                    </a:cubicBezTo>
                    <a:cubicBezTo>
                      <a:pt x="48252" y="190042"/>
                      <a:pt x="48886" y="176999"/>
                      <a:pt x="49960" y="164596"/>
                    </a:cubicBezTo>
                    <a:cubicBezTo>
                      <a:pt x="50936" y="152193"/>
                      <a:pt x="51912" y="140271"/>
                      <a:pt x="52791" y="128988"/>
                    </a:cubicBezTo>
                    <a:cubicBezTo>
                      <a:pt x="53864" y="117706"/>
                      <a:pt x="54889" y="106984"/>
                      <a:pt x="55865" y="96981"/>
                    </a:cubicBezTo>
                    <a:cubicBezTo>
                      <a:pt x="57769" y="76817"/>
                      <a:pt x="60063" y="59533"/>
                      <a:pt x="61673" y="45050"/>
                    </a:cubicBezTo>
                    <a:cubicBezTo>
                      <a:pt x="65578" y="16324"/>
                      <a:pt x="67823" y="0"/>
                      <a:pt x="6782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907717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2" name="Graphic 44">
            <a:extLst>
              <a:ext uri="{FF2B5EF4-FFF2-40B4-BE49-F238E27FC236}">
                <a16:creationId xmlns:a16="http://schemas.microsoft.com/office/drawing/2014/main" id="{8842D13B-5A9D-3ACC-7034-86787D218F2C}"/>
              </a:ext>
            </a:extLst>
          </p:cNvPr>
          <p:cNvGrpSpPr/>
          <p:nvPr/>
        </p:nvGrpSpPr>
        <p:grpSpPr>
          <a:xfrm flipH="1">
            <a:off x="-457772" y="5719672"/>
            <a:ext cx="895101" cy="1533217"/>
            <a:chOff x="3454780" y="5719672"/>
            <a:chExt cx="895101" cy="1533217"/>
          </a:xfrm>
        </p:grpSpPr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8552AC2F-60D9-35A3-7683-90092EA8ACCB}"/>
                </a:ext>
              </a:extLst>
            </p:cNvPr>
            <p:cNvSpPr/>
            <p:nvPr/>
          </p:nvSpPr>
          <p:spPr>
            <a:xfrm>
              <a:off x="3506855" y="6058947"/>
              <a:ext cx="266868" cy="960931"/>
            </a:xfrm>
            <a:custGeom>
              <a:avLst/>
              <a:gdLst>
                <a:gd name="connsiteX0" fmla="*/ 0 w 266868"/>
                <a:gd name="connsiteY0" fmla="*/ 0 h 960931"/>
                <a:gd name="connsiteX1" fmla="*/ 5808 w 266868"/>
                <a:gd name="connsiteY1" fmla="*/ 7041 h 960931"/>
                <a:gd name="connsiteX2" fmla="*/ 12787 w 266868"/>
                <a:gd name="connsiteY2" fmla="*/ 15443 h 960931"/>
                <a:gd name="connsiteX3" fmla="*/ 22060 w 266868"/>
                <a:gd name="connsiteY3" fmla="*/ 27206 h 960931"/>
                <a:gd name="connsiteX4" fmla="*/ 45828 w 266868"/>
                <a:gd name="connsiteY4" fmla="*/ 62334 h 960931"/>
                <a:gd name="connsiteX5" fmla="*/ 59592 w 266868"/>
                <a:gd name="connsiteY5" fmla="*/ 85459 h 960931"/>
                <a:gd name="connsiteX6" fmla="*/ 66766 w 266868"/>
                <a:gd name="connsiteY6" fmla="*/ 98502 h 960931"/>
                <a:gd name="connsiteX7" fmla="*/ 74087 w 266868"/>
                <a:gd name="connsiteY7" fmla="*/ 112425 h 960931"/>
                <a:gd name="connsiteX8" fmla="*/ 88924 w 266868"/>
                <a:gd name="connsiteY8" fmla="*/ 143071 h 960931"/>
                <a:gd name="connsiteX9" fmla="*/ 103809 w 266868"/>
                <a:gd name="connsiteY9" fmla="*/ 177079 h 960931"/>
                <a:gd name="connsiteX10" fmla="*/ 118500 w 266868"/>
                <a:gd name="connsiteY10" fmla="*/ 214207 h 960931"/>
                <a:gd name="connsiteX11" fmla="*/ 132800 w 266868"/>
                <a:gd name="connsiteY11" fmla="*/ 254056 h 960931"/>
                <a:gd name="connsiteX12" fmla="*/ 159789 w 266868"/>
                <a:gd name="connsiteY12" fmla="*/ 340235 h 960931"/>
                <a:gd name="connsiteX13" fmla="*/ 166183 w 266868"/>
                <a:gd name="connsiteY13" fmla="*/ 362800 h 960931"/>
                <a:gd name="connsiteX14" fmla="*/ 172235 w 266868"/>
                <a:gd name="connsiteY14" fmla="*/ 385685 h 960931"/>
                <a:gd name="connsiteX15" fmla="*/ 183948 w 266868"/>
                <a:gd name="connsiteY15" fmla="*/ 432095 h 960931"/>
                <a:gd name="connsiteX16" fmla="*/ 194881 w 266868"/>
                <a:gd name="connsiteY16" fmla="*/ 479065 h 960931"/>
                <a:gd name="connsiteX17" fmla="*/ 204983 w 266868"/>
                <a:gd name="connsiteY17" fmla="*/ 526116 h 960931"/>
                <a:gd name="connsiteX18" fmla="*/ 222602 w 266868"/>
                <a:gd name="connsiteY18" fmla="*/ 618616 h 960931"/>
                <a:gd name="connsiteX19" fmla="*/ 237049 w 266868"/>
                <a:gd name="connsiteY19" fmla="*/ 706155 h 960931"/>
                <a:gd name="connsiteX20" fmla="*/ 248372 w 266868"/>
                <a:gd name="connsiteY20" fmla="*/ 785373 h 960931"/>
                <a:gd name="connsiteX21" fmla="*/ 262525 w 266868"/>
                <a:gd name="connsiteY21" fmla="*/ 905319 h 960931"/>
                <a:gd name="connsiteX22" fmla="*/ 265795 w 266868"/>
                <a:gd name="connsiteY22" fmla="*/ 939567 h 960931"/>
                <a:gd name="connsiteX23" fmla="*/ 266869 w 266868"/>
                <a:gd name="connsiteY23" fmla="*/ 952369 h 960931"/>
                <a:gd name="connsiteX24" fmla="*/ 193319 w 266868"/>
                <a:gd name="connsiteY24" fmla="*/ 960931 h 960931"/>
                <a:gd name="connsiteX25" fmla="*/ 193172 w 266868"/>
                <a:gd name="connsiteY25" fmla="*/ 950129 h 960931"/>
                <a:gd name="connsiteX26" fmla="*/ 192391 w 266868"/>
                <a:gd name="connsiteY26" fmla="*/ 917882 h 960931"/>
                <a:gd name="connsiteX27" fmla="*/ 186974 w 266868"/>
                <a:gd name="connsiteY27" fmla="*/ 801456 h 960931"/>
                <a:gd name="connsiteX28" fmla="*/ 181459 w 266868"/>
                <a:gd name="connsiteY28" fmla="*/ 723679 h 960931"/>
                <a:gd name="connsiteX29" fmla="*/ 173504 w 266868"/>
                <a:gd name="connsiteY29" fmla="*/ 637180 h 960931"/>
                <a:gd name="connsiteX30" fmla="*/ 162815 w 266868"/>
                <a:gd name="connsiteY30" fmla="*/ 545240 h 960931"/>
                <a:gd name="connsiteX31" fmla="*/ 156324 w 266868"/>
                <a:gd name="connsiteY31" fmla="*/ 498269 h 960931"/>
                <a:gd name="connsiteX32" fmla="*/ 149003 w 266868"/>
                <a:gd name="connsiteY32" fmla="*/ 451219 h 960931"/>
                <a:gd name="connsiteX33" fmla="*/ 140902 w 266868"/>
                <a:gd name="connsiteY33" fmla="*/ 404569 h 960931"/>
                <a:gd name="connsiteX34" fmla="*/ 136607 w 266868"/>
                <a:gd name="connsiteY34" fmla="*/ 381444 h 960931"/>
                <a:gd name="connsiteX35" fmla="*/ 131970 w 266868"/>
                <a:gd name="connsiteY35" fmla="*/ 358719 h 960931"/>
                <a:gd name="connsiteX36" fmla="*/ 111862 w 266868"/>
                <a:gd name="connsiteY36" fmla="*/ 271020 h 960931"/>
                <a:gd name="connsiteX37" fmla="*/ 100784 w 266868"/>
                <a:gd name="connsiteY37" fmla="*/ 230051 h 960931"/>
                <a:gd name="connsiteX38" fmla="*/ 89168 w 266868"/>
                <a:gd name="connsiteY38" fmla="*/ 191642 h 960931"/>
                <a:gd name="connsiteX39" fmla="*/ 77113 w 266868"/>
                <a:gd name="connsiteY39" fmla="*/ 156114 h 960931"/>
                <a:gd name="connsiteX40" fmla="*/ 64863 w 266868"/>
                <a:gd name="connsiteY40" fmla="*/ 123787 h 960931"/>
                <a:gd name="connsiteX41" fmla="*/ 58713 w 266868"/>
                <a:gd name="connsiteY41" fmla="*/ 108984 h 960931"/>
                <a:gd name="connsiteX42" fmla="*/ 52661 w 266868"/>
                <a:gd name="connsiteY42" fmla="*/ 94981 h 960931"/>
                <a:gd name="connsiteX43" fmla="*/ 40850 w 266868"/>
                <a:gd name="connsiteY43" fmla="*/ 69935 h 960931"/>
                <a:gd name="connsiteX44" fmla="*/ 20059 w 266868"/>
                <a:gd name="connsiteY44" fmla="*/ 31287 h 960931"/>
                <a:gd name="connsiteX45" fmla="*/ 11665 w 266868"/>
                <a:gd name="connsiteY45" fmla="*/ 17844 h 960931"/>
                <a:gd name="connsiteX46" fmla="*/ 5320 w 266868"/>
                <a:gd name="connsiteY46" fmla="*/ 8162 h 960931"/>
                <a:gd name="connsiteX47" fmla="*/ 0 w 266868"/>
                <a:gd name="connsiteY47" fmla="*/ 0 h 960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66868" h="960931">
                  <a:moveTo>
                    <a:pt x="0" y="0"/>
                  </a:moveTo>
                  <a:cubicBezTo>
                    <a:pt x="0" y="0"/>
                    <a:pt x="2001" y="2400"/>
                    <a:pt x="5808" y="7041"/>
                  </a:cubicBezTo>
                  <a:cubicBezTo>
                    <a:pt x="7711" y="9362"/>
                    <a:pt x="10054" y="12163"/>
                    <a:pt x="12787" y="15443"/>
                  </a:cubicBezTo>
                  <a:cubicBezTo>
                    <a:pt x="15520" y="18804"/>
                    <a:pt x="18790" y="22325"/>
                    <a:pt x="22060" y="27206"/>
                  </a:cubicBezTo>
                  <a:cubicBezTo>
                    <a:pt x="28698" y="36728"/>
                    <a:pt x="37239" y="47771"/>
                    <a:pt x="45828" y="62334"/>
                  </a:cubicBezTo>
                  <a:cubicBezTo>
                    <a:pt x="50221" y="69455"/>
                    <a:pt x="55053" y="76817"/>
                    <a:pt x="59592" y="85459"/>
                  </a:cubicBezTo>
                  <a:cubicBezTo>
                    <a:pt x="61934" y="89700"/>
                    <a:pt x="64277" y="94021"/>
                    <a:pt x="66766" y="98502"/>
                  </a:cubicBezTo>
                  <a:cubicBezTo>
                    <a:pt x="69206" y="102983"/>
                    <a:pt x="71793" y="107464"/>
                    <a:pt x="74087" y="112425"/>
                  </a:cubicBezTo>
                  <a:cubicBezTo>
                    <a:pt x="78821" y="122187"/>
                    <a:pt x="83946" y="132269"/>
                    <a:pt x="88924" y="143071"/>
                  </a:cubicBezTo>
                  <a:cubicBezTo>
                    <a:pt x="93707" y="154034"/>
                    <a:pt x="98831" y="165236"/>
                    <a:pt x="103809" y="177079"/>
                  </a:cubicBezTo>
                  <a:cubicBezTo>
                    <a:pt x="108543" y="189162"/>
                    <a:pt x="113668" y="201324"/>
                    <a:pt x="118500" y="214207"/>
                  </a:cubicBezTo>
                  <a:cubicBezTo>
                    <a:pt x="123137" y="227250"/>
                    <a:pt x="128261" y="240293"/>
                    <a:pt x="132800" y="254056"/>
                  </a:cubicBezTo>
                  <a:cubicBezTo>
                    <a:pt x="142122" y="281502"/>
                    <a:pt x="151297" y="310308"/>
                    <a:pt x="159789" y="340235"/>
                  </a:cubicBezTo>
                  <a:cubicBezTo>
                    <a:pt x="161937" y="347676"/>
                    <a:pt x="164035" y="355198"/>
                    <a:pt x="166183" y="362800"/>
                  </a:cubicBezTo>
                  <a:cubicBezTo>
                    <a:pt x="168184" y="370401"/>
                    <a:pt x="170234" y="378083"/>
                    <a:pt x="172235" y="385685"/>
                  </a:cubicBezTo>
                  <a:cubicBezTo>
                    <a:pt x="176383" y="400968"/>
                    <a:pt x="180141" y="416572"/>
                    <a:pt x="183948" y="432095"/>
                  </a:cubicBezTo>
                  <a:cubicBezTo>
                    <a:pt x="187853" y="447618"/>
                    <a:pt x="191220" y="463382"/>
                    <a:pt x="194881" y="479065"/>
                  </a:cubicBezTo>
                  <a:cubicBezTo>
                    <a:pt x="198346" y="494749"/>
                    <a:pt x="201665" y="510512"/>
                    <a:pt x="204983" y="526116"/>
                  </a:cubicBezTo>
                  <a:cubicBezTo>
                    <a:pt x="211328" y="557402"/>
                    <a:pt x="217331" y="588449"/>
                    <a:pt x="222602" y="618616"/>
                  </a:cubicBezTo>
                  <a:cubicBezTo>
                    <a:pt x="228020" y="648783"/>
                    <a:pt x="232705" y="678229"/>
                    <a:pt x="237049" y="706155"/>
                  </a:cubicBezTo>
                  <a:cubicBezTo>
                    <a:pt x="241295" y="734161"/>
                    <a:pt x="245102" y="760727"/>
                    <a:pt x="248372" y="785373"/>
                  </a:cubicBezTo>
                  <a:cubicBezTo>
                    <a:pt x="254912" y="834664"/>
                    <a:pt x="259548" y="876113"/>
                    <a:pt x="262525" y="905319"/>
                  </a:cubicBezTo>
                  <a:cubicBezTo>
                    <a:pt x="263989" y="919962"/>
                    <a:pt x="265112" y="931565"/>
                    <a:pt x="265795" y="939567"/>
                  </a:cubicBezTo>
                  <a:cubicBezTo>
                    <a:pt x="266478" y="947888"/>
                    <a:pt x="266869" y="952369"/>
                    <a:pt x="266869" y="952369"/>
                  </a:cubicBezTo>
                  <a:lnTo>
                    <a:pt x="193319" y="960931"/>
                  </a:lnTo>
                  <a:cubicBezTo>
                    <a:pt x="193319" y="960931"/>
                    <a:pt x="193270" y="957170"/>
                    <a:pt x="193172" y="950129"/>
                  </a:cubicBezTo>
                  <a:cubicBezTo>
                    <a:pt x="193075" y="942847"/>
                    <a:pt x="192782" y="931805"/>
                    <a:pt x="192391" y="917882"/>
                  </a:cubicBezTo>
                  <a:cubicBezTo>
                    <a:pt x="191562" y="889876"/>
                    <a:pt x="189903" y="849707"/>
                    <a:pt x="186974" y="801456"/>
                  </a:cubicBezTo>
                  <a:cubicBezTo>
                    <a:pt x="185510" y="777371"/>
                    <a:pt x="183655" y="751205"/>
                    <a:pt x="181459" y="723679"/>
                  </a:cubicBezTo>
                  <a:cubicBezTo>
                    <a:pt x="179165" y="696153"/>
                    <a:pt x="176676" y="667027"/>
                    <a:pt x="173504" y="637180"/>
                  </a:cubicBezTo>
                  <a:cubicBezTo>
                    <a:pt x="170478" y="607173"/>
                    <a:pt x="166817" y="576447"/>
                    <a:pt x="162815" y="545240"/>
                  </a:cubicBezTo>
                  <a:cubicBezTo>
                    <a:pt x="160717" y="529716"/>
                    <a:pt x="158569" y="513953"/>
                    <a:pt x="156324" y="498269"/>
                  </a:cubicBezTo>
                  <a:cubicBezTo>
                    <a:pt x="153884" y="482666"/>
                    <a:pt x="151688" y="466823"/>
                    <a:pt x="149003" y="451219"/>
                  </a:cubicBezTo>
                  <a:cubicBezTo>
                    <a:pt x="146368" y="435616"/>
                    <a:pt x="143830" y="419932"/>
                    <a:pt x="140902" y="404569"/>
                  </a:cubicBezTo>
                  <a:cubicBezTo>
                    <a:pt x="139486" y="396807"/>
                    <a:pt x="138071" y="389125"/>
                    <a:pt x="136607" y="381444"/>
                  </a:cubicBezTo>
                  <a:cubicBezTo>
                    <a:pt x="135045" y="373842"/>
                    <a:pt x="133532" y="366240"/>
                    <a:pt x="131970" y="358719"/>
                  </a:cubicBezTo>
                  <a:cubicBezTo>
                    <a:pt x="125870" y="328392"/>
                    <a:pt x="118988" y="299106"/>
                    <a:pt x="111862" y="271020"/>
                  </a:cubicBezTo>
                  <a:cubicBezTo>
                    <a:pt x="108397" y="256856"/>
                    <a:pt x="104395" y="243493"/>
                    <a:pt x="100784" y="230051"/>
                  </a:cubicBezTo>
                  <a:cubicBezTo>
                    <a:pt x="97025" y="216768"/>
                    <a:pt x="92926" y="204125"/>
                    <a:pt x="89168" y="191642"/>
                  </a:cubicBezTo>
                  <a:cubicBezTo>
                    <a:pt x="85215" y="179319"/>
                    <a:pt x="81017" y="167637"/>
                    <a:pt x="77113" y="156114"/>
                  </a:cubicBezTo>
                  <a:cubicBezTo>
                    <a:pt x="73062" y="144752"/>
                    <a:pt x="68767" y="134189"/>
                    <a:pt x="64863" y="123787"/>
                  </a:cubicBezTo>
                  <a:cubicBezTo>
                    <a:pt x="62959" y="118506"/>
                    <a:pt x="60763" y="113785"/>
                    <a:pt x="58713" y="108984"/>
                  </a:cubicBezTo>
                  <a:cubicBezTo>
                    <a:pt x="56663" y="104183"/>
                    <a:pt x="54613" y="99542"/>
                    <a:pt x="52661" y="94981"/>
                  </a:cubicBezTo>
                  <a:cubicBezTo>
                    <a:pt x="48854" y="85699"/>
                    <a:pt x="44657" y="77697"/>
                    <a:pt x="40850" y="69935"/>
                  </a:cubicBezTo>
                  <a:cubicBezTo>
                    <a:pt x="33432" y="54012"/>
                    <a:pt x="25965" y="41929"/>
                    <a:pt x="20059" y="31287"/>
                  </a:cubicBezTo>
                  <a:cubicBezTo>
                    <a:pt x="17180" y="25846"/>
                    <a:pt x="14154" y="21685"/>
                    <a:pt x="11665" y="17844"/>
                  </a:cubicBezTo>
                  <a:cubicBezTo>
                    <a:pt x="9175" y="14003"/>
                    <a:pt x="7028" y="10802"/>
                    <a:pt x="5320" y="8162"/>
                  </a:cubicBezTo>
                  <a:cubicBezTo>
                    <a:pt x="1806" y="2801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5955378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33DB5BF8-36A3-6BB6-D6D8-906921287BFB}"/>
                </a:ext>
              </a:extLst>
            </p:cNvPr>
            <p:cNvSpPr/>
            <p:nvPr/>
          </p:nvSpPr>
          <p:spPr>
            <a:xfrm>
              <a:off x="3673624" y="6059187"/>
              <a:ext cx="111826" cy="1022384"/>
            </a:xfrm>
            <a:custGeom>
              <a:avLst/>
              <a:gdLst>
                <a:gd name="connsiteX0" fmla="*/ 0 w 111826"/>
                <a:gd name="connsiteY0" fmla="*/ 0 h 1022384"/>
                <a:gd name="connsiteX1" fmla="*/ 7858 w 111826"/>
                <a:gd name="connsiteY1" fmla="*/ 42329 h 1022384"/>
                <a:gd name="connsiteX2" fmla="*/ 16838 w 111826"/>
                <a:gd name="connsiteY2" fmla="*/ 90900 h 1022384"/>
                <a:gd name="connsiteX3" fmla="*/ 27868 w 111826"/>
                <a:gd name="connsiteY3" fmla="*/ 154354 h 1022384"/>
                <a:gd name="connsiteX4" fmla="*/ 40411 w 111826"/>
                <a:gd name="connsiteY4" fmla="*/ 229811 h 1022384"/>
                <a:gd name="connsiteX5" fmla="*/ 53345 w 111826"/>
                <a:gd name="connsiteY5" fmla="*/ 314549 h 1022384"/>
                <a:gd name="connsiteX6" fmla="*/ 65936 w 111826"/>
                <a:gd name="connsiteY6" fmla="*/ 405769 h 1022384"/>
                <a:gd name="connsiteX7" fmla="*/ 77650 w 111826"/>
                <a:gd name="connsiteY7" fmla="*/ 500590 h 1022384"/>
                <a:gd name="connsiteX8" fmla="*/ 87948 w 111826"/>
                <a:gd name="connsiteY8" fmla="*/ 595971 h 1022384"/>
                <a:gd name="connsiteX9" fmla="*/ 92389 w 111826"/>
                <a:gd name="connsiteY9" fmla="*/ 643021 h 1022384"/>
                <a:gd name="connsiteX10" fmla="*/ 94537 w 111826"/>
                <a:gd name="connsiteY10" fmla="*/ 666146 h 1022384"/>
                <a:gd name="connsiteX11" fmla="*/ 96391 w 111826"/>
                <a:gd name="connsiteY11" fmla="*/ 689032 h 1022384"/>
                <a:gd name="connsiteX12" fmla="*/ 100003 w 111826"/>
                <a:gd name="connsiteY12" fmla="*/ 733681 h 1022384"/>
                <a:gd name="connsiteX13" fmla="*/ 102980 w 111826"/>
                <a:gd name="connsiteY13" fmla="*/ 776571 h 1022384"/>
                <a:gd name="connsiteX14" fmla="*/ 107616 w 111826"/>
                <a:gd name="connsiteY14" fmla="*/ 855468 h 1022384"/>
                <a:gd name="connsiteX15" fmla="*/ 110301 w 111826"/>
                <a:gd name="connsiteY15" fmla="*/ 922683 h 1022384"/>
                <a:gd name="connsiteX16" fmla="*/ 111570 w 111826"/>
                <a:gd name="connsiteY16" fmla="*/ 974934 h 1022384"/>
                <a:gd name="connsiteX17" fmla="*/ 111814 w 111826"/>
                <a:gd name="connsiteY17" fmla="*/ 1009262 h 1022384"/>
                <a:gd name="connsiteX18" fmla="*/ 111765 w 111826"/>
                <a:gd name="connsiteY18" fmla="*/ 1018784 h 1022384"/>
                <a:gd name="connsiteX19" fmla="*/ 111716 w 111826"/>
                <a:gd name="connsiteY19" fmla="*/ 1022385 h 1022384"/>
                <a:gd name="connsiteX20" fmla="*/ 38264 w 111826"/>
                <a:gd name="connsiteY20" fmla="*/ 1012062 h 1022384"/>
                <a:gd name="connsiteX21" fmla="*/ 38459 w 111826"/>
                <a:gd name="connsiteY21" fmla="*/ 1009742 h 1022384"/>
                <a:gd name="connsiteX22" fmla="*/ 39044 w 111826"/>
                <a:gd name="connsiteY22" fmla="*/ 1002060 h 1022384"/>
                <a:gd name="connsiteX23" fmla="*/ 41046 w 111826"/>
                <a:gd name="connsiteY23" fmla="*/ 971173 h 1022384"/>
                <a:gd name="connsiteX24" fmla="*/ 43339 w 111826"/>
                <a:gd name="connsiteY24" fmla="*/ 922043 h 1022384"/>
                <a:gd name="connsiteX25" fmla="*/ 45341 w 111826"/>
                <a:gd name="connsiteY25" fmla="*/ 857709 h 1022384"/>
                <a:gd name="connsiteX26" fmla="*/ 46317 w 111826"/>
                <a:gd name="connsiteY26" fmla="*/ 781132 h 1022384"/>
                <a:gd name="connsiteX27" fmla="*/ 46463 w 111826"/>
                <a:gd name="connsiteY27" fmla="*/ 739202 h 1022384"/>
                <a:gd name="connsiteX28" fmla="*/ 46072 w 111826"/>
                <a:gd name="connsiteY28" fmla="*/ 695353 h 1022384"/>
                <a:gd name="connsiteX29" fmla="*/ 45877 w 111826"/>
                <a:gd name="connsiteY29" fmla="*/ 672788 h 1022384"/>
                <a:gd name="connsiteX30" fmla="*/ 45389 w 111826"/>
                <a:gd name="connsiteY30" fmla="*/ 649903 h 1022384"/>
                <a:gd name="connsiteX31" fmla="*/ 44364 w 111826"/>
                <a:gd name="connsiteY31" fmla="*/ 603333 h 1022384"/>
                <a:gd name="connsiteX32" fmla="*/ 41046 w 111826"/>
                <a:gd name="connsiteY32" fmla="*/ 508272 h 1022384"/>
                <a:gd name="connsiteX33" fmla="*/ 36214 w 111826"/>
                <a:gd name="connsiteY33" fmla="*/ 413211 h 1022384"/>
                <a:gd name="connsiteX34" fmla="*/ 30308 w 111826"/>
                <a:gd name="connsiteY34" fmla="*/ 321191 h 1022384"/>
                <a:gd name="connsiteX35" fmla="*/ 23573 w 111826"/>
                <a:gd name="connsiteY35" fmla="*/ 235252 h 1022384"/>
                <a:gd name="connsiteX36" fmla="*/ 16545 w 111826"/>
                <a:gd name="connsiteY36" fmla="*/ 158435 h 1022384"/>
                <a:gd name="connsiteX37" fmla="*/ 10152 w 111826"/>
                <a:gd name="connsiteY37" fmla="*/ 93460 h 1022384"/>
                <a:gd name="connsiteX38" fmla="*/ 4685 w 111826"/>
                <a:gd name="connsiteY38" fmla="*/ 43449 h 1022384"/>
                <a:gd name="connsiteX39" fmla="*/ 0 w 111826"/>
                <a:gd name="connsiteY39" fmla="*/ 0 h 1022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11826" h="1022384">
                  <a:moveTo>
                    <a:pt x="0" y="0"/>
                  </a:moveTo>
                  <a:cubicBezTo>
                    <a:pt x="0" y="0"/>
                    <a:pt x="2831" y="15363"/>
                    <a:pt x="7858" y="42329"/>
                  </a:cubicBezTo>
                  <a:cubicBezTo>
                    <a:pt x="10347" y="55772"/>
                    <a:pt x="13373" y="72176"/>
                    <a:pt x="16838" y="90900"/>
                  </a:cubicBezTo>
                  <a:cubicBezTo>
                    <a:pt x="20450" y="109624"/>
                    <a:pt x="23915" y="130989"/>
                    <a:pt x="27868" y="154354"/>
                  </a:cubicBezTo>
                  <a:cubicBezTo>
                    <a:pt x="31724" y="177719"/>
                    <a:pt x="36214" y="202925"/>
                    <a:pt x="40411" y="229811"/>
                  </a:cubicBezTo>
                  <a:cubicBezTo>
                    <a:pt x="44511" y="256776"/>
                    <a:pt x="48854" y="285183"/>
                    <a:pt x="53345" y="314549"/>
                  </a:cubicBezTo>
                  <a:cubicBezTo>
                    <a:pt x="57542" y="344076"/>
                    <a:pt x="61641" y="374642"/>
                    <a:pt x="65936" y="405769"/>
                  </a:cubicBezTo>
                  <a:cubicBezTo>
                    <a:pt x="70036" y="436896"/>
                    <a:pt x="73745" y="468743"/>
                    <a:pt x="77650" y="500590"/>
                  </a:cubicBezTo>
                  <a:cubicBezTo>
                    <a:pt x="81213" y="532517"/>
                    <a:pt x="84678" y="564444"/>
                    <a:pt x="87948" y="595971"/>
                  </a:cubicBezTo>
                  <a:cubicBezTo>
                    <a:pt x="89412" y="611814"/>
                    <a:pt x="90925" y="627498"/>
                    <a:pt x="92389" y="643021"/>
                  </a:cubicBezTo>
                  <a:cubicBezTo>
                    <a:pt x="93121" y="650783"/>
                    <a:pt x="93853" y="658465"/>
                    <a:pt x="94537" y="666146"/>
                  </a:cubicBezTo>
                  <a:cubicBezTo>
                    <a:pt x="95171" y="673828"/>
                    <a:pt x="95805" y="681430"/>
                    <a:pt x="96391" y="689032"/>
                  </a:cubicBezTo>
                  <a:cubicBezTo>
                    <a:pt x="97611" y="704155"/>
                    <a:pt x="98831" y="719118"/>
                    <a:pt x="100003" y="733681"/>
                  </a:cubicBezTo>
                  <a:cubicBezTo>
                    <a:pt x="101028" y="748324"/>
                    <a:pt x="102004" y="762648"/>
                    <a:pt x="102980" y="776571"/>
                  </a:cubicBezTo>
                  <a:cubicBezTo>
                    <a:pt x="105030" y="804417"/>
                    <a:pt x="106201" y="830983"/>
                    <a:pt x="107616" y="855468"/>
                  </a:cubicBezTo>
                  <a:cubicBezTo>
                    <a:pt x="108641" y="880033"/>
                    <a:pt x="109812" y="902518"/>
                    <a:pt x="110301" y="922683"/>
                  </a:cubicBezTo>
                  <a:cubicBezTo>
                    <a:pt x="110984" y="942767"/>
                    <a:pt x="111326" y="960371"/>
                    <a:pt x="111570" y="974934"/>
                  </a:cubicBezTo>
                  <a:cubicBezTo>
                    <a:pt x="111765" y="989658"/>
                    <a:pt x="111863" y="1001020"/>
                    <a:pt x="111814" y="1009262"/>
                  </a:cubicBezTo>
                  <a:cubicBezTo>
                    <a:pt x="111814" y="1013423"/>
                    <a:pt x="111814" y="1016223"/>
                    <a:pt x="111765" y="1018784"/>
                  </a:cubicBezTo>
                  <a:cubicBezTo>
                    <a:pt x="111716" y="1021185"/>
                    <a:pt x="111716" y="1022385"/>
                    <a:pt x="111716" y="1022385"/>
                  </a:cubicBezTo>
                  <a:lnTo>
                    <a:pt x="38264" y="1012062"/>
                  </a:lnTo>
                  <a:cubicBezTo>
                    <a:pt x="38264" y="1012062"/>
                    <a:pt x="38313" y="1011262"/>
                    <a:pt x="38459" y="1009742"/>
                  </a:cubicBezTo>
                  <a:cubicBezTo>
                    <a:pt x="38605" y="1008382"/>
                    <a:pt x="38800" y="1005421"/>
                    <a:pt x="39044" y="1002060"/>
                  </a:cubicBezTo>
                  <a:cubicBezTo>
                    <a:pt x="39582" y="995259"/>
                    <a:pt x="40216" y="984617"/>
                    <a:pt x="41046" y="971173"/>
                  </a:cubicBezTo>
                  <a:cubicBezTo>
                    <a:pt x="41778" y="957650"/>
                    <a:pt x="42656" y="941167"/>
                    <a:pt x="43339" y="922043"/>
                  </a:cubicBezTo>
                  <a:cubicBezTo>
                    <a:pt x="44218" y="902998"/>
                    <a:pt x="44657" y="881314"/>
                    <a:pt x="45341" y="857709"/>
                  </a:cubicBezTo>
                  <a:cubicBezTo>
                    <a:pt x="45682" y="834023"/>
                    <a:pt x="46365" y="808338"/>
                    <a:pt x="46317" y="781132"/>
                  </a:cubicBezTo>
                  <a:cubicBezTo>
                    <a:pt x="46365" y="767529"/>
                    <a:pt x="46414" y="753526"/>
                    <a:pt x="46463" y="739202"/>
                  </a:cubicBezTo>
                  <a:cubicBezTo>
                    <a:pt x="46365" y="724879"/>
                    <a:pt x="46219" y="710236"/>
                    <a:pt x="46072" y="695353"/>
                  </a:cubicBezTo>
                  <a:cubicBezTo>
                    <a:pt x="46024" y="687911"/>
                    <a:pt x="45926" y="680390"/>
                    <a:pt x="45877" y="672788"/>
                  </a:cubicBezTo>
                  <a:cubicBezTo>
                    <a:pt x="45731" y="665186"/>
                    <a:pt x="45536" y="657585"/>
                    <a:pt x="45389" y="649903"/>
                  </a:cubicBezTo>
                  <a:cubicBezTo>
                    <a:pt x="45048" y="634540"/>
                    <a:pt x="44706" y="619016"/>
                    <a:pt x="44364" y="603333"/>
                  </a:cubicBezTo>
                  <a:cubicBezTo>
                    <a:pt x="43388" y="572046"/>
                    <a:pt x="42266" y="540119"/>
                    <a:pt x="41046" y="508272"/>
                  </a:cubicBezTo>
                  <a:cubicBezTo>
                    <a:pt x="39435" y="476505"/>
                    <a:pt x="38069" y="444578"/>
                    <a:pt x="36214" y="413211"/>
                  </a:cubicBezTo>
                  <a:cubicBezTo>
                    <a:pt x="34213" y="381924"/>
                    <a:pt x="32358" y="351037"/>
                    <a:pt x="30308" y="321191"/>
                  </a:cubicBezTo>
                  <a:cubicBezTo>
                    <a:pt x="27966" y="291344"/>
                    <a:pt x="25721" y="262538"/>
                    <a:pt x="23573" y="235252"/>
                  </a:cubicBezTo>
                  <a:cubicBezTo>
                    <a:pt x="21377" y="207886"/>
                    <a:pt x="18693" y="182280"/>
                    <a:pt x="16545" y="158435"/>
                  </a:cubicBezTo>
                  <a:cubicBezTo>
                    <a:pt x="14300" y="134670"/>
                    <a:pt x="12397" y="112745"/>
                    <a:pt x="10152" y="93460"/>
                  </a:cubicBezTo>
                  <a:cubicBezTo>
                    <a:pt x="8053" y="74176"/>
                    <a:pt x="6198" y="57293"/>
                    <a:pt x="4685" y="43449"/>
                  </a:cubicBezTo>
                  <a:cubicBezTo>
                    <a:pt x="1708" y="15843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6014641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D72060E9-A37B-7061-60E7-73B5BB0C926E}"/>
                </a:ext>
              </a:extLst>
            </p:cNvPr>
            <p:cNvSpPr/>
            <p:nvPr/>
          </p:nvSpPr>
          <p:spPr>
            <a:xfrm>
              <a:off x="3454780" y="6168091"/>
              <a:ext cx="157495" cy="1020864"/>
            </a:xfrm>
            <a:custGeom>
              <a:avLst/>
              <a:gdLst>
                <a:gd name="connsiteX0" fmla="*/ 0 w 157495"/>
                <a:gd name="connsiteY0" fmla="*/ 0 h 1020864"/>
                <a:gd name="connsiteX1" fmla="*/ 4685 w 157495"/>
                <a:gd name="connsiteY1" fmla="*/ 9042 h 1020864"/>
                <a:gd name="connsiteX2" fmla="*/ 17375 w 157495"/>
                <a:gd name="connsiteY2" fmla="*/ 35368 h 1020864"/>
                <a:gd name="connsiteX3" fmla="*/ 25769 w 157495"/>
                <a:gd name="connsiteY3" fmla="*/ 55212 h 1020864"/>
                <a:gd name="connsiteX4" fmla="*/ 34847 w 157495"/>
                <a:gd name="connsiteY4" fmla="*/ 79377 h 1020864"/>
                <a:gd name="connsiteX5" fmla="*/ 44218 w 157495"/>
                <a:gd name="connsiteY5" fmla="*/ 107784 h 1020864"/>
                <a:gd name="connsiteX6" fmla="*/ 53735 w 157495"/>
                <a:gd name="connsiteY6" fmla="*/ 140031 h 1020864"/>
                <a:gd name="connsiteX7" fmla="*/ 72379 w 157495"/>
                <a:gd name="connsiteY7" fmla="*/ 214767 h 1020864"/>
                <a:gd name="connsiteX8" fmla="*/ 81213 w 157495"/>
                <a:gd name="connsiteY8" fmla="*/ 256456 h 1020864"/>
                <a:gd name="connsiteX9" fmla="*/ 89607 w 157495"/>
                <a:gd name="connsiteY9" fmla="*/ 300386 h 1020864"/>
                <a:gd name="connsiteX10" fmla="*/ 97465 w 157495"/>
                <a:gd name="connsiteY10" fmla="*/ 346236 h 1020864"/>
                <a:gd name="connsiteX11" fmla="*/ 104785 w 157495"/>
                <a:gd name="connsiteY11" fmla="*/ 393526 h 1020864"/>
                <a:gd name="connsiteX12" fmla="*/ 117817 w 157495"/>
                <a:gd name="connsiteY12" fmla="*/ 490668 h 1020864"/>
                <a:gd name="connsiteX13" fmla="*/ 123527 w 157495"/>
                <a:gd name="connsiteY13" fmla="*/ 539719 h 1020864"/>
                <a:gd name="connsiteX14" fmla="*/ 128749 w 157495"/>
                <a:gd name="connsiteY14" fmla="*/ 588529 h 1020864"/>
                <a:gd name="connsiteX15" fmla="*/ 137632 w 157495"/>
                <a:gd name="connsiteY15" fmla="*/ 683750 h 1020864"/>
                <a:gd name="connsiteX16" fmla="*/ 144562 w 157495"/>
                <a:gd name="connsiteY16" fmla="*/ 773130 h 1020864"/>
                <a:gd name="connsiteX17" fmla="*/ 149784 w 157495"/>
                <a:gd name="connsiteY17" fmla="*/ 853468 h 1020864"/>
                <a:gd name="connsiteX18" fmla="*/ 155836 w 157495"/>
                <a:gd name="connsiteY18" fmla="*/ 974214 h 1020864"/>
                <a:gd name="connsiteX19" fmla="*/ 157105 w 157495"/>
                <a:gd name="connsiteY19" fmla="*/ 1008382 h 1020864"/>
                <a:gd name="connsiteX20" fmla="*/ 157496 w 157495"/>
                <a:gd name="connsiteY20" fmla="*/ 1020864 h 1020864"/>
                <a:gd name="connsiteX21" fmla="*/ 83799 w 157495"/>
                <a:gd name="connsiteY21" fmla="*/ 1019344 h 1020864"/>
                <a:gd name="connsiteX22" fmla="*/ 84238 w 157495"/>
                <a:gd name="connsiteY22" fmla="*/ 1008142 h 1020864"/>
                <a:gd name="connsiteX23" fmla="*/ 85312 w 157495"/>
                <a:gd name="connsiteY23" fmla="*/ 975414 h 1020864"/>
                <a:gd name="connsiteX24" fmla="*/ 87655 w 157495"/>
                <a:gd name="connsiteY24" fmla="*/ 857629 h 1020864"/>
                <a:gd name="connsiteX25" fmla="*/ 88045 w 157495"/>
                <a:gd name="connsiteY25" fmla="*/ 778731 h 1020864"/>
                <a:gd name="connsiteX26" fmla="*/ 87411 w 157495"/>
                <a:gd name="connsiteY26" fmla="*/ 690632 h 1020864"/>
                <a:gd name="connsiteX27" fmla="*/ 85263 w 157495"/>
                <a:gd name="connsiteY27" fmla="*/ 596451 h 1020864"/>
                <a:gd name="connsiteX28" fmla="*/ 83555 w 157495"/>
                <a:gd name="connsiteY28" fmla="*/ 548040 h 1020864"/>
                <a:gd name="connsiteX29" fmla="*/ 81359 w 157495"/>
                <a:gd name="connsiteY29" fmla="*/ 499310 h 1020864"/>
                <a:gd name="connsiteX30" fmla="*/ 75307 w 157495"/>
                <a:gd name="connsiteY30" fmla="*/ 402488 h 1020864"/>
                <a:gd name="connsiteX31" fmla="*/ 71403 w 157495"/>
                <a:gd name="connsiteY31" fmla="*/ 355198 h 1020864"/>
                <a:gd name="connsiteX32" fmla="*/ 66864 w 157495"/>
                <a:gd name="connsiteY32" fmla="*/ 309268 h 1020864"/>
                <a:gd name="connsiteX33" fmla="*/ 61690 w 157495"/>
                <a:gd name="connsiteY33" fmla="*/ 265098 h 1020864"/>
                <a:gd name="connsiteX34" fmla="*/ 55931 w 157495"/>
                <a:gd name="connsiteY34" fmla="*/ 223089 h 1020864"/>
                <a:gd name="connsiteX35" fmla="*/ 42900 w 157495"/>
                <a:gd name="connsiteY35" fmla="*/ 147152 h 1020864"/>
                <a:gd name="connsiteX36" fmla="*/ 35823 w 157495"/>
                <a:gd name="connsiteY36" fmla="*/ 114025 h 1020864"/>
                <a:gd name="connsiteX37" fmla="*/ 28600 w 157495"/>
                <a:gd name="connsiteY37" fmla="*/ 84579 h 1020864"/>
                <a:gd name="connsiteX38" fmla="*/ 21377 w 157495"/>
                <a:gd name="connsiteY38" fmla="*/ 59293 h 1020864"/>
                <a:gd name="connsiteX39" fmla="*/ 14544 w 157495"/>
                <a:gd name="connsiteY39" fmla="*/ 38488 h 1020864"/>
                <a:gd name="connsiteX40" fmla="*/ 3856 w 157495"/>
                <a:gd name="connsiteY40" fmla="*/ 10082 h 1020864"/>
                <a:gd name="connsiteX41" fmla="*/ 0 w 157495"/>
                <a:gd name="connsiteY41" fmla="*/ 0 h 1020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7495" h="1020864">
                  <a:moveTo>
                    <a:pt x="0" y="0"/>
                  </a:moveTo>
                  <a:cubicBezTo>
                    <a:pt x="0" y="0"/>
                    <a:pt x="1611" y="3121"/>
                    <a:pt x="4685" y="9042"/>
                  </a:cubicBezTo>
                  <a:cubicBezTo>
                    <a:pt x="7663" y="15043"/>
                    <a:pt x="12397" y="23285"/>
                    <a:pt x="17375" y="35368"/>
                  </a:cubicBezTo>
                  <a:cubicBezTo>
                    <a:pt x="19864" y="41369"/>
                    <a:pt x="22988" y="47690"/>
                    <a:pt x="25769" y="55212"/>
                  </a:cubicBezTo>
                  <a:cubicBezTo>
                    <a:pt x="28551" y="62654"/>
                    <a:pt x="31626" y="70736"/>
                    <a:pt x="34847" y="79377"/>
                  </a:cubicBezTo>
                  <a:cubicBezTo>
                    <a:pt x="37873" y="88179"/>
                    <a:pt x="40899" y="97782"/>
                    <a:pt x="44218" y="107784"/>
                  </a:cubicBezTo>
                  <a:cubicBezTo>
                    <a:pt x="47537" y="117786"/>
                    <a:pt x="50416" y="128748"/>
                    <a:pt x="53735" y="140031"/>
                  </a:cubicBezTo>
                  <a:cubicBezTo>
                    <a:pt x="60080" y="162756"/>
                    <a:pt x="66327" y="187881"/>
                    <a:pt x="72379" y="214767"/>
                  </a:cubicBezTo>
                  <a:cubicBezTo>
                    <a:pt x="75502" y="228210"/>
                    <a:pt x="78187" y="242213"/>
                    <a:pt x="81213" y="256456"/>
                  </a:cubicBezTo>
                  <a:cubicBezTo>
                    <a:pt x="84092" y="270780"/>
                    <a:pt x="86728" y="285503"/>
                    <a:pt x="89607" y="300386"/>
                  </a:cubicBezTo>
                  <a:cubicBezTo>
                    <a:pt x="92194" y="315429"/>
                    <a:pt x="94829" y="330713"/>
                    <a:pt x="97465" y="346236"/>
                  </a:cubicBezTo>
                  <a:cubicBezTo>
                    <a:pt x="99856" y="361840"/>
                    <a:pt x="102492" y="377523"/>
                    <a:pt x="104785" y="393526"/>
                  </a:cubicBezTo>
                  <a:cubicBezTo>
                    <a:pt x="109471" y="425454"/>
                    <a:pt x="113912" y="458021"/>
                    <a:pt x="117817" y="490668"/>
                  </a:cubicBezTo>
                  <a:cubicBezTo>
                    <a:pt x="119866" y="506991"/>
                    <a:pt x="121770" y="523395"/>
                    <a:pt x="123527" y="539719"/>
                  </a:cubicBezTo>
                  <a:cubicBezTo>
                    <a:pt x="125430" y="556042"/>
                    <a:pt x="127041" y="572366"/>
                    <a:pt x="128749" y="588529"/>
                  </a:cubicBezTo>
                  <a:cubicBezTo>
                    <a:pt x="132068" y="620856"/>
                    <a:pt x="134947" y="652784"/>
                    <a:pt x="137632" y="683750"/>
                  </a:cubicBezTo>
                  <a:cubicBezTo>
                    <a:pt x="140218" y="714717"/>
                    <a:pt x="142561" y="744644"/>
                    <a:pt x="144562" y="773130"/>
                  </a:cubicBezTo>
                  <a:cubicBezTo>
                    <a:pt x="146612" y="801616"/>
                    <a:pt x="148320" y="828502"/>
                    <a:pt x="149784" y="853468"/>
                  </a:cubicBezTo>
                  <a:cubicBezTo>
                    <a:pt x="152761" y="903318"/>
                    <a:pt x="154665" y="944928"/>
                    <a:pt x="155836" y="974214"/>
                  </a:cubicBezTo>
                  <a:cubicBezTo>
                    <a:pt x="156373" y="988937"/>
                    <a:pt x="156812" y="1000460"/>
                    <a:pt x="157105" y="1008382"/>
                  </a:cubicBezTo>
                  <a:cubicBezTo>
                    <a:pt x="157349" y="1016544"/>
                    <a:pt x="157496" y="1020864"/>
                    <a:pt x="157496" y="1020864"/>
                  </a:cubicBezTo>
                  <a:lnTo>
                    <a:pt x="83799" y="1019344"/>
                  </a:lnTo>
                  <a:cubicBezTo>
                    <a:pt x="83799" y="1019344"/>
                    <a:pt x="83946" y="1015423"/>
                    <a:pt x="84238" y="1008142"/>
                  </a:cubicBezTo>
                  <a:cubicBezTo>
                    <a:pt x="84482" y="1000620"/>
                    <a:pt x="84873" y="989498"/>
                    <a:pt x="85312" y="975414"/>
                  </a:cubicBezTo>
                  <a:cubicBezTo>
                    <a:pt x="86142" y="947088"/>
                    <a:pt x="87118" y="906439"/>
                    <a:pt x="87655" y="857629"/>
                  </a:cubicBezTo>
                  <a:cubicBezTo>
                    <a:pt x="87948" y="833223"/>
                    <a:pt x="88094" y="806737"/>
                    <a:pt x="88045" y="778731"/>
                  </a:cubicBezTo>
                  <a:cubicBezTo>
                    <a:pt x="88045" y="750725"/>
                    <a:pt x="87801" y="721198"/>
                    <a:pt x="87411" y="690632"/>
                  </a:cubicBezTo>
                  <a:cubicBezTo>
                    <a:pt x="86923" y="660065"/>
                    <a:pt x="86288" y="628458"/>
                    <a:pt x="85263" y="596451"/>
                  </a:cubicBezTo>
                  <a:cubicBezTo>
                    <a:pt x="84726" y="580448"/>
                    <a:pt x="84238" y="564284"/>
                    <a:pt x="83555" y="548040"/>
                  </a:cubicBezTo>
                  <a:cubicBezTo>
                    <a:pt x="82921" y="531797"/>
                    <a:pt x="82188" y="515553"/>
                    <a:pt x="81359" y="499310"/>
                  </a:cubicBezTo>
                  <a:cubicBezTo>
                    <a:pt x="79748" y="466823"/>
                    <a:pt x="77649" y="434415"/>
                    <a:pt x="75307" y="402488"/>
                  </a:cubicBezTo>
                  <a:cubicBezTo>
                    <a:pt x="74136" y="386565"/>
                    <a:pt x="72672" y="370802"/>
                    <a:pt x="71403" y="355198"/>
                  </a:cubicBezTo>
                  <a:cubicBezTo>
                    <a:pt x="69890" y="339675"/>
                    <a:pt x="68377" y="324311"/>
                    <a:pt x="66864" y="309268"/>
                  </a:cubicBezTo>
                  <a:cubicBezTo>
                    <a:pt x="65106" y="294305"/>
                    <a:pt x="63545" y="279501"/>
                    <a:pt x="61690" y="265098"/>
                  </a:cubicBezTo>
                  <a:cubicBezTo>
                    <a:pt x="59738" y="250775"/>
                    <a:pt x="58079" y="236612"/>
                    <a:pt x="55931" y="223089"/>
                  </a:cubicBezTo>
                  <a:cubicBezTo>
                    <a:pt x="51880" y="195883"/>
                    <a:pt x="47537" y="170357"/>
                    <a:pt x="42900" y="147152"/>
                  </a:cubicBezTo>
                  <a:cubicBezTo>
                    <a:pt x="40411" y="135630"/>
                    <a:pt x="38361" y="124347"/>
                    <a:pt x="35823" y="114025"/>
                  </a:cubicBezTo>
                  <a:cubicBezTo>
                    <a:pt x="33285" y="103703"/>
                    <a:pt x="30991" y="93781"/>
                    <a:pt x="28600" y="84579"/>
                  </a:cubicBezTo>
                  <a:cubicBezTo>
                    <a:pt x="26013" y="75537"/>
                    <a:pt x="23622" y="67135"/>
                    <a:pt x="21377" y="59293"/>
                  </a:cubicBezTo>
                  <a:cubicBezTo>
                    <a:pt x="19181" y="51451"/>
                    <a:pt x="16594" y="44810"/>
                    <a:pt x="14544" y="38488"/>
                  </a:cubicBezTo>
                  <a:cubicBezTo>
                    <a:pt x="10542" y="25766"/>
                    <a:pt x="6394" y="16564"/>
                    <a:pt x="3856" y="10082"/>
                  </a:cubicBezTo>
                  <a:cubicBezTo>
                    <a:pt x="1366" y="3441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6185408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21F478DA-0EE4-C420-A0C1-9E207ED2C216}"/>
                </a:ext>
              </a:extLst>
            </p:cNvPr>
            <p:cNvSpPr/>
            <p:nvPr/>
          </p:nvSpPr>
          <p:spPr>
            <a:xfrm>
              <a:off x="3474790" y="5986931"/>
              <a:ext cx="107769" cy="1082557"/>
            </a:xfrm>
            <a:custGeom>
              <a:avLst/>
              <a:gdLst>
                <a:gd name="connsiteX0" fmla="*/ 78040 w 107769"/>
                <a:gd name="connsiteY0" fmla="*/ 0 h 1082557"/>
                <a:gd name="connsiteX1" fmla="*/ 84434 w 107769"/>
                <a:gd name="connsiteY1" fmla="*/ 45130 h 1082557"/>
                <a:gd name="connsiteX2" fmla="*/ 90632 w 107769"/>
                <a:gd name="connsiteY2" fmla="*/ 97541 h 1082557"/>
                <a:gd name="connsiteX3" fmla="*/ 93951 w 107769"/>
                <a:gd name="connsiteY3" fmla="*/ 129949 h 1082557"/>
                <a:gd name="connsiteX4" fmla="*/ 97025 w 107769"/>
                <a:gd name="connsiteY4" fmla="*/ 166037 h 1082557"/>
                <a:gd name="connsiteX5" fmla="*/ 99905 w 107769"/>
                <a:gd name="connsiteY5" fmla="*/ 205405 h 1082557"/>
                <a:gd name="connsiteX6" fmla="*/ 102443 w 107769"/>
                <a:gd name="connsiteY6" fmla="*/ 247654 h 1082557"/>
                <a:gd name="connsiteX7" fmla="*/ 103614 w 107769"/>
                <a:gd name="connsiteY7" fmla="*/ 269739 h 1082557"/>
                <a:gd name="connsiteX8" fmla="*/ 104542 w 107769"/>
                <a:gd name="connsiteY8" fmla="*/ 292384 h 1082557"/>
                <a:gd name="connsiteX9" fmla="*/ 105469 w 107769"/>
                <a:gd name="connsiteY9" fmla="*/ 315589 h 1082557"/>
                <a:gd name="connsiteX10" fmla="*/ 106152 w 107769"/>
                <a:gd name="connsiteY10" fmla="*/ 339275 h 1082557"/>
                <a:gd name="connsiteX11" fmla="*/ 107226 w 107769"/>
                <a:gd name="connsiteY11" fmla="*/ 387765 h 1082557"/>
                <a:gd name="connsiteX12" fmla="*/ 107714 w 107769"/>
                <a:gd name="connsiteY12" fmla="*/ 437536 h 1082557"/>
                <a:gd name="connsiteX13" fmla="*/ 107031 w 107769"/>
                <a:gd name="connsiteY13" fmla="*/ 539079 h 1082557"/>
                <a:gd name="connsiteX14" fmla="*/ 104249 w 107769"/>
                <a:gd name="connsiteY14" fmla="*/ 640541 h 1082557"/>
                <a:gd name="connsiteX15" fmla="*/ 99856 w 107769"/>
                <a:gd name="connsiteY15" fmla="*/ 738722 h 1082557"/>
                <a:gd name="connsiteX16" fmla="*/ 88094 w 107769"/>
                <a:gd name="connsiteY16" fmla="*/ 912521 h 1082557"/>
                <a:gd name="connsiteX17" fmla="*/ 76674 w 107769"/>
                <a:gd name="connsiteY17" fmla="*/ 1035268 h 1082557"/>
                <a:gd name="connsiteX18" fmla="*/ 72867 w 107769"/>
                <a:gd name="connsiteY18" fmla="*/ 1069835 h 1082557"/>
                <a:gd name="connsiteX19" fmla="*/ 71354 w 107769"/>
                <a:gd name="connsiteY19" fmla="*/ 1082558 h 1082557"/>
                <a:gd name="connsiteX20" fmla="*/ 0 w 107769"/>
                <a:gd name="connsiteY20" fmla="*/ 1052071 h 1082557"/>
                <a:gd name="connsiteX21" fmla="*/ 2050 w 107769"/>
                <a:gd name="connsiteY21" fmla="*/ 1041269 h 1082557"/>
                <a:gd name="connsiteX22" fmla="*/ 7858 w 107769"/>
                <a:gd name="connsiteY22" fmla="*/ 1009342 h 1082557"/>
                <a:gd name="connsiteX23" fmla="*/ 26941 w 107769"/>
                <a:gd name="connsiteY23" fmla="*/ 893316 h 1082557"/>
                <a:gd name="connsiteX24" fmla="*/ 49928 w 107769"/>
                <a:gd name="connsiteY24" fmla="*/ 726960 h 1082557"/>
                <a:gd name="connsiteX25" fmla="*/ 60763 w 107769"/>
                <a:gd name="connsiteY25" fmla="*/ 632299 h 1082557"/>
                <a:gd name="connsiteX26" fmla="*/ 70231 w 107769"/>
                <a:gd name="connsiteY26" fmla="*/ 533957 h 1082557"/>
                <a:gd name="connsiteX27" fmla="*/ 77650 w 107769"/>
                <a:gd name="connsiteY27" fmla="*/ 435056 h 1082557"/>
                <a:gd name="connsiteX28" fmla="*/ 80480 w 107769"/>
                <a:gd name="connsiteY28" fmla="*/ 386405 h 1082557"/>
                <a:gd name="connsiteX29" fmla="*/ 82725 w 107769"/>
                <a:gd name="connsiteY29" fmla="*/ 338795 h 1082557"/>
                <a:gd name="connsiteX30" fmla="*/ 83653 w 107769"/>
                <a:gd name="connsiteY30" fmla="*/ 315509 h 1082557"/>
                <a:gd name="connsiteX31" fmla="*/ 84287 w 107769"/>
                <a:gd name="connsiteY31" fmla="*/ 292704 h 1082557"/>
                <a:gd name="connsiteX32" fmla="*/ 84922 w 107769"/>
                <a:gd name="connsiteY32" fmla="*/ 270299 h 1082557"/>
                <a:gd name="connsiteX33" fmla="*/ 85263 w 107769"/>
                <a:gd name="connsiteY33" fmla="*/ 248455 h 1082557"/>
                <a:gd name="connsiteX34" fmla="*/ 85605 w 107769"/>
                <a:gd name="connsiteY34" fmla="*/ 206525 h 1082557"/>
                <a:gd name="connsiteX35" fmla="*/ 85410 w 107769"/>
                <a:gd name="connsiteY35" fmla="*/ 167317 h 1082557"/>
                <a:gd name="connsiteX36" fmla="*/ 84824 w 107769"/>
                <a:gd name="connsiteY36" fmla="*/ 131229 h 1082557"/>
                <a:gd name="connsiteX37" fmla="*/ 83750 w 107769"/>
                <a:gd name="connsiteY37" fmla="*/ 98742 h 1082557"/>
                <a:gd name="connsiteX38" fmla="*/ 81213 w 107769"/>
                <a:gd name="connsiteY38" fmla="*/ 45930 h 1082557"/>
                <a:gd name="connsiteX39" fmla="*/ 78040 w 107769"/>
                <a:gd name="connsiteY39" fmla="*/ 0 h 1082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07769" h="1082557">
                  <a:moveTo>
                    <a:pt x="78040" y="0"/>
                  </a:moveTo>
                  <a:cubicBezTo>
                    <a:pt x="78040" y="0"/>
                    <a:pt x="80383" y="16404"/>
                    <a:pt x="84434" y="45130"/>
                  </a:cubicBezTo>
                  <a:cubicBezTo>
                    <a:pt x="86093" y="59613"/>
                    <a:pt x="88533" y="77217"/>
                    <a:pt x="90632" y="97541"/>
                  </a:cubicBezTo>
                  <a:cubicBezTo>
                    <a:pt x="91657" y="107704"/>
                    <a:pt x="92779" y="118506"/>
                    <a:pt x="93951" y="129949"/>
                  </a:cubicBezTo>
                  <a:cubicBezTo>
                    <a:pt x="94927" y="141391"/>
                    <a:pt x="95952" y="153474"/>
                    <a:pt x="97025" y="166037"/>
                  </a:cubicBezTo>
                  <a:cubicBezTo>
                    <a:pt x="98197" y="178599"/>
                    <a:pt x="98929" y="191802"/>
                    <a:pt x="99905" y="205405"/>
                  </a:cubicBezTo>
                  <a:cubicBezTo>
                    <a:pt x="100930" y="219008"/>
                    <a:pt x="101662" y="233171"/>
                    <a:pt x="102443" y="247654"/>
                  </a:cubicBezTo>
                  <a:cubicBezTo>
                    <a:pt x="102833" y="254936"/>
                    <a:pt x="103224" y="262298"/>
                    <a:pt x="103614" y="269739"/>
                  </a:cubicBezTo>
                  <a:cubicBezTo>
                    <a:pt x="103907" y="277181"/>
                    <a:pt x="104249" y="284783"/>
                    <a:pt x="104542" y="292384"/>
                  </a:cubicBezTo>
                  <a:cubicBezTo>
                    <a:pt x="104835" y="300066"/>
                    <a:pt x="105176" y="307748"/>
                    <a:pt x="105469" y="315589"/>
                  </a:cubicBezTo>
                  <a:cubicBezTo>
                    <a:pt x="105713" y="323431"/>
                    <a:pt x="105908" y="331273"/>
                    <a:pt x="106152" y="339275"/>
                  </a:cubicBezTo>
                  <a:cubicBezTo>
                    <a:pt x="106689" y="355198"/>
                    <a:pt x="106982" y="371362"/>
                    <a:pt x="107226" y="387765"/>
                  </a:cubicBezTo>
                  <a:cubicBezTo>
                    <a:pt x="107568" y="404169"/>
                    <a:pt x="107616" y="420733"/>
                    <a:pt x="107714" y="437536"/>
                  </a:cubicBezTo>
                  <a:cubicBezTo>
                    <a:pt x="107909" y="470984"/>
                    <a:pt x="107568" y="505071"/>
                    <a:pt x="107031" y="539079"/>
                  </a:cubicBezTo>
                  <a:cubicBezTo>
                    <a:pt x="106396" y="573086"/>
                    <a:pt x="105518" y="607094"/>
                    <a:pt x="104249" y="640541"/>
                  </a:cubicBezTo>
                  <a:cubicBezTo>
                    <a:pt x="103029" y="673988"/>
                    <a:pt x="101564" y="706955"/>
                    <a:pt x="99856" y="738722"/>
                  </a:cubicBezTo>
                  <a:cubicBezTo>
                    <a:pt x="96489" y="802416"/>
                    <a:pt x="92243" y="861709"/>
                    <a:pt x="88094" y="912521"/>
                  </a:cubicBezTo>
                  <a:cubicBezTo>
                    <a:pt x="83946" y="963332"/>
                    <a:pt x="79797" y="1005581"/>
                    <a:pt x="76674" y="1035268"/>
                  </a:cubicBezTo>
                  <a:cubicBezTo>
                    <a:pt x="75112" y="1050151"/>
                    <a:pt x="73794" y="1061834"/>
                    <a:pt x="72867" y="1069835"/>
                  </a:cubicBezTo>
                  <a:cubicBezTo>
                    <a:pt x="71891" y="1078077"/>
                    <a:pt x="71354" y="1082558"/>
                    <a:pt x="71354" y="1082558"/>
                  </a:cubicBezTo>
                  <a:lnTo>
                    <a:pt x="0" y="1052071"/>
                  </a:lnTo>
                  <a:cubicBezTo>
                    <a:pt x="0" y="1052071"/>
                    <a:pt x="732" y="1048311"/>
                    <a:pt x="2050" y="1041269"/>
                  </a:cubicBezTo>
                  <a:cubicBezTo>
                    <a:pt x="3368" y="1033907"/>
                    <a:pt x="5369" y="1023105"/>
                    <a:pt x="7858" y="1009342"/>
                  </a:cubicBezTo>
                  <a:cubicBezTo>
                    <a:pt x="12738" y="981576"/>
                    <a:pt x="19571" y="941647"/>
                    <a:pt x="26941" y="893316"/>
                  </a:cubicBezTo>
                  <a:cubicBezTo>
                    <a:pt x="34310" y="844986"/>
                    <a:pt x="42412" y="788173"/>
                    <a:pt x="49928" y="726960"/>
                  </a:cubicBezTo>
                  <a:cubicBezTo>
                    <a:pt x="53735" y="696313"/>
                    <a:pt x="57347" y="664626"/>
                    <a:pt x="60763" y="632299"/>
                  </a:cubicBezTo>
                  <a:cubicBezTo>
                    <a:pt x="64228" y="599972"/>
                    <a:pt x="67352" y="567005"/>
                    <a:pt x="70231" y="533957"/>
                  </a:cubicBezTo>
                  <a:cubicBezTo>
                    <a:pt x="73013" y="500910"/>
                    <a:pt x="75600" y="467783"/>
                    <a:pt x="77650" y="435056"/>
                  </a:cubicBezTo>
                  <a:cubicBezTo>
                    <a:pt x="78675" y="418732"/>
                    <a:pt x="79748" y="402488"/>
                    <a:pt x="80480" y="386405"/>
                  </a:cubicBezTo>
                  <a:cubicBezTo>
                    <a:pt x="81359" y="370321"/>
                    <a:pt x="82140" y="354478"/>
                    <a:pt x="82725" y="338795"/>
                  </a:cubicBezTo>
                  <a:cubicBezTo>
                    <a:pt x="83018" y="330953"/>
                    <a:pt x="83360" y="323191"/>
                    <a:pt x="83653" y="315509"/>
                  </a:cubicBezTo>
                  <a:cubicBezTo>
                    <a:pt x="83848" y="307828"/>
                    <a:pt x="84092" y="300226"/>
                    <a:pt x="84287" y="292704"/>
                  </a:cubicBezTo>
                  <a:cubicBezTo>
                    <a:pt x="84482" y="285183"/>
                    <a:pt x="84727" y="277741"/>
                    <a:pt x="84922" y="270299"/>
                  </a:cubicBezTo>
                  <a:cubicBezTo>
                    <a:pt x="85019" y="262938"/>
                    <a:pt x="85166" y="255656"/>
                    <a:pt x="85263" y="248455"/>
                  </a:cubicBezTo>
                  <a:cubicBezTo>
                    <a:pt x="85507" y="234052"/>
                    <a:pt x="85703" y="220048"/>
                    <a:pt x="85605" y="206525"/>
                  </a:cubicBezTo>
                  <a:cubicBezTo>
                    <a:pt x="85556" y="193002"/>
                    <a:pt x="85751" y="179880"/>
                    <a:pt x="85410" y="167317"/>
                  </a:cubicBezTo>
                  <a:cubicBezTo>
                    <a:pt x="85215" y="154754"/>
                    <a:pt x="85019" y="142671"/>
                    <a:pt x="84824" y="131229"/>
                  </a:cubicBezTo>
                  <a:cubicBezTo>
                    <a:pt x="84434" y="119786"/>
                    <a:pt x="84092" y="108904"/>
                    <a:pt x="83750" y="98742"/>
                  </a:cubicBezTo>
                  <a:cubicBezTo>
                    <a:pt x="83067" y="78337"/>
                    <a:pt x="81896" y="60653"/>
                    <a:pt x="81213" y="45930"/>
                  </a:cubicBezTo>
                  <a:cubicBezTo>
                    <a:pt x="79260" y="16724"/>
                    <a:pt x="78040" y="0"/>
                    <a:pt x="78040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845154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2E43BEF9-922A-AD6A-B222-FEE90D9FF7FE}"/>
                </a:ext>
              </a:extLst>
            </p:cNvPr>
            <p:cNvSpPr/>
            <p:nvPr/>
          </p:nvSpPr>
          <p:spPr>
            <a:xfrm>
              <a:off x="3633847" y="5971328"/>
              <a:ext cx="101549" cy="1080797"/>
            </a:xfrm>
            <a:custGeom>
              <a:avLst/>
              <a:gdLst>
                <a:gd name="connsiteX0" fmla="*/ 66864 w 101549"/>
                <a:gd name="connsiteY0" fmla="*/ 0 h 1080797"/>
                <a:gd name="connsiteX1" fmla="*/ 73745 w 101549"/>
                <a:gd name="connsiteY1" fmla="*/ 44890 h 1080797"/>
                <a:gd name="connsiteX2" fmla="*/ 80431 w 101549"/>
                <a:gd name="connsiteY2" fmla="*/ 97061 h 1080797"/>
                <a:gd name="connsiteX3" fmla="*/ 84092 w 101549"/>
                <a:gd name="connsiteY3" fmla="*/ 129308 h 1080797"/>
                <a:gd name="connsiteX4" fmla="*/ 87557 w 101549"/>
                <a:gd name="connsiteY4" fmla="*/ 165236 h 1080797"/>
                <a:gd name="connsiteX5" fmla="*/ 90827 w 101549"/>
                <a:gd name="connsiteY5" fmla="*/ 204445 h 1080797"/>
                <a:gd name="connsiteX6" fmla="*/ 93804 w 101549"/>
                <a:gd name="connsiteY6" fmla="*/ 246534 h 1080797"/>
                <a:gd name="connsiteX7" fmla="*/ 95220 w 101549"/>
                <a:gd name="connsiteY7" fmla="*/ 268539 h 1080797"/>
                <a:gd name="connsiteX8" fmla="*/ 96391 w 101549"/>
                <a:gd name="connsiteY8" fmla="*/ 291104 h 1080797"/>
                <a:gd name="connsiteX9" fmla="*/ 97562 w 101549"/>
                <a:gd name="connsiteY9" fmla="*/ 314229 h 1080797"/>
                <a:gd name="connsiteX10" fmla="*/ 98490 w 101549"/>
                <a:gd name="connsiteY10" fmla="*/ 337834 h 1080797"/>
                <a:gd name="connsiteX11" fmla="*/ 100051 w 101549"/>
                <a:gd name="connsiteY11" fmla="*/ 386245 h 1080797"/>
                <a:gd name="connsiteX12" fmla="*/ 101076 w 101549"/>
                <a:gd name="connsiteY12" fmla="*/ 435856 h 1080797"/>
                <a:gd name="connsiteX13" fmla="*/ 101467 w 101549"/>
                <a:gd name="connsiteY13" fmla="*/ 537238 h 1080797"/>
                <a:gd name="connsiteX14" fmla="*/ 99759 w 101549"/>
                <a:gd name="connsiteY14" fmla="*/ 638620 h 1080797"/>
                <a:gd name="connsiteX15" fmla="*/ 96391 w 101549"/>
                <a:gd name="connsiteY15" fmla="*/ 736802 h 1080797"/>
                <a:gd name="connsiteX16" fmla="*/ 86435 w 101549"/>
                <a:gd name="connsiteY16" fmla="*/ 910600 h 1080797"/>
                <a:gd name="connsiteX17" fmla="*/ 76332 w 101549"/>
                <a:gd name="connsiteY17" fmla="*/ 1033427 h 1080797"/>
                <a:gd name="connsiteX18" fmla="*/ 72916 w 101549"/>
                <a:gd name="connsiteY18" fmla="*/ 1068075 h 1080797"/>
                <a:gd name="connsiteX19" fmla="*/ 71549 w 101549"/>
                <a:gd name="connsiteY19" fmla="*/ 1080798 h 1080797"/>
                <a:gd name="connsiteX20" fmla="*/ 0 w 101549"/>
                <a:gd name="connsiteY20" fmla="*/ 1052391 h 1080797"/>
                <a:gd name="connsiteX21" fmla="*/ 1952 w 101549"/>
                <a:gd name="connsiteY21" fmla="*/ 1041589 h 1080797"/>
                <a:gd name="connsiteX22" fmla="*/ 7419 w 101549"/>
                <a:gd name="connsiteY22" fmla="*/ 1009582 h 1080797"/>
                <a:gd name="connsiteX23" fmla="*/ 25232 w 101549"/>
                <a:gd name="connsiteY23" fmla="*/ 893236 h 1080797"/>
                <a:gd name="connsiteX24" fmla="*/ 46463 w 101549"/>
                <a:gd name="connsiteY24" fmla="*/ 726480 h 1080797"/>
                <a:gd name="connsiteX25" fmla="*/ 56321 w 101549"/>
                <a:gd name="connsiteY25" fmla="*/ 631659 h 1080797"/>
                <a:gd name="connsiteX26" fmla="*/ 64765 w 101549"/>
                <a:gd name="connsiteY26" fmla="*/ 533237 h 1080797"/>
                <a:gd name="connsiteX27" fmla="*/ 71159 w 101549"/>
                <a:gd name="connsiteY27" fmla="*/ 434336 h 1080797"/>
                <a:gd name="connsiteX28" fmla="*/ 73501 w 101549"/>
                <a:gd name="connsiteY28" fmla="*/ 385685 h 1080797"/>
                <a:gd name="connsiteX29" fmla="*/ 75209 w 101549"/>
                <a:gd name="connsiteY29" fmla="*/ 338154 h 1080797"/>
                <a:gd name="connsiteX30" fmla="*/ 75893 w 101549"/>
                <a:gd name="connsiteY30" fmla="*/ 314869 h 1080797"/>
                <a:gd name="connsiteX31" fmla="*/ 76283 w 101549"/>
                <a:gd name="connsiteY31" fmla="*/ 292064 h 1080797"/>
                <a:gd name="connsiteX32" fmla="*/ 76674 w 101549"/>
                <a:gd name="connsiteY32" fmla="*/ 269739 h 1080797"/>
                <a:gd name="connsiteX33" fmla="*/ 76771 w 101549"/>
                <a:gd name="connsiteY33" fmla="*/ 247895 h 1080797"/>
                <a:gd name="connsiteX34" fmla="*/ 76674 w 101549"/>
                <a:gd name="connsiteY34" fmla="*/ 206045 h 1080797"/>
                <a:gd name="connsiteX35" fmla="*/ 76088 w 101549"/>
                <a:gd name="connsiteY35" fmla="*/ 166917 h 1080797"/>
                <a:gd name="connsiteX36" fmla="*/ 75112 w 101549"/>
                <a:gd name="connsiteY36" fmla="*/ 130909 h 1080797"/>
                <a:gd name="connsiteX37" fmla="*/ 73696 w 101549"/>
                <a:gd name="connsiteY37" fmla="*/ 98502 h 1080797"/>
                <a:gd name="connsiteX38" fmla="*/ 70621 w 101549"/>
                <a:gd name="connsiteY38" fmla="*/ 45850 h 1080797"/>
                <a:gd name="connsiteX39" fmla="*/ 66864 w 101549"/>
                <a:gd name="connsiteY39" fmla="*/ 0 h 1080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01549" h="1080797">
                  <a:moveTo>
                    <a:pt x="66864" y="0"/>
                  </a:moveTo>
                  <a:cubicBezTo>
                    <a:pt x="66864" y="0"/>
                    <a:pt x="69353" y="16324"/>
                    <a:pt x="73745" y="44890"/>
                  </a:cubicBezTo>
                  <a:cubicBezTo>
                    <a:pt x="75551" y="59293"/>
                    <a:pt x="78187" y="76817"/>
                    <a:pt x="80431" y="97061"/>
                  </a:cubicBezTo>
                  <a:cubicBezTo>
                    <a:pt x="81554" y="107224"/>
                    <a:pt x="82774" y="117946"/>
                    <a:pt x="84092" y="129308"/>
                  </a:cubicBezTo>
                  <a:cubicBezTo>
                    <a:pt x="85215" y="140751"/>
                    <a:pt x="86337" y="152754"/>
                    <a:pt x="87557" y="165236"/>
                  </a:cubicBezTo>
                  <a:cubicBezTo>
                    <a:pt x="88875" y="177799"/>
                    <a:pt x="89705" y="190922"/>
                    <a:pt x="90827" y="204445"/>
                  </a:cubicBezTo>
                  <a:cubicBezTo>
                    <a:pt x="91998" y="218048"/>
                    <a:pt x="92877" y="232051"/>
                    <a:pt x="93804" y="246534"/>
                  </a:cubicBezTo>
                  <a:cubicBezTo>
                    <a:pt x="94244" y="253816"/>
                    <a:pt x="94731" y="261097"/>
                    <a:pt x="95220" y="268539"/>
                  </a:cubicBezTo>
                  <a:cubicBezTo>
                    <a:pt x="95610" y="275981"/>
                    <a:pt x="96000" y="283502"/>
                    <a:pt x="96391" y="291104"/>
                  </a:cubicBezTo>
                  <a:cubicBezTo>
                    <a:pt x="96781" y="298706"/>
                    <a:pt x="97172" y="306467"/>
                    <a:pt x="97562" y="314229"/>
                  </a:cubicBezTo>
                  <a:cubicBezTo>
                    <a:pt x="97855" y="321991"/>
                    <a:pt x="98148" y="329913"/>
                    <a:pt x="98490" y="337834"/>
                  </a:cubicBezTo>
                  <a:cubicBezTo>
                    <a:pt x="99173" y="353678"/>
                    <a:pt x="99612" y="369841"/>
                    <a:pt x="100051" y="386245"/>
                  </a:cubicBezTo>
                  <a:cubicBezTo>
                    <a:pt x="100588" y="402649"/>
                    <a:pt x="100783" y="419132"/>
                    <a:pt x="101076" y="435856"/>
                  </a:cubicBezTo>
                  <a:cubicBezTo>
                    <a:pt x="101613" y="469303"/>
                    <a:pt x="101613" y="503231"/>
                    <a:pt x="101467" y="537238"/>
                  </a:cubicBezTo>
                  <a:cubicBezTo>
                    <a:pt x="101174" y="571246"/>
                    <a:pt x="100637" y="605173"/>
                    <a:pt x="99759" y="638620"/>
                  </a:cubicBezTo>
                  <a:cubicBezTo>
                    <a:pt x="98880" y="672068"/>
                    <a:pt x="97757" y="704955"/>
                    <a:pt x="96391" y="736802"/>
                  </a:cubicBezTo>
                  <a:cubicBezTo>
                    <a:pt x="93707" y="800496"/>
                    <a:pt x="90046" y="859789"/>
                    <a:pt x="86435" y="910600"/>
                  </a:cubicBezTo>
                  <a:cubicBezTo>
                    <a:pt x="82823" y="961411"/>
                    <a:pt x="79114" y="1003741"/>
                    <a:pt x="76332" y="1033427"/>
                  </a:cubicBezTo>
                  <a:cubicBezTo>
                    <a:pt x="74916" y="1048311"/>
                    <a:pt x="73745" y="1059993"/>
                    <a:pt x="72916" y="1068075"/>
                  </a:cubicBezTo>
                  <a:cubicBezTo>
                    <a:pt x="72037" y="1076397"/>
                    <a:pt x="71549" y="1080798"/>
                    <a:pt x="71549" y="1080798"/>
                  </a:cubicBezTo>
                  <a:lnTo>
                    <a:pt x="0" y="1052391"/>
                  </a:lnTo>
                  <a:cubicBezTo>
                    <a:pt x="0" y="1052391"/>
                    <a:pt x="683" y="1048631"/>
                    <a:pt x="1952" y="1041589"/>
                  </a:cubicBezTo>
                  <a:cubicBezTo>
                    <a:pt x="3221" y="1034227"/>
                    <a:pt x="5076" y="1023345"/>
                    <a:pt x="7419" y="1009582"/>
                  </a:cubicBezTo>
                  <a:cubicBezTo>
                    <a:pt x="12006" y="981736"/>
                    <a:pt x="18400" y="941727"/>
                    <a:pt x="25232" y="893236"/>
                  </a:cubicBezTo>
                  <a:cubicBezTo>
                    <a:pt x="32114" y="844746"/>
                    <a:pt x="39581" y="787853"/>
                    <a:pt x="46463" y="726480"/>
                  </a:cubicBezTo>
                  <a:cubicBezTo>
                    <a:pt x="49928" y="695833"/>
                    <a:pt x="53247" y="663986"/>
                    <a:pt x="56321" y="631659"/>
                  </a:cubicBezTo>
                  <a:cubicBezTo>
                    <a:pt x="59445" y="599252"/>
                    <a:pt x="62227" y="566284"/>
                    <a:pt x="64765" y="533237"/>
                  </a:cubicBezTo>
                  <a:cubicBezTo>
                    <a:pt x="67205" y="500190"/>
                    <a:pt x="69450" y="466983"/>
                    <a:pt x="71159" y="434336"/>
                  </a:cubicBezTo>
                  <a:cubicBezTo>
                    <a:pt x="72037" y="418012"/>
                    <a:pt x="72916" y="401768"/>
                    <a:pt x="73501" y="385685"/>
                  </a:cubicBezTo>
                  <a:cubicBezTo>
                    <a:pt x="74184" y="369601"/>
                    <a:pt x="74819" y="353758"/>
                    <a:pt x="75209" y="338154"/>
                  </a:cubicBezTo>
                  <a:cubicBezTo>
                    <a:pt x="75453" y="330313"/>
                    <a:pt x="75697" y="322551"/>
                    <a:pt x="75893" y="314869"/>
                  </a:cubicBezTo>
                  <a:cubicBezTo>
                    <a:pt x="76039" y="307187"/>
                    <a:pt x="76185" y="299586"/>
                    <a:pt x="76283" y="292064"/>
                  </a:cubicBezTo>
                  <a:cubicBezTo>
                    <a:pt x="76429" y="284543"/>
                    <a:pt x="76527" y="277101"/>
                    <a:pt x="76674" y="269739"/>
                  </a:cubicBezTo>
                  <a:cubicBezTo>
                    <a:pt x="76722" y="262378"/>
                    <a:pt x="76722" y="255096"/>
                    <a:pt x="76771" y="247895"/>
                  </a:cubicBezTo>
                  <a:cubicBezTo>
                    <a:pt x="76869" y="233571"/>
                    <a:pt x="76918" y="219568"/>
                    <a:pt x="76674" y="206045"/>
                  </a:cubicBezTo>
                  <a:cubicBezTo>
                    <a:pt x="76478" y="192522"/>
                    <a:pt x="76527" y="179399"/>
                    <a:pt x="76088" y="166917"/>
                  </a:cubicBezTo>
                  <a:cubicBezTo>
                    <a:pt x="75746" y="154354"/>
                    <a:pt x="75405" y="142351"/>
                    <a:pt x="75112" y="130909"/>
                  </a:cubicBezTo>
                  <a:cubicBezTo>
                    <a:pt x="74624" y="119466"/>
                    <a:pt x="74136" y="108664"/>
                    <a:pt x="73696" y="98502"/>
                  </a:cubicBezTo>
                  <a:cubicBezTo>
                    <a:pt x="72818" y="78097"/>
                    <a:pt x="71451" y="60493"/>
                    <a:pt x="70621" y="45850"/>
                  </a:cubicBezTo>
                  <a:cubicBezTo>
                    <a:pt x="68230" y="16724"/>
                    <a:pt x="66864" y="0"/>
                    <a:pt x="66864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786727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5293BA20-702B-FFFE-3387-75AF2318ADFD}"/>
                </a:ext>
              </a:extLst>
            </p:cNvPr>
            <p:cNvSpPr/>
            <p:nvPr/>
          </p:nvSpPr>
          <p:spPr>
            <a:xfrm>
              <a:off x="3867724" y="5911074"/>
              <a:ext cx="101550" cy="1080797"/>
            </a:xfrm>
            <a:custGeom>
              <a:avLst/>
              <a:gdLst>
                <a:gd name="connsiteX0" fmla="*/ 66863 w 101550"/>
                <a:gd name="connsiteY0" fmla="*/ 0 h 1080797"/>
                <a:gd name="connsiteX1" fmla="*/ 73745 w 101550"/>
                <a:gd name="connsiteY1" fmla="*/ 44890 h 1080797"/>
                <a:gd name="connsiteX2" fmla="*/ 80431 w 101550"/>
                <a:gd name="connsiteY2" fmla="*/ 97061 h 1080797"/>
                <a:gd name="connsiteX3" fmla="*/ 84092 w 101550"/>
                <a:gd name="connsiteY3" fmla="*/ 129308 h 1080797"/>
                <a:gd name="connsiteX4" fmla="*/ 87557 w 101550"/>
                <a:gd name="connsiteY4" fmla="*/ 165236 h 1080797"/>
                <a:gd name="connsiteX5" fmla="*/ 90827 w 101550"/>
                <a:gd name="connsiteY5" fmla="*/ 204445 h 1080797"/>
                <a:gd name="connsiteX6" fmla="*/ 93804 w 101550"/>
                <a:gd name="connsiteY6" fmla="*/ 246534 h 1080797"/>
                <a:gd name="connsiteX7" fmla="*/ 95220 w 101550"/>
                <a:gd name="connsiteY7" fmla="*/ 268539 h 1080797"/>
                <a:gd name="connsiteX8" fmla="*/ 96391 w 101550"/>
                <a:gd name="connsiteY8" fmla="*/ 291104 h 1080797"/>
                <a:gd name="connsiteX9" fmla="*/ 97562 w 101550"/>
                <a:gd name="connsiteY9" fmla="*/ 314229 h 1080797"/>
                <a:gd name="connsiteX10" fmla="*/ 98490 w 101550"/>
                <a:gd name="connsiteY10" fmla="*/ 337834 h 1080797"/>
                <a:gd name="connsiteX11" fmla="*/ 100051 w 101550"/>
                <a:gd name="connsiteY11" fmla="*/ 386245 h 1080797"/>
                <a:gd name="connsiteX12" fmla="*/ 101076 w 101550"/>
                <a:gd name="connsiteY12" fmla="*/ 435856 h 1080797"/>
                <a:gd name="connsiteX13" fmla="*/ 101467 w 101550"/>
                <a:gd name="connsiteY13" fmla="*/ 537238 h 1080797"/>
                <a:gd name="connsiteX14" fmla="*/ 99759 w 101550"/>
                <a:gd name="connsiteY14" fmla="*/ 638620 h 1080797"/>
                <a:gd name="connsiteX15" fmla="*/ 96391 w 101550"/>
                <a:gd name="connsiteY15" fmla="*/ 736802 h 1080797"/>
                <a:gd name="connsiteX16" fmla="*/ 86434 w 101550"/>
                <a:gd name="connsiteY16" fmla="*/ 910600 h 1080797"/>
                <a:gd name="connsiteX17" fmla="*/ 76332 w 101550"/>
                <a:gd name="connsiteY17" fmla="*/ 1033427 h 1080797"/>
                <a:gd name="connsiteX18" fmla="*/ 72916 w 101550"/>
                <a:gd name="connsiteY18" fmla="*/ 1068075 h 1080797"/>
                <a:gd name="connsiteX19" fmla="*/ 71549 w 101550"/>
                <a:gd name="connsiteY19" fmla="*/ 1080798 h 1080797"/>
                <a:gd name="connsiteX20" fmla="*/ 0 w 101550"/>
                <a:gd name="connsiteY20" fmla="*/ 1052391 h 1080797"/>
                <a:gd name="connsiteX21" fmla="*/ 1952 w 101550"/>
                <a:gd name="connsiteY21" fmla="*/ 1041589 h 1080797"/>
                <a:gd name="connsiteX22" fmla="*/ 7419 w 101550"/>
                <a:gd name="connsiteY22" fmla="*/ 1009582 h 1080797"/>
                <a:gd name="connsiteX23" fmla="*/ 25233 w 101550"/>
                <a:gd name="connsiteY23" fmla="*/ 893236 h 1080797"/>
                <a:gd name="connsiteX24" fmla="*/ 46463 w 101550"/>
                <a:gd name="connsiteY24" fmla="*/ 726480 h 1080797"/>
                <a:gd name="connsiteX25" fmla="*/ 56322 w 101550"/>
                <a:gd name="connsiteY25" fmla="*/ 631659 h 1080797"/>
                <a:gd name="connsiteX26" fmla="*/ 64765 w 101550"/>
                <a:gd name="connsiteY26" fmla="*/ 533237 h 1080797"/>
                <a:gd name="connsiteX27" fmla="*/ 71158 w 101550"/>
                <a:gd name="connsiteY27" fmla="*/ 434335 h 1080797"/>
                <a:gd name="connsiteX28" fmla="*/ 73501 w 101550"/>
                <a:gd name="connsiteY28" fmla="*/ 385685 h 1080797"/>
                <a:gd name="connsiteX29" fmla="*/ 75210 w 101550"/>
                <a:gd name="connsiteY29" fmla="*/ 338154 h 1080797"/>
                <a:gd name="connsiteX30" fmla="*/ 75893 w 101550"/>
                <a:gd name="connsiteY30" fmla="*/ 314869 h 1080797"/>
                <a:gd name="connsiteX31" fmla="*/ 76283 w 101550"/>
                <a:gd name="connsiteY31" fmla="*/ 292064 h 1080797"/>
                <a:gd name="connsiteX32" fmla="*/ 76673 w 101550"/>
                <a:gd name="connsiteY32" fmla="*/ 269739 h 1080797"/>
                <a:gd name="connsiteX33" fmla="*/ 76771 w 101550"/>
                <a:gd name="connsiteY33" fmla="*/ 247895 h 1080797"/>
                <a:gd name="connsiteX34" fmla="*/ 76673 w 101550"/>
                <a:gd name="connsiteY34" fmla="*/ 206045 h 1080797"/>
                <a:gd name="connsiteX35" fmla="*/ 76088 w 101550"/>
                <a:gd name="connsiteY35" fmla="*/ 166917 h 1080797"/>
                <a:gd name="connsiteX36" fmla="*/ 75112 w 101550"/>
                <a:gd name="connsiteY36" fmla="*/ 130909 h 1080797"/>
                <a:gd name="connsiteX37" fmla="*/ 73696 w 101550"/>
                <a:gd name="connsiteY37" fmla="*/ 98502 h 1080797"/>
                <a:gd name="connsiteX38" fmla="*/ 70621 w 101550"/>
                <a:gd name="connsiteY38" fmla="*/ 45850 h 1080797"/>
                <a:gd name="connsiteX39" fmla="*/ 66863 w 101550"/>
                <a:gd name="connsiteY39" fmla="*/ 0 h 1080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01550" h="1080797">
                  <a:moveTo>
                    <a:pt x="66863" y="0"/>
                  </a:moveTo>
                  <a:cubicBezTo>
                    <a:pt x="66863" y="0"/>
                    <a:pt x="69352" y="16324"/>
                    <a:pt x="73745" y="44890"/>
                  </a:cubicBezTo>
                  <a:cubicBezTo>
                    <a:pt x="75551" y="59293"/>
                    <a:pt x="78187" y="76817"/>
                    <a:pt x="80431" y="97061"/>
                  </a:cubicBezTo>
                  <a:cubicBezTo>
                    <a:pt x="81554" y="107224"/>
                    <a:pt x="82774" y="117946"/>
                    <a:pt x="84092" y="129308"/>
                  </a:cubicBezTo>
                  <a:cubicBezTo>
                    <a:pt x="85214" y="140751"/>
                    <a:pt x="86337" y="152754"/>
                    <a:pt x="87557" y="165236"/>
                  </a:cubicBezTo>
                  <a:cubicBezTo>
                    <a:pt x="88875" y="177799"/>
                    <a:pt x="89705" y="190922"/>
                    <a:pt x="90827" y="204445"/>
                  </a:cubicBezTo>
                  <a:cubicBezTo>
                    <a:pt x="91998" y="218048"/>
                    <a:pt x="92877" y="232051"/>
                    <a:pt x="93804" y="246534"/>
                  </a:cubicBezTo>
                  <a:cubicBezTo>
                    <a:pt x="94244" y="253816"/>
                    <a:pt x="94732" y="261097"/>
                    <a:pt x="95220" y="268539"/>
                  </a:cubicBezTo>
                  <a:cubicBezTo>
                    <a:pt x="95610" y="275981"/>
                    <a:pt x="96001" y="283502"/>
                    <a:pt x="96391" y="291104"/>
                  </a:cubicBezTo>
                  <a:cubicBezTo>
                    <a:pt x="96781" y="298706"/>
                    <a:pt x="97172" y="306467"/>
                    <a:pt x="97562" y="314229"/>
                  </a:cubicBezTo>
                  <a:cubicBezTo>
                    <a:pt x="97855" y="321991"/>
                    <a:pt x="98148" y="329913"/>
                    <a:pt x="98490" y="337834"/>
                  </a:cubicBezTo>
                  <a:cubicBezTo>
                    <a:pt x="99173" y="353678"/>
                    <a:pt x="99612" y="369841"/>
                    <a:pt x="100051" y="386245"/>
                  </a:cubicBezTo>
                  <a:cubicBezTo>
                    <a:pt x="100588" y="402649"/>
                    <a:pt x="100784" y="419212"/>
                    <a:pt x="101076" y="435856"/>
                  </a:cubicBezTo>
                  <a:cubicBezTo>
                    <a:pt x="101613" y="469303"/>
                    <a:pt x="101613" y="503231"/>
                    <a:pt x="101467" y="537238"/>
                  </a:cubicBezTo>
                  <a:cubicBezTo>
                    <a:pt x="101174" y="571246"/>
                    <a:pt x="100637" y="605173"/>
                    <a:pt x="99759" y="638620"/>
                  </a:cubicBezTo>
                  <a:cubicBezTo>
                    <a:pt x="98880" y="672068"/>
                    <a:pt x="97758" y="704955"/>
                    <a:pt x="96391" y="736802"/>
                  </a:cubicBezTo>
                  <a:cubicBezTo>
                    <a:pt x="93706" y="800496"/>
                    <a:pt x="90046" y="859789"/>
                    <a:pt x="86434" y="910600"/>
                  </a:cubicBezTo>
                  <a:cubicBezTo>
                    <a:pt x="82823" y="961411"/>
                    <a:pt x="79114" y="1003741"/>
                    <a:pt x="76332" y="1033427"/>
                  </a:cubicBezTo>
                  <a:cubicBezTo>
                    <a:pt x="74916" y="1048311"/>
                    <a:pt x="73745" y="1059993"/>
                    <a:pt x="72916" y="1068075"/>
                  </a:cubicBezTo>
                  <a:cubicBezTo>
                    <a:pt x="72037" y="1076397"/>
                    <a:pt x="71549" y="1080798"/>
                    <a:pt x="71549" y="1080798"/>
                  </a:cubicBezTo>
                  <a:lnTo>
                    <a:pt x="0" y="1052391"/>
                  </a:lnTo>
                  <a:cubicBezTo>
                    <a:pt x="0" y="1052391"/>
                    <a:pt x="683" y="1048631"/>
                    <a:pt x="1952" y="1041589"/>
                  </a:cubicBezTo>
                  <a:cubicBezTo>
                    <a:pt x="3221" y="1034227"/>
                    <a:pt x="5076" y="1023345"/>
                    <a:pt x="7419" y="1009582"/>
                  </a:cubicBezTo>
                  <a:cubicBezTo>
                    <a:pt x="12006" y="981736"/>
                    <a:pt x="18400" y="941727"/>
                    <a:pt x="25233" y="893236"/>
                  </a:cubicBezTo>
                  <a:cubicBezTo>
                    <a:pt x="32114" y="844746"/>
                    <a:pt x="39581" y="787853"/>
                    <a:pt x="46463" y="726480"/>
                  </a:cubicBezTo>
                  <a:cubicBezTo>
                    <a:pt x="49928" y="695833"/>
                    <a:pt x="53247" y="663986"/>
                    <a:pt x="56322" y="631659"/>
                  </a:cubicBezTo>
                  <a:cubicBezTo>
                    <a:pt x="59445" y="599252"/>
                    <a:pt x="62227" y="566284"/>
                    <a:pt x="64765" y="533237"/>
                  </a:cubicBezTo>
                  <a:cubicBezTo>
                    <a:pt x="67205" y="500190"/>
                    <a:pt x="69450" y="466983"/>
                    <a:pt x="71158" y="434335"/>
                  </a:cubicBezTo>
                  <a:cubicBezTo>
                    <a:pt x="72037" y="418012"/>
                    <a:pt x="72916" y="401768"/>
                    <a:pt x="73501" y="385685"/>
                  </a:cubicBezTo>
                  <a:cubicBezTo>
                    <a:pt x="74184" y="369601"/>
                    <a:pt x="74819" y="353758"/>
                    <a:pt x="75210" y="338154"/>
                  </a:cubicBezTo>
                  <a:cubicBezTo>
                    <a:pt x="75453" y="330313"/>
                    <a:pt x="75697" y="322551"/>
                    <a:pt x="75893" y="314869"/>
                  </a:cubicBezTo>
                  <a:cubicBezTo>
                    <a:pt x="76039" y="307187"/>
                    <a:pt x="76185" y="299586"/>
                    <a:pt x="76283" y="292064"/>
                  </a:cubicBezTo>
                  <a:cubicBezTo>
                    <a:pt x="76430" y="284543"/>
                    <a:pt x="76527" y="277101"/>
                    <a:pt x="76673" y="269739"/>
                  </a:cubicBezTo>
                  <a:cubicBezTo>
                    <a:pt x="76722" y="262378"/>
                    <a:pt x="76722" y="255096"/>
                    <a:pt x="76771" y="247895"/>
                  </a:cubicBezTo>
                  <a:cubicBezTo>
                    <a:pt x="76869" y="233571"/>
                    <a:pt x="76918" y="219568"/>
                    <a:pt x="76673" y="206045"/>
                  </a:cubicBezTo>
                  <a:cubicBezTo>
                    <a:pt x="76479" y="192522"/>
                    <a:pt x="76527" y="179399"/>
                    <a:pt x="76088" y="166917"/>
                  </a:cubicBezTo>
                  <a:cubicBezTo>
                    <a:pt x="75746" y="154354"/>
                    <a:pt x="75404" y="142351"/>
                    <a:pt x="75112" y="130909"/>
                  </a:cubicBezTo>
                  <a:cubicBezTo>
                    <a:pt x="74624" y="119466"/>
                    <a:pt x="74136" y="108664"/>
                    <a:pt x="73696" y="98502"/>
                  </a:cubicBezTo>
                  <a:cubicBezTo>
                    <a:pt x="72818" y="78097"/>
                    <a:pt x="71451" y="60493"/>
                    <a:pt x="70621" y="45850"/>
                  </a:cubicBezTo>
                  <a:cubicBezTo>
                    <a:pt x="68230" y="16644"/>
                    <a:pt x="66863" y="0"/>
                    <a:pt x="66863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786727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75200479-A4EB-317B-5AAF-99641062255A}"/>
                </a:ext>
              </a:extLst>
            </p:cNvPr>
            <p:cNvSpPr/>
            <p:nvPr/>
          </p:nvSpPr>
          <p:spPr>
            <a:xfrm>
              <a:off x="3792514" y="5955724"/>
              <a:ext cx="95960" cy="1079277"/>
            </a:xfrm>
            <a:custGeom>
              <a:avLst/>
              <a:gdLst>
                <a:gd name="connsiteX0" fmla="*/ 55834 w 95960"/>
                <a:gd name="connsiteY0" fmla="*/ 0 h 1079277"/>
                <a:gd name="connsiteX1" fmla="*/ 63154 w 95960"/>
                <a:gd name="connsiteY1" fmla="*/ 44650 h 1079277"/>
                <a:gd name="connsiteX2" fmla="*/ 70378 w 95960"/>
                <a:gd name="connsiteY2" fmla="*/ 96501 h 1079277"/>
                <a:gd name="connsiteX3" fmla="*/ 74379 w 95960"/>
                <a:gd name="connsiteY3" fmla="*/ 128588 h 1079277"/>
                <a:gd name="connsiteX4" fmla="*/ 78235 w 95960"/>
                <a:gd name="connsiteY4" fmla="*/ 164356 h 1079277"/>
                <a:gd name="connsiteX5" fmla="*/ 81944 w 95960"/>
                <a:gd name="connsiteY5" fmla="*/ 203405 h 1079277"/>
                <a:gd name="connsiteX6" fmla="*/ 85361 w 95960"/>
                <a:gd name="connsiteY6" fmla="*/ 245414 h 1079277"/>
                <a:gd name="connsiteX7" fmla="*/ 86972 w 95960"/>
                <a:gd name="connsiteY7" fmla="*/ 267339 h 1079277"/>
                <a:gd name="connsiteX8" fmla="*/ 88338 w 95960"/>
                <a:gd name="connsiteY8" fmla="*/ 289904 h 1079277"/>
                <a:gd name="connsiteX9" fmla="*/ 89753 w 95960"/>
                <a:gd name="connsiteY9" fmla="*/ 312949 h 1079277"/>
                <a:gd name="connsiteX10" fmla="*/ 90924 w 95960"/>
                <a:gd name="connsiteY10" fmla="*/ 336474 h 1079277"/>
                <a:gd name="connsiteX11" fmla="*/ 92975 w 95960"/>
                <a:gd name="connsiteY11" fmla="*/ 384725 h 1079277"/>
                <a:gd name="connsiteX12" fmla="*/ 94487 w 95960"/>
                <a:gd name="connsiteY12" fmla="*/ 434256 h 1079277"/>
                <a:gd name="connsiteX13" fmla="*/ 95952 w 95960"/>
                <a:gd name="connsiteY13" fmla="*/ 535478 h 1079277"/>
                <a:gd name="connsiteX14" fmla="*/ 95317 w 95960"/>
                <a:gd name="connsiteY14" fmla="*/ 636780 h 1079277"/>
                <a:gd name="connsiteX15" fmla="*/ 92975 w 95960"/>
                <a:gd name="connsiteY15" fmla="*/ 734962 h 1079277"/>
                <a:gd name="connsiteX16" fmla="*/ 84873 w 95960"/>
                <a:gd name="connsiteY16" fmla="*/ 908840 h 1079277"/>
                <a:gd name="connsiteX17" fmla="*/ 76039 w 95960"/>
                <a:gd name="connsiteY17" fmla="*/ 1031827 h 1079277"/>
                <a:gd name="connsiteX18" fmla="*/ 72964 w 95960"/>
                <a:gd name="connsiteY18" fmla="*/ 1066555 h 1079277"/>
                <a:gd name="connsiteX19" fmla="*/ 71744 w 95960"/>
                <a:gd name="connsiteY19" fmla="*/ 1079277 h 1079277"/>
                <a:gd name="connsiteX20" fmla="*/ 0 w 95960"/>
                <a:gd name="connsiteY20" fmla="*/ 1052872 h 1079277"/>
                <a:gd name="connsiteX21" fmla="*/ 1855 w 95960"/>
                <a:gd name="connsiteY21" fmla="*/ 1041989 h 1079277"/>
                <a:gd name="connsiteX22" fmla="*/ 6979 w 95960"/>
                <a:gd name="connsiteY22" fmla="*/ 1009822 h 1079277"/>
                <a:gd name="connsiteX23" fmla="*/ 23573 w 95960"/>
                <a:gd name="connsiteY23" fmla="*/ 893076 h 1079277"/>
                <a:gd name="connsiteX24" fmla="*/ 43047 w 95960"/>
                <a:gd name="connsiteY24" fmla="*/ 725920 h 1079277"/>
                <a:gd name="connsiteX25" fmla="*/ 51880 w 95960"/>
                <a:gd name="connsiteY25" fmla="*/ 630939 h 1079277"/>
                <a:gd name="connsiteX26" fmla="*/ 59299 w 95960"/>
                <a:gd name="connsiteY26" fmla="*/ 532357 h 1079277"/>
                <a:gd name="connsiteX27" fmla="*/ 64667 w 95960"/>
                <a:gd name="connsiteY27" fmla="*/ 433375 h 1079277"/>
                <a:gd name="connsiteX28" fmla="*/ 66522 w 95960"/>
                <a:gd name="connsiteY28" fmla="*/ 384725 h 1079277"/>
                <a:gd name="connsiteX29" fmla="*/ 67742 w 95960"/>
                <a:gd name="connsiteY29" fmla="*/ 337194 h 1079277"/>
                <a:gd name="connsiteX30" fmla="*/ 68182 w 95960"/>
                <a:gd name="connsiteY30" fmla="*/ 313989 h 1079277"/>
                <a:gd name="connsiteX31" fmla="*/ 68376 w 95960"/>
                <a:gd name="connsiteY31" fmla="*/ 291184 h 1079277"/>
                <a:gd name="connsiteX32" fmla="*/ 68523 w 95960"/>
                <a:gd name="connsiteY32" fmla="*/ 268859 h 1079277"/>
                <a:gd name="connsiteX33" fmla="*/ 68425 w 95960"/>
                <a:gd name="connsiteY33" fmla="*/ 247094 h 1079277"/>
                <a:gd name="connsiteX34" fmla="*/ 67888 w 95960"/>
                <a:gd name="connsiteY34" fmla="*/ 205325 h 1079277"/>
                <a:gd name="connsiteX35" fmla="*/ 66913 w 95960"/>
                <a:gd name="connsiteY35" fmla="*/ 166277 h 1079277"/>
                <a:gd name="connsiteX36" fmla="*/ 65546 w 95960"/>
                <a:gd name="connsiteY36" fmla="*/ 130349 h 1079277"/>
                <a:gd name="connsiteX37" fmla="*/ 63789 w 95960"/>
                <a:gd name="connsiteY37" fmla="*/ 98022 h 1079277"/>
                <a:gd name="connsiteX38" fmla="*/ 60177 w 95960"/>
                <a:gd name="connsiteY38" fmla="*/ 45530 h 1079277"/>
                <a:gd name="connsiteX39" fmla="*/ 55834 w 95960"/>
                <a:gd name="connsiteY39" fmla="*/ 0 h 1079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5960" h="1079277">
                  <a:moveTo>
                    <a:pt x="55834" y="0"/>
                  </a:moveTo>
                  <a:cubicBezTo>
                    <a:pt x="55834" y="0"/>
                    <a:pt x="58518" y="16244"/>
                    <a:pt x="63154" y="44650"/>
                  </a:cubicBezTo>
                  <a:cubicBezTo>
                    <a:pt x="65107" y="58973"/>
                    <a:pt x="67937" y="76417"/>
                    <a:pt x="70378" y="96501"/>
                  </a:cubicBezTo>
                  <a:cubicBezTo>
                    <a:pt x="71647" y="106583"/>
                    <a:pt x="72964" y="117306"/>
                    <a:pt x="74379" y="128588"/>
                  </a:cubicBezTo>
                  <a:cubicBezTo>
                    <a:pt x="75599" y="139951"/>
                    <a:pt x="76868" y="151953"/>
                    <a:pt x="78235" y="164356"/>
                  </a:cubicBezTo>
                  <a:cubicBezTo>
                    <a:pt x="79651" y="176839"/>
                    <a:pt x="80675" y="189882"/>
                    <a:pt x="81944" y="203405"/>
                  </a:cubicBezTo>
                  <a:cubicBezTo>
                    <a:pt x="83262" y="216928"/>
                    <a:pt x="84287" y="230931"/>
                    <a:pt x="85361" y="245414"/>
                  </a:cubicBezTo>
                  <a:cubicBezTo>
                    <a:pt x="85898" y="252616"/>
                    <a:pt x="86435" y="259977"/>
                    <a:pt x="86972" y="267339"/>
                  </a:cubicBezTo>
                  <a:cubicBezTo>
                    <a:pt x="87411" y="274780"/>
                    <a:pt x="87899" y="282302"/>
                    <a:pt x="88338" y="289904"/>
                  </a:cubicBezTo>
                  <a:cubicBezTo>
                    <a:pt x="88777" y="297505"/>
                    <a:pt x="89265" y="305187"/>
                    <a:pt x="89753" y="312949"/>
                  </a:cubicBezTo>
                  <a:cubicBezTo>
                    <a:pt x="90144" y="320711"/>
                    <a:pt x="90534" y="328552"/>
                    <a:pt x="90924" y="336474"/>
                  </a:cubicBezTo>
                  <a:cubicBezTo>
                    <a:pt x="91754" y="352317"/>
                    <a:pt x="92389" y="368401"/>
                    <a:pt x="92975" y="384725"/>
                  </a:cubicBezTo>
                  <a:cubicBezTo>
                    <a:pt x="93658" y="401048"/>
                    <a:pt x="94048" y="417612"/>
                    <a:pt x="94487" y="434256"/>
                  </a:cubicBezTo>
                  <a:cubicBezTo>
                    <a:pt x="95366" y="467623"/>
                    <a:pt x="95756" y="501550"/>
                    <a:pt x="95952" y="535478"/>
                  </a:cubicBezTo>
                  <a:cubicBezTo>
                    <a:pt x="96000" y="569405"/>
                    <a:pt x="95854" y="603413"/>
                    <a:pt x="95317" y="636780"/>
                  </a:cubicBezTo>
                  <a:cubicBezTo>
                    <a:pt x="94829" y="670227"/>
                    <a:pt x="93999" y="703115"/>
                    <a:pt x="92975" y="734962"/>
                  </a:cubicBezTo>
                  <a:cubicBezTo>
                    <a:pt x="90973" y="798656"/>
                    <a:pt x="87947" y="857949"/>
                    <a:pt x="84873" y="908840"/>
                  </a:cubicBezTo>
                  <a:cubicBezTo>
                    <a:pt x="81798" y="959731"/>
                    <a:pt x="78528" y="1002060"/>
                    <a:pt x="76039" y="1031827"/>
                  </a:cubicBezTo>
                  <a:cubicBezTo>
                    <a:pt x="74770" y="1046710"/>
                    <a:pt x="73745" y="1058393"/>
                    <a:pt x="72964" y="1066555"/>
                  </a:cubicBezTo>
                  <a:cubicBezTo>
                    <a:pt x="72134" y="1074876"/>
                    <a:pt x="71744" y="1079277"/>
                    <a:pt x="71744" y="1079277"/>
                  </a:cubicBezTo>
                  <a:lnTo>
                    <a:pt x="0" y="1052872"/>
                  </a:lnTo>
                  <a:cubicBezTo>
                    <a:pt x="0" y="1052872"/>
                    <a:pt x="634" y="1049111"/>
                    <a:pt x="1855" y="1041989"/>
                  </a:cubicBezTo>
                  <a:cubicBezTo>
                    <a:pt x="3026" y="1034548"/>
                    <a:pt x="4783" y="1023665"/>
                    <a:pt x="6979" y="1009822"/>
                  </a:cubicBezTo>
                  <a:cubicBezTo>
                    <a:pt x="11274" y="981896"/>
                    <a:pt x="17228" y="941727"/>
                    <a:pt x="23573" y="893076"/>
                  </a:cubicBezTo>
                  <a:cubicBezTo>
                    <a:pt x="29918" y="844426"/>
                    <a:pt x="36799" y="787453"/>
                    <a:pt x="43047" y="725920"/>
                  </a:cubicBezTo>
                  <a:cubicBezTo>
                    <a:pt x="46170" y="695193"/>
                    <a:pt x="49147" y="663346"/>
                    <a:pt x="51880" y="630939"/>
                  </a:cubicBezTo>
                  <a:cubicBezTo>
                    <a:pt x="54662" y="598532"/>
                    <a:pt x="57103" y="565484"/>
                    <a:pt x="59299" y="532357"/>
                  </a:cubicBezTo>
                  <a:cubicBezTo>
                    <a:pt x="61397" y="499230"/>
                    <a:pt x="63301" y="466102"/>
                    <a:pt x="64667" y="433375"/>
                  </a:cubicBezTo>
                  <a:cubicBezTo>
                    <a:pt x="65350" y="417052"/>
                    <a:pt x="66083" y="400808"/>
                    <a:pt x="66522" y="384725"/>
                  </a:cubicBezTo>
                  <a:cubicBezTo>
                    <a:pt x="67058" y="368641"/>
                    <a:pt x="67498" y="352798"/>
                    <a:pt x="67742" y="337194"/>
                  </a:cubicBezTo>
                  <a:cubicBezTo>
                    <a:pt x="67888" y="329352"/>
                    <a:pt x="68035" y="321671"/>
                    <a:pt x="68182" y="313989"/>
                  </a:cubicBezTo>
                  <a:cubicBezTo>
                    <a:pt x="68230" y="306307"/>
                    <a:pt x="68279" y="298706"/>
                    <a:pt x="68376" y="291184"/>
                  </a:cubicBezTo>
                  <a:cubicBezTo>
                    <a:pt x="68425" y="283662"/>
                    <a:pt x="68474" y="276221"/>
                    <a:pt x="68523" y="268859"/>
                  </a:cubicBezTo>
                  <a:cubicBezTo>
                    <a:pt x="68474" y="261498"/>
                    <a:pt x="68425" y="254216"/>
                    <a:pt x="68425" y="247094"/>
                  </a:cubicBezTo>
                  <a:cubicBezTo>
                    <a:pt x="68327" y="232771"/>
                    <a:pt x="68279" y="218768"/>
                    <a:pt x="67888" y="205325"/>
                  </a:cubicBezTo>
                  <a:cubicBezTo>
                    <a:pt x="67547" y="191802"/>
                    <a:pt x="67449" y="178759"/>
                    <a:pt x="66913" y="166277"/>
                  </a:cubicBezTo>
                  <a:cubicBezTo>
                    <a:pt x="66424" y="153794"/>
                    <a:pt x="65985" y="141791"/>
                    <a:pt x="65546" y="130349"/>
                  </a:cubicBezTo>
                  <a:cubicBezTo>
                    <a:pt x="64911" y="118986"/>
                    <a:pt x="64326" y="108184"/>
                    <a:pt x="63789" y="98022"/>
                  </a:cubicBezTo>
                  <a:cubicBezTo>
                    <a:pt x="62715" y="77697"/>
                    <a:pt x="61153" y="60093"/>
                    <a:pt x="60177" y="45530"/>
                  </a:cubicBezTo>
                  <a:cubicBezTo>
                    <a:pt x="57395" y="16644"/>
                    <a:pt x="55834" y="0"/>
                    <a:pt x="55834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728243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5D17AB07-386F-7A59-95C6-573BA74CEC17}"/>
                </a:ext>
              </a:extLst>
            </p:cNvPr>
            <p:cNvSpPr/>
            <p:nvPr/>
          </p:nvSpPr>
          <p:spPr>
            <a:xfrm>
              <a:off x="3950937" y="5940201"/>
              <a:ext cx="91001" cy="1077836"/>
            </a:xfrm>
            <a:custGeom>
              <a:avLst/>
              <a:gdLst>
                <a:gd name="connsiteX0" fmla="*/ 44901 w 91001"/>
                <a:gd name="connsiteY0" fmla="*/ 0 h 1077836"/>
                <a:gd name="connsiteX1" fmla="*/ 52710 w 91001"/>
                <a:gd name="connsiteY1" fmla="*/ 44410 h 1077836"/>
                <a:gd name="connsiteX2" fmla="*/ 60470 w 91001"/>
                <a:gd name="connsiteY2" fmla="*/ 96021 h 1077836"/>
                <a:gd name="connsiteX3" fmla="*/ 64765 w 91001"/>
                <a:gd name="connsiteY3" fmla="*/ 128028 h 1077836"/>
                <a:gd name="connsiteX4" fmla="*/ 68962 w 91001"/>
                <a:gd name="connsiteY4" fmla="*/ 163716 h 1077836"/>
                <a:gd name="connsiteX5" fmla="*/ 73062 w 91001"/>
                <a:gd name="connsiteY5" fmla="*/ 202685 h 1077836"/>
                <a:gd name="connsiteX6" fmla="*/ 76918 w 91001"/>
                <a:gd name="connsiteY6" fmla="*/ 244534 h 1077836"/>
                <a:gd name="connsiteX7" fmla="*/ 78772 w 91001"/>
                <a:gd name="connsiteY7" fmla="*/ 266459 h 1077836"/>
                <a:gd name="connsiteX8" fmla="*/ 80383 w 91001"/>
                <a:gd name="connsiteY8" fmla="*/ 288943 h 1077836"/>
                <a:gd name="connsiteX9" fmla="*/ 82042 w 91001"/>
                <a:gd name="connsiteY9" fmla="*/ 311909 h 1077836"/>
                <a:gd name="connsiteX10" fmla="*/ 83457 w 91001"/>
                <a:gd name="connsiteY10" fmla="*/ 335354 h 1077836"/>
                <a:gd name="connsiteX11" fmla="*/ 85995 w 91001"/>
                <a:gd name="connsiteY11" fmla="*/ 383524 h 1077836"/>
                <a:gd name="connsiteX12" fmla="*/ 88045 w 91001"/>
                <a:gd name="connsiteY12" fmla="*/ 432975 h 1077836"/>
                <a:gd name="connsiteX13" fmla="*/ 90534 w 91001"/>
                <a:gd name="connsiteY13" fmla="*/ 534037 h 1077836"/>
                <a:gd name="connsiteX14" fmla="*/ 90925 w 91001"/>
                <a:gd name="connsiteY14" fmla="*/ 635260 h 1077836"/>
                <a:gd name="connsiteX15" fmla="*/ 89558 w 91001"/>
                <a:gd name="connsiteY15" fmla="*/ 733361 h 1077836"/>
                <a:gd name="connsiteX16" fmla="*/ 83262 w 91001"/>
                <a:gd name="connsiteY16" fmla="*/ 907319 h 1077836"/>
                <a:gd name="connsiteX17" fmla="*/ 75746 w 91001"/>
                <a:gd name="connsiteY17" fmla="*/ 1030387 h 1077836"/>
                <a:gd name="connsiteX18" fmla="*/ 73062 w 91001"/>
                <a:gd name="connsiteY18" fmla="*/ 1065114 h 1077836"/>
                <a:gd name="connsiteX19" fmla="*/ 71939 w 91001"/>
                <a:gd name="connsiteY19" fmla="*/ 1077837 h 1077836"/>
                <a:gd name="connsiteX20" fmla="*/ 0 w 91001"/>
                <a:gd name="connsiteY20" fmla="*/ 1053512 h 1077836"/>
                <a:gd name="connsiteX21" fmla="*/ 1708 w 91001"/>
                <a:gd name="connsiteY21" fmla="*/ 1042629 h 1077836"/>
                <a:gd name="connsiteX22" fmla="*/ 6491 w 91001"/>
                <a:gd name="connsiteY22" fmla="*/ 1010382 h 1077836"/>
                <a:gd name="connsiteX23" fmla="*/ 21865 w 91001"/>
                <a:gd name="connsiteY23" fmla="*/ 893316 h 1077836"/>
                <a:gd name="connsiteX24" fmla="*/ 39532 w 91001"/>
                <a:gd name="connsiteY24" fmla="*/ 725840 h 1077836"/>
                <a:gd name="connsiteX25" fmla="*/ 47390 w 91001"/>
                <a:gd name="connsiteY25" fmla="*/ 630699 h 1077836"/>
                <a:gd name="connsiteX26" fmla="*/ 53784 w 91001"/>
                <a:gd name="connsiteY26" fmla="*/ 532037 h 1077836"/>
                <a:gd name="connsiteX27" fmla="*/ 58127 w 91001"/>
                <a:gd name="connsiteY27" fmla="*/ 433055 h 1077836"/>
                <a:gd name="connsiteX28" fmla="*/ 59445 w 91001"/>
                <a:gd name="connsiteY28" fmla="*/ 384405 h 1077836"/>
                <a:gd name="connsiteX29" fmla="*/ 60177 w 91001"/>
                <a:gd name="connsiteY29" fmla="*/ 336874 h 1077836"/>
                <a:gd name="connsiteX30" fmla="*/ 60372 w 91001"/>
                <a:gd name="connsiteY30" fmla="*/ 313669 h 1077836"/>
                <a:gd name="connsiteX31" fmla="*/ 60324 w 91001"/>
                <a:gd name="connsiteY31" fmla="*/ 290864 h 1077836"/>
                <a:gd name="connsiteX32" fmla="*/ 60226 w 91001"/>
                <a:gd name="connsiteY32" fmla="*/ 268539 h 1077836"/>
                <a:gd name="connsiteX33" fmla="*/ 59885 w 91001"/>
                <a:gd name="connsiteY33" fmla="*/ 246774 h 1077836"/>
                <a:gd name="connsiteX34" fmla="*/ 58957 w 91001"/>
                <a:gd name="connsiteY34" fmla="*/ 205005 h 1077836"/>
                <a:gd name="connsiteX35" fmla="*/ 57541 w 91001"/>
                <a:gd name="connsiteY35" fmla="*/ 166036 h 1077836"/>
                <a:gd name="connsiteX36" fmla="*/ 55833 w 91001"/>
                <a:gd name="connsiteY36" fmla="*/ 130189 h 1077836"/>
                <a:gd name="connsiteX37" fmla="*/ 53735 w 91001"/>
                <a:gd name="connsiteY37" fmla="*/ 97942 h 1077836"/>
                <a:gd name="connsiteX38" fmla="*/ 49586 w 91001"/>
                <a:gd name="connsiteY38" fmla="*/ 45610 h 1077836"/>
                <a:gd name="connsiteX39" fmla="*/ 44901 w 91001"/>
                <a:gd name="connsiteY39" fmla="*/ 0 h 1077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001" h="1077836">
                  <a:moveTo>
                    <a:pt x="44901" y="0"/>
                  </a:moveTo>
                  <a:cubicBezTo>
                    <a:pt x="44901" y="0"/>
                    <a:pt x="47731" y="16164"/>
                    <a:pt x="52710" y="44410"/>
                  </a:cubicBezTo>
                  <a:cubicBezTo>
                    <a:pt x="54809" y="58653"/>
                    <a:pt x="57786" y="76017"/>
                    <a:pt x="60470" y="96021"/>
                  </a:cubicBezTo>
                  <a:cubicBezTo>
                    <a:pt x="61836" y="106023"/>
                    <a:pt x="63252" y="116746"/>
                    <a:pt x="64765" y="128028"/>
                  </a:cubicBezTo>
                  <a:cubicBezTo>
                    <a:pt x="66082" y="139391"/>
                    <a:pt x="67498" y="151233"/>
                    <a:pt x="68962" y="163716"/>
                  </a:cubicBezTo>
                  <a:cubicBezTo>
                    <a:pt x="70524" y="176119"/>
                    <a:pt x="71646" y="189162"/>
                    <a:pt x="73062" y="202685"/>
                  </a:cubicBezTo>
                  <a:cubicBezTo>
                    <a:pt x="74477" y="216128"/>
                    <a:pt x="75697" y="230131"/>
                    <a:pt x="76918" y="244534"/>
                  </a:cubicBezTo>
                  <a:cubicBezTo>
                    <a:pt x="77552" y="251735"/>
                    <a:pt x="78138" y="259017"/>
                    <a:pt x="78772" y="266459"/>
                  </a:cubicBezTo>
                  <a:cubicBezTo>
                    <a:pt x="79309" y="273900"/>
                    <a:pt x="79846" y="281342"/>
                    <a:pt x="80383" y="288943"/>
                  </a:cubicBezTo>
                  <a:cubicBezTo>
                    <a:pt x="80919" y="296545"/>
                    <a:pt x="81456" y="304227"/>
                    <a:pt x="82042" y="311909"/>
                  </a:cubicBezTo>
                  <a:cubicBezTo>
                    <a:pt x="82481" y="319670"/>
                    <a:pt x="82969" y="327512"/>
                    <a:pt x="83457" y="335354"/>
                  </a:cubicBezTo>
                  <a:cubicBezTo>
                    <a:pt x="84482" y="351117"/>
                    <a:pt x="85263" y="367201"/>
                    <a:pt x="85995" y="383524"/>
                  </a:cubicBezTo>
                  <a:cubicBezTo>
                    <a:pt x="86874" y="399848"/>
                    <a:pt x="87410" y="416331"/>
                    <a:pt x="88045" y="432975"/>
                  </a:cubicBezTo>
                  <a:cubicBezTo>
                    <a:pt x="89265" y="466262"/>
                    <a:pt x="89997" y="500190"/>
                    <a:pt x="90534" y="534037"/>
                  </a:cubicBezTo>
                  <a:cubicBezTo>
                    <a:pt x="90925" y="567965"/>
                    <a:pt x="91120" y="601892"/>
                    <a:pt x="90925" y="635260"/>
                  </a:cubicBezTo>
                  <a:cubicBezTo>
                    <a:pt x="90778" y="668707"/>
                    <a:pt x="90290" y="701594"/>
                    <a:pt x="89558" y="733361"/>
                  </a:cubicBezTo>
                  <a:cubicBezTo>
                    <a:pt x="88191" y="797055"/>
                    <a:pt x="85800" y="856348"/>
                    <a:pt x="83262" y="907319"/>
                  </a:cubicBezTo>
                  <a:cubicBezTo>
                    <a:pt x="80724" y="958211"/>
                    <a:pt x="77893" y="1000620"/>
                    <a:pt x="75746" y="1030387"/>
                  </a:cubicBezTo>
                  <a:cubicBezTo>
                    <a:pt x="74672" y="1045270"/>
                    <a:pt x="73745" y="1057032"/>
                    <a:pt x="73062" y="1065114"/>
                  </a:cubicBezTo>
                  <a:cubicBezTo>
                    <a:pt x="72330" y="1073436"/>
                    <a:pt x="71939" y="1077837"/>
                    <a:pt x="71939" y="1077837"/>
                  </a:cubicBezTo>
                  <a:lnTo>
                    <a:pt x="0" y="1053512"/>
                  </a:lnTo>
                  <a:cubicBezTo>
                    <a:pt x="0" y="1053512"/>
                    <a:pt x="586" y="1049751"/>
                    <a:pt x="1708" y="1042629"/>
                  </a:cubicBezTo>
                  <a:cubicBezTo>
                    <a:pt x="2831" y="1035188"/>
                    <a:pt x="4441" y="1024305"/>
                    <a:pt x="6491" y="1010382"/>
                  </a:cubicBezTo>
                  <a:cubicBezTo>
                    <a:pt x="10493" y="982376"/>
                    <a:pt x="16008" y="942047"/>
                    <a:pt x="21865" y="893316"/>
                  </a:cubicBezTo>
                  <a:cubicBezTo>
                    <a:pt x="27721" y="844586"/>
                    <a:pt x="34017" y="787373"/>
                    <a:pt x="39532" y="725840"/>
                  </a:cubicBezTo>
                  <a:cubicBezTo>
                    <a:pt x="42363" y="695033"/>
                    <a:pt x="44999" y="663186"/>
                    <a:pt x="47390" y="630699"/>
                  </a:cubicBezTo>
                  <a:cubicBezTo>
                    <a:pt x="49830" y="598212"/>
                    <a:pt x="51880" y="565164"/>
                    <a:pt x="53784" y="532037"/>
                  </a:cubicBezTo>
                  <a:cubicBezTo>
                    <a:pt x="55541" y="498910"/>
                    <a:pt x="57102" y="465702"/>
                    <a:pt x="58127" y="433055"/>
                  </a:cubicBezTo>
                  <a:cubicBezTo>
                    <a:pt x="58664" y="416732"/>
                    <a:pt x="59201" y="400488"/>
                    <a:pt x="59445" y="384405"/>
                  </a:cubicBezTo>
                  <a:cubicBezTo>
                    <a:pt x="59787" y="368321"/>
                    <a:pt x="60128" y="352477"/>
                    <a:pt x="60177" y="336874"/>
                  </a:cubicBezTo>
                  <a:cubicBezTo>
                    <a:pt x="60226" y="329032"/>
                    <a:pt x="60324" y="321351"/>
                    <a:pt x="60372" y="313669"/>
                  </a:cubicBezTo>
                  <a:cubicBezTo>
                    <a:pt x="60372" y="305987"/>
                    <a:pt x="60324" y="298386"/>
                    <a:pt x="60324" y="290864"/>
                  </a:cubicBezTo>
                  <a:cubicBezTo>
                    <a:pt x="60275" y="283342"/>
                    <a:pt x="60275" y="275901"/>
                    <a:pt x="60226" y="268539"/>
                  </a:cubicBezTo>
                  <a:cubicBezTo>
                    <a:pt x="60128" y="261177"/>
                    <a:pt x="59982" y="253976"/>
                    <a:pt x="59885" y="246774"/>
                  </a:cubicBezTo>
                  <a:cubicBezTo>
                    <a:pt x="59640" y="232451"/>
                    <a:pt x="59445" y="218528"/>
                    <a:pt x="58957" y="205005"/>
                  </a:cubicBezTo>
                  <a:cubicBezTo>
                    <a:pt x="58469" y="191562"/>
                    <a:pt x="58274" y="178439"/>
                    <a:pt x="57541" y="166036"/>
                  </a:cubicBezTo>
                  <a:cubicBezTo>
                    <a:pt x="56956" y="153554"/>
                    <a:pt x="56370" y="141551"/>
                    <a:pt x="55833" y="130189"/>
                  </a:cubicBezTo>
                  <a:cubicBezTo>
                    <a:pt x="55101" y="118826"/>
                    <a:pt x="54418" y="108024"/>
                    <a:pt x="53735" y="97942"/>
                  </a:cubicBezTo>
                  <a:cubicBezTo>
                    <a:pt x="52466" y="77617"/>
                    <a:pt x="50709" y="60173"/>
                    <a:pt x="49586" y="45610"/>
                  </a:cubicBezTo>
                  <a:cubicBezTo>
                    <a:pt x="46609" y="16564"/>
                    <a:pt x="44901" y="0"/>
                    <a:pt x="44901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669199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1F765F6D-8EAE-19CA-77E0-DA2332ED6F72}"/>
                </a:ext>
              </a:extLst>
            </p:cNvPr>
            <p:cNvSpPr/>
            <p:nvPr/>
          </p:nvSpPr>
          <p:spPr>
            <a:xfrm>
              <a:off x="4109213" y="5924677"/>
              <a:ext cx="86618" cy="1076476"/>
            </a:xfrm>
            <a:custGeom>
              <a:avLst/>
              <a:gdLst>
                <a:gd name="connsiteX0" fmla="*/ 33823 w 86618"/>
                <a:gd name="connsiteY0" fmla="*/ 0 h 1076476"/>
                <a:gd name="connsiteX1" fmla="*/ 42070 w 86618"/>
                <a:gd name="connsiteY1" fmla="*/ 44090 h 1076476"/>
                <a:gd name="connsiteX2" fmla="*/ 50368 w 86618"/>
                <a:gd name="connsiteY2" fmla="*/ 95461 h 1076476"/>
                <a:gd name="connsiteX3" fmla="*/ 55004 w 86618"/>
                <a:gd name="connsiteY3" fmla="*/ 127308 h 1076476"/>
                <a:gd name="connsiteX4" fmla="*/ 59592 w 86618"/>
                <a:gd name="connsiteY4" fmla="*/ 162836 h 1076476"/>
                <a:gd name="connsiteX5" fmla="*/ 64082 w 86618"/>
                <a:gd name="connsiteY5" fmla="*/ 201644 h 1076476"/>
                <a:gd name="connsiteX6" fmla="*/ 68377 w 86618"/>
                <a:gd name="connsiteY6" fmla="*/ 243333 h 1076476"/>
                <a:gd name="connsiteX7" fmla="*/ 70476 w 86618"/>
                <a:gd name="connsiteY7" fmla="*/ 265178 h 1076476"/>
                <a:gd name="connsiteX8" fmla="*/ 72330 w 86618"/>
                <a:gd name="connsiteY8" fmla="*/ 287583 h 1076476"/>
                <a:gd name="connsiteX9" fmla="*/ 74234 w 86618"/>
                <a:gd name="connsiteY9" fmla="*/ 310548 h 1076476"/>
                <a:gd name="connsiteX10" fmla="*/ 75893 w 86618"/>
                <a:gd name="connsiteY10" fmla="*/ 333993 h 1076476"/>
                <a:gd name="connsiteX11" fmla="*/ 78968 w 86618"/>
                <a:gd name="connsiteY11" fmla="*/ 382084 h 1076476"/>
                <a:gd name="connsiteX12" fmla="*/ 81506 w 86618"/>
                <a:gd name="connsiteY12" fmla="*/ 431455 h 1076476"/>
                <a:gd name="connsiteX13" fmla="*/ 85068 w 86618"/>
                <a:gd name="connsiteY13" fmla="*/ 532437 h 1076476"/>
                <a:gd name="connsiteX14" fmla="*/ 86532 w 86618"/>
                <a:gd name="connsiteY14" fmla="*/ 633579 h 1076476"/>
                <a:gd name="connsiteX15" fmla="*/ 86191 w 86618"/>
                <a:gd name="connsiteY15" fmla="*/ 731681 h 1076476"/>
                <a:gd name="connsiteX16" fmla="*/ 81700 w 86618"/>
                <a:gd name="connsiteY16" fmla="*/ 905639 h 1076476"/>
                <a:gd name="connsiteX17" fmla="*/ 75454 w 86618"/>
                <a:gd name="connsiteY17" fmla="*/ 1028866 h 1076476"/>
                <a:gd name="connsiteX18" fmla="*/ 73111 w 86618"/>
                <a:gd name="connsiteY18" fmla="*/ 1063674 h 1076476"/>
                <a:gd name="connsiteX19" fmla="*/ 72135 w 86618"/>
                <a:gd name="connsiteY19" fmla="*/ 1076477 h 1076476"/>
                <a:gd name="connsiteX20" fmla="*/ 0 w 86618"/>
                <a:gd name="connsiteY20" fmla="*/ 1054152 h 1076476"/>
                <a:gd name="connsiteX21" fmla="*/ 1611 w 86618"/>
                <a:gd name="connsiteY21" fmla="*/ 1043189 h 1076476"/>
                <a:gd name="connsiteX22" fmla="*/ 6052 w 86618"/>
                <a:gd name="connsiteY22" fmla="*/ 1010862 h 1076476"/>
                <a:gd name="connsiteX23" fmla="*/ 20206 w 86618"/>
                <a:gd name="connsiteY23" fmla="*/ 893476 h 1076476"/>
                <a:gd name="connsiteX24" fmla="*/ 36116 w 86618"/>
                <a:gd name="connsiteY24" fmla="*/ 725600 h 1076476"/>
                <a:gd name="connsiteX25" fmla="*/ 42998 w 86618"/>
                <a:gd name="connsiteY25" fmla="*/ 630299 h 1076476"/>
                <a:gd name="connsiteX26" fmla="*/ 48366 w 86618"/>
                <a:gd name="connsiteY26" fmla="*/ 531557 h 1076476"/>
                <a:gd name="connsiteX27" fmla="*/ 51686 w 86618"/>
                <a:gd name="connsiteY27" fmla="*/ 432495 h 1076476"/>
                <a:gd name="connsiteX28" fmla="*/ 52515 w 86618"/>
                <a:gd name="connsiteY28" fmla="*/ 383844 h 1076476"/>
                <a:gd name="connsiteX29" fmla="*/ 52759 w 86618"/>
                <a:gd name="connsiteY29" fmla="*/ 336314 h 1076476"/>
                <a:gd name="connsiteX30" fmla="*/ 52710 w 86618"/>
                <a:gd name="connsiteY30" fmla="*/ 313109 h 1076476"/>
                <a:gd name="connsiteX31" fmla="*/ 52417 w 86618"/>
                <a:gd name="connsiteY31" fmla="*/ 290384 h 1076476"/>
                <a:gd name="connsiteX32" fmla="*/ 52125 w 86618"/>
                <a:gd name="connsiteY32" fmla="*/ 268059 h 1076476"/>
                <a:gd name="connsiteX33" fmla="*/ 51539 w 86618"/>
                <a:gd name="connsiteY33" fmla="*/ 246294 h 1076476"/>
                <a:gd name="connsiteX34" fmla="*/ 50172 w 86618"/>
                <a:gd name="connsiteY34" fmla="*/ 204605 h 1076476"/>
                <a:gd name="connsiteX35" fmla="*/ 48366 w 86618"/>
                <a:gd name="connsiteY35" fmla="*/ 165716 h 1076476"/>
                <a:gd name="connsiteX36" fmla="*/ 46268 w 86618"/>
                <a:gd name="connsiteY36" fmla="*/ 129949 h 1076476"/>
                <a:gd name="connsiteX37" fmla="*/ 43827 w 86618"/>
                <a:gd name="connsiteY37" fmla="*/ 97782 h 1076476"/>
                <a:gd name="connsiteX38" fmla="*/ 39093 w 86618"/>
                <a:gd name="connsiteY38" fmla="*/ 45610 h 1076476"/>
                <a:gd name="connsiteX39" fmla="*/ 33823 w 86618"/>
                <a:gd name="connsiteY39" fmla="*/ 0 h 1076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6618" h="1076476">
                  <a:moveTo>
                    <a:pt x="33823" y="0"/>
                  </a:moveTo>
                  <a:cubicBezTo>
                    <a:pt x="33823" y="0"/>
                    <a:pt x="36800" y="16084"/>
                    <a:pt x="42070" y="44090"/>
                  </a:cubicBezTo>
                  <a:cubicBezTo>
                    <a:pt x="44316" y="58253"/>
                    <a:pt x="47488" y="75537"/>
                    <a:pt x="50368" y="95461"/>
                  </a:cubicBezTo>
                  <a:cubicBezTo>
                    <a:pt x="51831" y="105463"/>
                    <a:pt x="53394" y="116106"/>
                    <a:pt x="55004" y="127308"/>
                  </a:cubicBezTo>
                  <a:cubicBezTo>
                    <a:pt x="56468" y="138590"/>
                    <a:pt x="57981" y="150433"/>
                    <a:pt x="59592" y="162836"/>
                  </a:cubicBezTo>
                  <a:cubicBezTo>
                    <a:pt x="61251" y="175239"/>
                    <a:pt x="62520" y="188201"/>
                    <a:pt x="64082" y="201644"/>
                  </a:cubicBezTo>
                  <a:cubicBezTo>
                    <a:pt x="65644" y="215087"/>
                    <a:pt x="67010" y="229010"/>
                    <a:pt x="68377" y="243333"/>
                  </a:cubicBezTo>
                  <a:cubicBezTo>
                    <a:pt x="69060" y="250535"/>
                    <a:pt x="69743" y="257817"/>
                    <a:pt x="70476" y="265178"/>
                  </a:cubicBezTo>
                  <a:cubicBezTo>
                    <a:pt x="71110" y="272540"/>
                    <a:pt x="71696" y="280062"/>
                    <a:pt x="72330" y="287583"/>
                  </a:cubicBezTo>
                  <a:cubicBezTo>
                    <a:pt x="72965" y="295185"/>
                    <a:pt x="73599" y="302787"/>
                    <a:pt x="74234" y="310548"/>
                  </a:cubicBezTo>
                  <a:cubicBezTo>
                    <a:pt x="74770" y="318310"/>
                    <a:pt x="75307" y="326072"/>
                    <a:pt x="75893" y="333993"/>
                  </a:cubicBezTo>
                  <a:cubicBezTo>
                    <a:pt x="77064" y="349757"/>
                    <a:pt x="78040" y="365760"/>
                    <a:pt x="78968" y="382084"/>
                  </a:cubicBezTo>
                  <a:cubicBezTo>
                    <a:pt x="79992" y="398328"/>
                    <a:pt x="80725" y="414811"/>
                    <a:pt x="81506" y="431455"/>
                  </a:cubicBezTo>
                  <a:cubicBezTo>
                    <a:pt x="83067" y="464742"/>
                    <a:pt x="84141" y="498510"/>
                    <a:pt x="85068" y="532437"/>
                  </a:cubicBezTo>
                  <a:cubicBezTo>
                    <a:pt x="85849" y="566284"/>
                    <a:pt x="86386" y="600212"/>
                    <a:pt x="86532" y="633579"/>
                  </a:cubicBezTo>
                  <a:cubicBezTo>
                    <a:pt x="86728" y="666947"/>
                    <a:pt x="86581" y="699834"/>
                    <a:pt x="86191" y="731681"/>
                  </a:cubicBezTo>
                  <a:cubicBezTo>
                    <a:pt x="85507" y="795295"/>
                    <a:pt x="83702" y="854748"/>
                    <a:pt x="81700" y="905639"/>
                  </a:cubicBezTo>
                  <a:cubicBezTo>
                    <a:pt x="79700" y="956610"/>
                    <a:pt x="77308" y="999020"/>
                    <a:pt x="75454" y="1028866"/>
                  </a:cubicBezTo>
                  <a:cubicBezTo>
                    <a:pt x="74526" y="1043749"/>
                    <a:pt x="73696" y="1055512"/>
                    <a:pt x="73111" y="1063674"/>
                  </a:cubicBezTo>
                  <a:cubicBezTo>
                    <a:pt x="72476" y="1071996"/>
                    <a:pt x="72135" y="1076477"/>
                    <a:pt x="72135" y="1076477"/>
                  </a:cubicBezTo>
                  <a:lnTo>
                    <a:pt x="0" y="1054152"/>
                  </a:lnTo>
                  <a:cubicBezTo>
                    <a:pt x="0" y="1054152"/>
                    <a:pt x="537" y="1050311"/>
                    <a:pt x="1611" y="1043189"/>
                  </a:cubicBezTo>
                  <a:cubicBezTo>
                    <a:pt x="2636" y="1035748"/>
                    <a:pt x="4148" y="1024785"/>
                    <a:pt x="6052" y="1010862"/>
                  </a:cubicBezTo>
                  <a:cubicBezTo>
                    <a:pt x="9761" y="982776"/>
                    <a:pt x="14886" y="942367"/>
                    <a:pt x="20206" y="893476"/>
                  </a:cubicBezTo>
                  <a:cubicBezTo>
                    <a:pt x="25525" y="844586"/>
                    <a:pt x="31236" y="787293"/>
                    <a:pt x="36116" y="725600"/>
                  </a:cubicBezTo>
                  <a:cubicBezTo>
                    <a:pt x="38605" y="694793"/>
                    <a:pt x="40948" y="662786"/>
                    <a:pt x="42998" y="630299"/>
                  </a:cubicBezTo>
                  <a:cubicBezTo>
                    <a:pt x="45096" y="597811"/>
                    <a:pt x="46805" y="564684"/>
                    <a:pt x="48366" y="531557"/>
                  </a:cubicBezTo>
                  <a:cubicBezTo>
                    <a:pt x="49782" y="498430"/>
                    <a:pt x="50953" y="465222"/>
                    <a:pt x="51686" y="432495"/>
                  </a:cubicBezTo>
                  <a:cubicBezTo>
                    <a:pt x="52027" y="416172"/>
                    <a:pt x="52417" y="399928"/>
                    <a:pt x="52515" y="383844"/>
                  </a:cubicBezTo>
                  <a:cubicBezTo>
                    <a:pt x="52710" y="367761"/>
                    <a:pt x="52857" y="351917"/>
                    <a:pt x="52759" y="336314"/>
                  </a:cubicBezTo>
                  <a:cubicBezTo>
                    <a:pt x="52759" y="328472"/>
                    <a:pt x="52759" y="320791"/>
                    <a:pt x="52710" y="313109"/>
                  </a:cubicBezTo>
                  <a:cubicBezTo>
                    <a:pt x="52613" y="305427"/>
                    <a:pt x="52515" y="297825"/>
                    <a:pt x="52417" y="290384"/>
                  </a:cubicBezTo>
                  <a:cubicBezTo>
                    <a:pt x="52319" y="282862"/>
                    <a:pt x="52222" y="275421"/>
                    <a:pt x="52125" y="268059"/>
                  </a:cubicBezTo>
                  <a:cubicBezTo>
                    <a:pt x="51929" y="260697"/>
                    <a:pt x="51734" y="253496"/>
                    <a:pt x="51539" y="246294"/>
                  </a:cubicBezTo>
                  <a:cubicBezTo>
                    <a:pt x="51148" y="231971"/>
                    <a:pt x="50807" y="218048"/>
                    <a:pt x="50172" y="204605"/>
                  </a:cubicBezTo>
                  <a:cubicBezTo>
                    <a:pt x="49538" y="191162"/>
                    <a:pt x="49196" y="178119"/>
                    <a:pt x="48366" y="165716"/>
                  </a:cubicBezTo>
                  <a:cubicBezTo>
                    <a:pt x="47634" y="153234"/>
                    <a:pt x="46951" y="141311"/>
                    <a:pt x="46268" y="129949"/>
                  </a:cubicBezTo>
                  <a:cubicBezTo>
                    <a:pt x="45438" y="118586"/>
                    <a:pt x="44608" y="107864"/>
                    <a:pt x="43827" y="97782"/>
                  </a:cubicBezTo>
                  <a:cubicBezTo>
                    <a:pt x="42315" y="77537"/>
                    <a:pt x="40411" y="60093"/>
                    <a:pt x="39093" y="45610"/>
                  </a:cubicBezTo>
                  <a:cubicBezTo>
                    <a:pt x="35726" y="16484"/>
                    <a:pt x="33823" y="0"/>
                    <a:pt x="33823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610510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B5CA3B06-9C9B-8CCD-7958-AB877DF1C36F}"/>
                </a:ext>
              </a:extLst>
            </p:cNvPr>
            <p:cNvSpPr/>
            <p:nvPr/>
          </p:nvSpPr>
          <p:spPr>
            <a:xfrm>
              <a:off x="4267148" y="5909154"/>
              <a:ext cx="82732" cy="1074716"/>
            </a:xfrm>
            <a:custGeom>
              <a:avLst/>
              <a:gdLst>
                <a:gd name="connsiteX0" fmla="*/ 22890 w 82732"/>
                <a:gd name="connsiteY0" fmla="*/ 0 h 1074716"/>
                <a:gd name="connsiteX1" fmla="*/ 31578 w 82732"/>
                <a:gd name="connsiteY1" fmla="*/ 43850 h 1074716"/>
                <a:gd name="connsiteX2" fmla="*/ 40411 w 82732"/>
                <a:gd name="connsiteY2" fmla="*/ 94981 h 1074716"/>
                <a:gd name="connsiteX3" fmla="*/ 45389 w 82732"/>
                <a:gd name="connsiteY3" fmla="*/ 126668 h 1074716"/>
                <a:gd name="connsiteX4" fmla="*/ 50319 w 82732"/>
                <a:gd name="connsiteY4" fmla="*/ 162036 h 1074716"/>
                <a:gd name="connsiteX5" fmla="*/ 55199 w 82732"/>
                <a:gd name="connsiteY5" fmla="*/ 200684 h 1074716"/>
                <a:gd name="connsiteX6" fmla="*/ 59885 w 82732"/>
                <a:gd name="connsiteY6" fmla="*/ 242293 h 1074716"/>
                <a:gd name="connsiteX7" fmla="*/ 62178 w 82732"/>
                <a:gd name="connsiteY7" fmla="*/ 264058 h 1074716"/>
                <a:gd name="connsiteX8" fmla="*/ 64277 w 82732"/>
                <a:gd name="connsiteY8" fmla="*/ 286383 h 1074716"/>
                <a:gd name="connsiteX9" fmla="*/ 66376 w 82732"/>
                <a:gd name="connsiteY9" fmla="*/ 309268 h 1074716"/>
                <a:gd name="connsiteX10" fmla="*/ 68279 w 82732"/>
                <a:gd name="connsiteY10" fmla="*/ 332633 h 1074716"/>
                <a:gd name="connsiteX11" fmla="*/ 71842 w 82732"/>
                <a:gd name="connsiteY11" fmla="*/ 380564 h 1074716"/>
                <a:gd name="connsiteX12" fmla="*/ 74917 w 82732"/>
                <a:gd name="connsiteY12" fmla="*/ 429855 h 1074716"/>
                <a:gd name="connsiteX13" fmla="*/ 79504 w 82732"/>
                <a:gd name="connsiteY13" fmla="*/ 530677 h 1074716"/>
                <a:gd name="connsiteX14" fmla="*/ 82042 w 82732"/>
                <a:gd name="connsiteY14" fmla="*/ 631739 h 1074716"/>
                <a:gd name="connsiteX15" fmla="*/ 82726 w 82732"/>
                <a:gd name="connsiteY15" fmla="*/ 729760 h 1074716"/>
                <a:gd name="connsiteX16" fmla="*/ 80041 w 82732"/>
                <a:gd name="connsiteY16" fmla="*/ 903799 h 1074716"/>
                <a:gd name="connsiteX17" fmla="*/ 75112 w 82732"/>
                <a:gd name="connsiteY17" fmla="*/ 1027106 h 1074716"/>
                <a:gd name="connsiteX18" fmla="*/ 73159 w 82732"/>
                <a:gd name="connsiteY18" fmla="*/ 1061914 h 1074716"/>
                <a:gd name="connsiteX19" fmla="*/ 72330 w 82732"/>
                <a:gd name="connsiteY19" fmla="*/ 1074716 h 1074716"/>
                <a:gd name="connsiteX20" fmla="*/ 0 w 82732"/>
                <a:gd name="connsiteY20" fmla="*/ 1054472 h 1074716"/>
                <a:gd name="connsiteX21" fmla="*/ 1513 w 82732"/>
                <a:gd name="connsiteY21" fmla="*/ 1043509 h 1074716"/>
                <a:gd name="connsiteX22" fmla="*/ 5613 w 82732"/>
                <a:gd name="connsiteY22" fmla="*/ 1011022 h 1074716"/>
                <a:gd name="connsiteX23" fmla="*/ 18497 w 82732"/>
                <a:gd name="connsiteY23" fmla="*/ 893236 h 1074716"/>
                <a:gd name="connsiteX24" fmla="*/ 32651 w 82732"/>
                <a:gd name="connsiteY24" fmla="*/ 725039 h 1074716"/>
                <a:gd name="connsiteX25" fmla="*/ 38508 w 82732"/>
                <a:gd name="connsiteY25" fmla="*/ 629578 h 1074716"/>
                <a:gd name="connsiteX26" fmla="*/ 42803 w 82732"/>
                <a:gd name="connsiteY26" fmla="*/ 530677 h 1074716"/>
                <a:gd name="connsiteX27" fmla="*/ 45048 w 82732"/>
                <a:gd name="connsiteY27" fmla="*/ 431535 h 1074716"/>
                <a:gd name="connsiteX28" fmla="*/ 45341 w 82732"/>
                <a:gd name="connsiteY28" fmla="*/ 382884 h 1074716"/>
                <a:gd name="connsiteX29" fmla="*/ 45096 w 82732"/>
                <a:gd name="connsiteY29" fmla="*/ 335354 h 1074716"/>
                <a:gd name="connsiteX30" fmla="*/ 44804 w 82732"/>
                <a:gd name="connsiteY30" fmla="*/ 312149 h 1074716"/>
                <a:gd name="connsiteX31" fmla="*/ 44267 w 82732"/>
                <a:gd name="connsiteY31" fmla="*/ 289424 h 1074716"/>
                <a:gd name="connsiteX32" fmla="*/ 43730 w 82732"/>
                <a:gd name="connsiteY32" fmla="*/ 267179 h 1074716"/>
                <a:gd name="connsiteX33" fmla="*/ 42949 w 82732"/>
                <a:gd name="connsiteY33" fmla="*/ 245494 h 1074716"/>
                <a:gd name="connsiteX34" fmla="*/ 41143 w 82732"/>
                <a:gd name="connsiteY34" fmla="*/ 203885 h 1074716"/>
                <a:gd name="connsiteX35" fmla="*/ 38947 w 82732"/>
                <a:gd name="connsiteY35" fmla="*/ 164996 h 1074716"/>
                <a:gd name="connsiteX36" fmla="*/ 36458 w 82732"/>
                <a:gd name="connsiteY36" fmla="*/ 129308 h 1074716"/>
                <a:gd name="connsiteX37" fmla="*/ 33725 w 82732"/>
                <a:gd name="connsiteY37" fmla="*/ 97221 h 1074716"/>
                <a:gd name="connsiteX38" fmla="*/ 28454 w 82732"/>
                <a:gd name="connsiteY38" fmla="*/ 45130 h 1074716"/>
                <a:gd name="connsiteX39" fmla="*/ 22890 w 82732"/>
                <a:gd name="connsiteY39" fmla="*/ 0 h 10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2732" h="1074716">
                  <a:moveTo>
                    <a:pt x="22890" y="0"/>
                  </a:moveTo>
                  <a:cubicBezTo>
                    <a:pt x="22890" y="0"/>
                    <a:pt x="26063" y="15924"/>
                    <a:pt x="31578" y="43850"/>
                  </a:cubicBezTo>
                  <a:cubicBezTo>
                    <a:pt x="33969" y="58013"/>
                    <a:pt x="37336" y="75137"/>
                    <a:pt x="40411" y="94981"/>
                  </a:cubicBezTo>
                  <a:cubicBezTo>
                    <a:pt x="41973" y="104903"/>
                    <a:pt x="43632" y="115545"/>
                    <a:pt x="45389" y="126668"/>
                  </a:cubicBezTo>
                  <a:cubicBezTo>
                    <a:pt x="46951" y="137870"/>
                    <a:pt x="48611" y="149713"/>
                    <a:pt x="50319" y="162036"/>
                  </a:cubicBezTo>
                  <a:cubicBezTo>
                    <a:pt x="52125" y="174358"/>
                    <a:pt x="53540" y="187321"/>
                    <a:pt x="55199" y="200684"/>
                  </a:cubicBezTo>
                  <a:cubicBezTo>
                    <a:pt x="56907" y="214047"/>
                    <a:pt x="58372" y="227970"/>
                    <a:pt x="59885" y="242293"/>
                  </a:cubicBezTo>
                  <a:cubicBezTo>
                    <a:pt x="60666" y="249415"/>
                    <a:pt x="61398" y="256697"/>
                    <a:pt x="62178" y="264058"/>
                  </a:cubicBezTo>
                  <a:cubicBezTo>
                    <a:pt x="62862" y="271420"/>
                    <a:pt x="63545" y="278861"/>
                    <a:pt x="64277" y="286383"/>
                  </a:cubicBezTo>
                  <a:cubicBezTo>
                    <a:pt x="64960" y="293905"/>
                    <a:pt x="65693" y="301586"/>
                    <a:pt x="66376" y="309268"/>
                  </a:cubicBezTo>
                  <a:cubicBezTo>
                    <a:pt x="67011" y="316950"/>
                    <a:pt x="67644" y="324791"/>
                    <a:pt x="68279" y="332633"/>
                  </a:cubicBezTo>
                  <a:cubicBezTo>
                    <a:pt x="69597" y="348317"/>
                    <a:pt x="70768" y="364400"/>
                    <a:pt x="71842" y="380564"/>
                  </a:cubicBezTo>
                  <a:cubicBezTo>
                    <a:pt x="73014" y="396807"/>
                    <a:pt x="73941" y="413211"/>
                    <a:pt x="74917" y="429855"/>
                  </a:cubicBezTo>
                  <a:cubicBezTo>
                    <a:pt x="76820" y="463062"/>
                    <a:pt x="78284" y="496829"/>
                    <a:pt x="79504" y="530677"/>
                  </a:cubicBezTo>
                  <a:cubicBezTo>
                    <a:pt x="80627" y="564524"/>
                    <a:pt x="81506" y="598372"/>
                    <a:pt x="82042" y="631739"/>
                  </a:cubicBezTo>
                  <a:cubicBezTo>
                    <a:pt x="82579" y="665106"/>
                    <a:pt x="82775" y="697994"/>
                    <a:pt x="82726" y="729760"/>
                  </a:cubicBezTo>
                  <a:cubicBezTo>
                    <a:pt x="82726" y="793374"/>
                    <a:pt x="81554" y="852828"/>
                    <a:pt x="80041" y="903799"/>
                  </a:cubicBezTo>
                  <a:cubicBezTo>
                    <a:pt x="78577" y="954770"/>
                    <a:pt x="76625" y="997259"/>
                    <a:pt x="75112" y="1027106"/>
                  </a:cubicBezTo>
                  <a:cubicBezTo>
                    <a:pt x="74331" y="1042069"/>
                    <a:pt x="73648" y="1053832"/>
                    <a:pt x="73159" y="1061914"/>
                  </a:cubicBezTo>
                  <a:cubicBezTo>
                    <a:pt x="72623" y="1070235"/>
                    <a:pt x="72330" y="1074716"/>
                    <a:pt x="72330" y="1074716"/>
                  </a:cubicBezTo>
                  <a:lnTo>
                    <a:pt x="0" y="1054472"/>
                  </a:lnTo>
                  <a:cubicBezTo>
                    <a:pt x="0" y="1054472"/>
                    <a:pt x="537" y="1050631"/>
                    <a:pt x="1513" y="1043509"/>
                  </a:cubicBezTo>
                  <a:cubicBezTo>
                    <a:pt x="2440" y="1035988"/>
                    <a:pt x="3856" y="1025025"/>
                    <a:pt x="5613" y="1011022"/>
                  </a:cubicBezTo>
                  <a:cubicBezTo>
                    <a:pt x="9030" y="982856"/>
                    <a:pt x="13715" y="942287"/>
                    <a:pt x="18497" y="893236"/>
                  </a:cubicBezTo>
                  <a:cubicBezTo>
                    <a:pt x="23329" y="844266"/>
                    <a:pt x="28405" y="786813"/>
                    <a:pt x="32651" y="725039"/>
                  </a:cubicBezTo>
                  <a:cubicBezTo>
                    <a:pt x="34798" y="694153"/>
                    <a:pt x="36800" y="662146"/>
                    <a:pt x="38508" y="629578"/>
                  </a:cubicBezTo>
                  <a:cubicBezTo>
                    <a:pt x="40265" y="597011"/>
                    <a:pt x="41631" y="563884"/>
                    <a:pt x="42803" y="530677"/>
                  </a:cubicBezTo>
                  <a:cubicBezTo>
                    <a:pt x="43828" y="497469"/>
                    <a:pt x="44706" y="464262"/>
                    <a:pt x="45048" y="431535"/>
                  </a:cubicBezTo>
                  <a:cubicBezTo>
                    <a:pt x="45243" y="415211"/>
                    <a:pt x="45438" y="398888"/>
                    <a:pt x="45341" y="382884"/>
                  </a:cubicBezTo>
                  <a:cubicBezTo>
                    <a:pt x="45389" y="366801"/>
                    <a:pt x="45341" y="350957"/>
                    <a:pt x="45096" y="335354"/>
                  </a:cubicBezTo>
                  <a:cubicBezTo>
                    <a:pt x="44999" y="327512"/>
                    <a:pt x="44901" y="319830"/>
                    <a:pt x="44804" y="312149"/>
                  </a:cubicBezTo>
                  <a:cubicBezTo>
                    <a:pt x="44608" y="304467"/>
                    <a:pt x="44462" y="296945"/>
                    <a:pt x="44267" y="289424"/>
                  </a:cubicBezTo>
                  <a:cubicBezTo>
                    <a:pt x="44072" y="281902"/>
                    <a:pt x="43925" y="274460"/>
                    <a:pt x="43730" y="267179"/>
                  </a:cubicBezTo>
                  <a:cubicBezTo>
                    <a:pt x="43437" y="259817"/>
                    <a:pt x="43193" y="252616"/>
                    <a:pt x="42949" y="245494"/>
                  </a:cubicBezTo>
                  <a:cubicBezTo>
                    <a:pt x="42412" y="231171"/>
                    <a:pt x="41924" y="217248"/>
                    <a:pt x="41143" y="203885"/>
                  </a:cubicBezTo>
                  <a:cubicBezTo>
                    <a:pt x="40411" y="190442"/>
                    <a:pt x="39874" y="177399"/>
                    <a:pt x="38947" y="164996"/>
                  </a:cubicBezTo>
                  <a:cubicBezTo>
                    <a:pt x="38069" y="152594"/>
                    <a:pt x="37239" y="140591"/>
                    <a:pt x="36458" y="129308"/>
                  </a:cubicBezTo>
                  <a:cubicBezTo>
                    <a:pt x="35482" y="118026"/>
                    <a:pt x="34555" y="107304"/>
                    <a:pt x="33725" y="97221"/>
                  </a:cubicBezTo>
                  <a:cubicBezTo>
                    <a:pt x="32017" y="77057"/>
                    <a:pt x="29918" y="59693"/>
                    <a:pt x="28454" y="45130"/>
                  </a:cubicBezTo>
                  <a:cubicBezTo>
                    <a:pt x="24940" y="16404"/>
                    <a:pt x="22890" y="0"/>
                    <a:pt x="22890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551631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5D4054D0-41F6-B126-CC7B-2D24469E4C53}"/>
                </a:ext>
              </a:extLst>
            </p:cNvPr>
            <p:cNvSpPr/>
            <p:nvPr/>
          </p:nvSpPr>
          <p:spPr>
            <a:xfrm>
              <a:off x="3841662" y="6034622"/>
              <a:ext cx="82725" cy="1074716"/>
            </a:xfrm>
            <a:custGeom>
              <a:avLst/>
              <a:gdLst>
                <a:gd name="connsiteX0" fmla="*/ 22841 w 82725"/>
                <a:gd name="connsiteY0" fmla="*/ 0 h 1074716"/>
                <a:gd name="connsiteX1" fmla="*/ 31528 w 82725"/>
                <a:gd name="connsiteY1" fmla="*/ 43850 h 1074716"/>
                <a:gd name="connsiteX2" fmla="*/ 40362 w 82725"/>
                <a:gd name="connsiteY2" fmla="*/ 94981 h 1074716"/>
                <a:gd name="connsiteX3" fmla="*/ 45340 w 82725"/>
                <a:gd name="connsiteY3" fmla="*/ 126668 h 1074716"/>
                <a:gd name="connsiteX4" fmla="*/ 50269 w 82725"/>
                <a:gd name="connsiteY4" fmla="*/ 162036 h 1074716"/>
                <a:gd name="connsiteX5" fmla="*/ 55150 w 82725"/>
                <a:gd name="connsiteY5" fmla="*/ 200684 h 1074716"/>
                <a:gd name="connsiteX6" fmla="*/ 59836 w 82725"/>
                <a:gd name="connsiteY6" fmla="*/ 242293 h 1074716"/>
                <a:gd name="connsiteX7" fmla="*/ 62129 w 82725"/>
                <a:gd name="connsiteY7" fmla="*/ 264058 h 1074716"/>
                <a:gd name="connsiteX8" fmla="*/ 64228 w 82725"/>
                <a:gd name="connsiteY8" fmla="*/ 286383 h 1074716"/>
                <a:gd name="connsiteX9" fmla="*/ 66327 w 82725"/>
                <a:gd name="connsiteY9" fmla="*/ 309268 h 1074716"/>
                <a:gd name="connsiteX10" fmla="*/ 68230 w 82725"/>
                <a:gd name="connsiteY10" fmla="*/ 332633 h 1074716"/>
                <a:gd name="connsiteX11" fmla="*/ 71793 w 82725"/>
                <a:gd name="connsiteY11" fmla="*/ 380564 h 1074716"/>
                <a:gd name="connsiteX12" fmla="*/ 74868 w 82725"/>
                <a:gd name="connsiteY12" fmla="*/ 429855 h 1074716"/>
                <a:gd name="connsiteX13" fmla="*/ 79456 w 82725"/>
                <a:gd name="connsiteY13" fmla="*/ 530677 h 1074716"/>
                <a:gd name="connsiteX14" fmla="*/ 81993 w 82725"/>
                <a:gd name="connsiteY14" fmla="*/ 631739 h 1074716"/>
                <a:gd name="connsiteX15" fmla="*/ 82725 w 82725"/>
                <a:gd name="connsiteY15" fmla="*/ 729760 h 1074716"/>
                <a:gd name="connsiteX16" fmla="*/ 80041 w 82725"/>
                <a:gd name="connsiteY16" fmla="*/ 903799 h 1074716"/>
                <a:gd name="connsiteX17" fmla="*/ 75112 w 82725"/>
                <a:gd name="connsiteY17" fmla="*/ 1027106 h 1074716"/>
                <a:gd name="connsiteX18" fmla="*/ 73159 w 82725"/>
                <a:gd name="connsiteY18" fmla="*/ 1061914 h 1074716"/>
                <a:gd name="connsiteX19" fmla="*/ 72330 w 82725"/>
                <a:gd name="connsiteY19" fmla="*/ 1074716 h 1074716"/>
                <a:gd name="connsiteX20" fmla="*/ 0 w 82725"/>
                <a:gd name="connsiteY20" fmla="*/ 1054472 h 1074716"/>
                <a:gd name="connsiteX21" fmla="*/ 1513 w 82725"/>
                <a:gd name="connsiteY21" fmla="*/ 1043509 h 1074716"/>
                <a:gd name="connsiteX22" fmla="*/ 5613 w 82725"/>
                <a:gd name="connsiteY22" fmla="*/ 1011022 h 1074716"/>
                <a:gd name="connsiteX23" fmla="*/ 18497 w 82725"/>
                <a:gd name="connsiteY23" fmla="*/ 893236 h 1074716"/>
                <a:gd name="connsiteX24" fmla="*/ 32651 w 82725"/>
                <a:gd name="connsiteY24" fmla="*/ 725039 h 1074716"/>
                <a:gd name="connsiteX25" fmla="*/ 38508 w 82725"/>
                <a:gd name="connsiteY25" fmla="*/ 629578 h 1074716"/>
                <a:gd name="connsiteX26" fmla="*/ 42803 w 82725"/>
                <a:gd name="connsiteY26" fmla="*/ 530677 h 1074716"/>
                <a:gd name="connsiteX27" fmla="*/ 45047 w 82725"/>
                <a:gd name="connsiteY27" fmla="*/ 431535 h 1074716"/>
                <a:gd name="connsiteX28" fmla="*/ 45340 w 82725"/>
                <a:gd name="connsiteY28" fmla="*/ 382884 h 1074716"/>
                <a:gd name="connsiteX29" fmla="*/ 45096 w 82725"/>
                <a:gd name="connsiteY29" fmla="*/ 335354 h 1074716"/>
                <a:gd name="connsiteX30" fmla="*/ 44803 w 82725"/>
                <a:gd name="connsiteY30" fmla="*/ 312149 h 1074716"/>
                <a:gd name="connsiteX31" fmla="*/ 44266 w 82725"/>
                <a:gd name="connsiteY31" fmla="*/ 289424 h 1074716"/>
                <a:gd name="connsiteX32" fmla="*/ 43730 w 82725"/>
                <a:gd name="connsiteY32" fmla="*/ 267179 h 1074716"/>
                <a:gd name="connsiteX33" fmla="*/ 42949 w 82725"/>
                <a:gd name="connsiteY33" fmla="*/ 245494 h 1074716"/>
                <a:gd name="connsiteX34" fmla="*/ 41143 w 82725"/>
                <a:gd name="connsiteY34" fmla="*/ 203885 h 1074716"/>
                <a:gd name="connsiteX35" fmla="*/ 38947 w 82725"/>
                <a:gd name="connsiteY35" fmla="*/ 164996 h 1074716"/>
                <a:gd name="connsiteX36" fmla="*/ 36458 w 82725"/>
                <a:gd name="connsiteY36" fmla="*/ 129308 h 1074716"/>
                <a:gd name="connsiteX37" fmla="*/ 33725 w 82725"/>
                <a:gd name="connsiteY37" fmla="*/ 97221 h 1074716"/>
                <a:gd name="connsiteX38" fmla="*/ 28453 w 82725"/>
                <a:gd name="connsiteY38" fmla="*/ 45130 h 1074716"/>
                <a:gd name="connsiteX39" fmla="*/ 22841 w 82725"/>
                <a:gd name="connsiteY39" fmla="*/ 0 h 10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2725" h="1074716">
                  <a:moveTo>
                    <a:pt x="22841" y="0"/>
                  </a:moveTo>
                  <a:cubicBezTo>
                    <a:pt x="22841" y="0"/>
                    <a:pt x="26013" y="15924"/>
                    <a:pt x="31528" y="43850"/>
                  </a:cubicBezTo>
                  <a:cubicBezTo>
                    <a:pt x="33920" y="58013"/>
                    <a:pt x="37288" y="75137"/>
                    <a:pt x="40362" y="94981"/>
                  </a:cubicBezTo>
                  <a:cubicBezTo>
                    <a:pt x="41924" y="104903"/>
                    <a:pt x="43583" y="115545"/>
                    <a:pt x="45340" y="126668"/>
                  </a:cubicBezTo>
                  <a:cubicBezTo>
                    <a:pt x="46902" y="137870"/>
                    <a:pt x="48561" y="149713"/>
                    <a:pt x="50269" y="162036"/>
                  </a:cubicBezTo>
                  <a:cubicBezTo>
                    <a:pt x="52075" y="174358"/>
                    <a:pt x="53491" y="187321"/>
                    <a:pt x="55150" y="200684"/>
                  </a:cubicBezTo>
                  <a:cubicBezTo>
                    <a:pt x="56859" y="214047"/>
                    <a:pt x="58322" y="227970"/>
                    <a:pt x="59836" y="242293"/>
                  </a:cubicBezTo>
                  <a:cubicBezTo>
                    <a:pt x="60616" y="249415"/>
                    <a:pt x="61348" y="256696"/>
                    <a:pt x="62129" y="264058"/>
                  </a:cubicBezTo>
                  <a:cubicBezTo>
                    <a:pt x="62813" y="271420"/>
                    <a:pt x="63496" y="278861"/>
                    <a:pt x="64228" y="286383"/>
                  </a:cubicBezTo>
                  <a:cubicBezTo>
                    <a:pt x="64911" y="293905"/>
                    <a:pt x="65643" y="301586"/>
                    <a:pt x="66327" y="309268"/>
                  </a:cubicBezTo>
                  <a:cubicBezTo>
                    <a:pt x="66961" y="316950"/>
                    <a:pt x="67596" y="324791"/>
                    <a:pt x="68230" y="332633"/>
                  </a:cubicBezTo>
                  <a:cubicBezTo>
                    <a:pt x="69548" y="348317"/>
                    <a:pt x="70719" y="364400"/>
                    <a:pt x="71793" y="380564"/>
                  </a:cubicBezTo>
                  <a:cubicBezTo>
                    <a:pt x="72964" y="396807"/>
                    <a:pt x="73892" y="413211"/>
                    <a:pt x="74868" y="429855"/>
                  </a:cubicBezTo>
                  <a:cubicBezTo>
                    <a:pt x="76771" y="463062"/>
                    <a:pt x="78235" y="496829"/>
                    <a:pt x="79456" y="530677"/>
                  </a:cubicBezTo>
                  <a:cubicBezTo>
                    <a:pt x="80578" y="564524"/>
                    <a:pt x="81456" y="598372"/>
                    <a:pt x="81993" y="631739"/>
                  </a:cubicBezTo>
                  <a:cubicBezTo>
                    <a:pt x="82530" y="665106"/>
                    <a:pt x="82725" y="697993"/>
                    <a:pt x="82725" y="729760"/>
                  </a:cubicBezTo>
                  <a:cubicBezTo>
                    <a:pt x="82676" y="793375"/>
                    <a:pt x="81554" y="852828"/>
                    <a:pt x="80041" y="903799"/>
                  </a:cubicBezTo>
                  <a:cubicBezTo>
                    <a:pt x="78577" y="954770"/>
                    <a:pt x="76624" y="997259"/>
                    <a:pt x="75112" y="1027106"/>
                  </a:cubicBezTo>
                  <a:cubicBezTo>
                    <a:pt x="74331" y="1042069"/>
                    <a:pt x="73647" y="1053832"/>
                    <a:pt x="73159" y="1061914"/>
                  </a:cubicBezTo>
                  <a:cubicBezTo>
                    <a:pt x="72623" y="1070235"/>
                    <a:pt x="72330" y="1074716"/>
                    <a:pt x="72330" y="1074716"/>
                  </a:cubicBezTo>
                  <a:lnTo>
                    <a:pt x="0" y="1054472"/>
                  </a:lnTo>
                  <a:cubicBezTo>
                    <a:pt x="0" y="1054472"/>
                    <a:pt x="537" y="1050631"/>
                    <a:pt x="1513" y="1043509"/>
                  </a:cubicBezTo>
                  <a:cubicBezTo>
                    <a:pt x="2440" y="1035988"/>
                    <a:pt x="3855" y="1025025"/>
                    <a:pt x="5613" y="1011022"/>
                  </a:cubicBezTo>
                  <a:cubicBezTo>
                    <a:pt x="9029" y="982856"/>
                    <a:pt x="13714" y="942287"/>
                    <a:pt x="18497" y="893236"/>
                  </a:cubicBezTo>
                  <a:cubicBezTo>
                    <a:pt x="23329" y="844266"/>
                    <a:pt x="28405" y="786813"/>
                    <a:pt x="32651" y="725039"/>
                  </a:cubicBezTo>
                  <a:cubicBezTo>
                    <a:pt x="34798" y="694153"/>
                    <a:pt x="36799" y="662146"/>
                    <a:pt x="38508" y="629578"/>
                  </a:cubicBezTo>
                  <a:cubicBezTo>
                    <a:pt x="40265" y="597011"/>
                    <a:pt x="41631" y="563884"/>
                    <a:pt x="42803" y="530677"/>
                  </a:cubicBezTo>
                  <a:cubicBezTo>
                    <a:pt x="43827" y="497469"/>
                    <a:pt x="44706" y="464262"/>
                    <a:pt x="45047" y="431535"/>
                  </a:cubicBezTo>
                  <a:cubicBezTo>
                    <a:pt x="45243" y="415211"/>
                    <a:pt x="45438" y="398888"/>
                    <a:pt x="45340" y="382884"/>
                  </a:cubicBezTo>
                  <a:cubicBezTo>
                    <a:pt x="45389" y="366801"/>
                    <a:pt x="45340" y="350957"/>
                    <a:pt x="45096" y="335354"/>
                  </a:cubicBezTo>
                  <a:cubicBezTo>
                    <a:pt x="44999" y="327512"/>
                    <a:pt x="44901" y="319830"/>
                    <a:pt x="44803" y="312149"/>
                  </a:cubicBezTo>
                  <a:cubicBezTo>
                    <a:pt x="44608" y="304467"/>
                    <a:pt x="44462" y="296945"/>
                    <a:pt x="44266" y="289424"/>
                  </a:cubicBezTo>
                  <a:cubicBezTo>
                    <a:pt x="44072" y="281902"/>
                    <a:pt x="43925" y="274460"/>
                    <a:pt x="43730" y="267179"/>
                  </a:cubicBezTo>
                  <a:cubicBezTo>
                    <a:pt x="43437" y="259817"/>
                    <a:pt x="43193" y="252616"/>
                    <a:pt x="42949" y="245494"/>
                  </a:cubicBezTo>
                  <a:cubicBezTo>
                    <a:pt x="42412" y="231171"/>
                    <a:pt x="41924" y="217248"/>
                    <a:pt x="41143" y="203885"/>
                  </a:cubicBezTo>
                  <a:cubicBezTo>
                    <a:pt x="40411" y="190442"/>
                    <a:pt x="39874" y="177399"/>
                    <a:pt x="38947" y="164996"/>
                  </a:cubicBezTo>
                  <a:cubicBezTo>
                    <a:pt x="38068" y="152514"/>
                    <a:pt x="37239" y="140591"/>
                    <a:pt x="36458" y="129308"/>
                  </a:cubicBezTo>
                  <a:cubicBezTo>
                    <a:pt x="35482" y="118026"/>
                    <a:pt x="34554" y="107304"/>
                    <a:pt x="33725" y="97221"/>
                  </a:cubicBezTo>
                  <a:cubicBezTo>
                    <a:pt x="32016" y="77057"/>
                    <a:pt x="29918" y="59693"/>
                    <a:pt x="28453" y="45130"/>
                  </a:cubicBezTo>
                  <a:cubicBezTo>
                    <a:pt x="24891" y="16404"/>
                    <a:pt x="22841" y="0"/>
                    <a:pt x="22841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551631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3E33D4F8-5908-BA07-44A3-B83096894B49}"/>
                </a:ext>
              </a:extLst>
            </p:cNvPr>
            <p:cNvSpPr/>
            <p:nvPr/>
          </p:nvSpPr>
          <p:spPr>
            <a:xfrm>
              <a:off x="3590947" y="6015817"/>
              <a:ext cx="82534" cy="1039188"/>
            </a:xfrm>
            <a:custGeom>
              <a:avLst/>
              <a:gdLst>
                <a:gd name="connsiteX0" fmla="*/ 21035 w 82534"/>
                <a:gd name="connsiteY0" fmla="*/ 0 h 1039188"/>
                <a:gd name="connsiteX1" fmla="*/ 28746 w 82534"/>
                <a:gd name="connsiteY1" fmla="*/ 42729 h 1039188"/>
                <a:gd name="connsiteX2" fmla="*/ 37531 w 82534"/>
                <a:gd name="connsiteY2" fmla="*/ 91780 h 1039188"/>
                <a:gd name="connsiteX3" fmla="*/ 46999 w 82534"/>
                <a:gd name="connsiteY3" fmla="*/ 156594 h 1039188"/>
                <a:gd name="connsiteX4" fmla="*/ 56712 w 82534"/>
                <a:gd name="connsiteY4" fmla="*/ 233971 h 1039188"/>
                <a:gd name="connsiteX5" fmla="*/ 61495 w 82534"/>
                <a:gd name="connsiteY5" fmla="*/ 276461 h 1039188"/>
                <a:gd name="connsiteX6" fmla="*/ 65497 w 82534"/>
                <a:gd name="connsiteY6" fmla="*/ 321031 h 1039188"/>
                <a:gd name="connsiteX7" fmla="*/ 69548 w 82534"/>
                <a:gd name="connsiteY7" fmla="*/ 367281 h 1039188"/>
                <a:gd name="connsiteX8" fmla="*/ 72769 w 82534"/>
                <a:gd name="connsiteY8" fmla="*/ 414811 h 1039188"/>
                <a:gd name="connsiteX9" fmla="*/ 78040 w 82534"/>
                <a:gd name="connsiteY9" fmla="*/ 512113 h 1039188"/>
                <a:gd name="connsiteX10" fmla="*/ 79162 w 82534"/>
                <a:gd name="connsiteY10" fmla="*/ 536598 h 1039188"/>
                <a:gd name="connsiteX11" fmla="*/ 79895 w 82534"/>
                <a:gd name="connsiteY11" fmla="*/ 561083 h 1039188"/>
                <a:gd name="connsiteX12" fmla="*/ 81310 w 82534"/>
                <a:gd name="connsiteY12" fmla="*/ 609814 h 1039188"/>
                <a:gd name="connsiteX13" fmla="*/ 82042 w 82534"/>
                <a:gd name="connsiteY13" fmla="*/ 657825 h 1039188"/>
                <a:gd name="connsiteX14" fmla="*/ 82530 w 82534"/>
                <a:gd name="connsiteY14" fmla="*/ 704715 h 1039188"/>
                <a:gd name="connsiteX15" fmla="*/ 82042 w 82534"/>
                <a:gd name="connsiteY15" fmla="*/ 793535 h 1039188"/>
                <a:gd name="connsiteX16" fmla="*/ 81408 w 82534"/>
                <a:gd name="connsiteY16" fmla="*/ 834744 h 1039188"/>
                <a:gd name="connsiteX17" fmla="*/ 80383 w 82534"/>
                <a:gd name="connsiteY17" fmla="*/ 873232 h 1039188"/>
                <a:gd name="connsiteX18" fmla="*/ 78040 w 82534"/>
                <a:gd name="connsiteY18" fmla="*/ 940687 h 1039188"/>
                <a:gd name="connsiteX19" fmla="*/ 75453 w 82534"/>
                <a:gd name="connsiteY19" fmla="*/ 992858 h 1039188"/>
                <a:gd name="connsiteX20" fmla="*/ 73355 w 82534"/>
                <a:gd name="connsiteY20" fmla="*/ 1026706 h 1039188"/>
                <a:gd name="connsiteX21" fmla="*/ 72720 w 82534"/>
                <a:gd name="connsiteY21" fmla="*/ 1035908 h 1039188"/>
                <a:gd name="connsiteX22" fmla="*/ 72476 w 82534"/>
                <a:gd name="connsiteY22" fmla="*/ 1039189 h 1039188"/>
                <a:gd name="connsiteX23" fmla="*/ 0 w 82534"/>
                <a:gd name="connsiteY23" fmla="*/ 1017024 h 1039188"/>
                <a:gd name="connsiteX24" fmla="*/ 390 w 82534"/>
                <a:gd name="connsiteY24" fmla="*/ 1014463 h 1039188"/>
                <a:gd name="connsiteX25" fmla="*/ 1513 w 82534"/>
                <a:gd name="connsiteY25" fmla="*/ 1006621 h 1039188"/>
                <a:gd name="connsiteX26" fmla="*/ 5661 w 82534"/>
                <a:gd name="connsiteY26" fmla="*/ 975575 h 1039188"/>
                <a:gd name="connsiteX27" fmla="*/ 11664 w 82534"/>
                <a:gd name="connsiteY27" fmla="*/ 926604 h 1039188"/>
                <a:gd name="connsiteX28" fmla="*/ 18546 w 82534"/>
                <a:gd name="connsiteY28" fmla="*/ 862430 h 1039188"/>
                <a:gd name="connsiteX29" fmla="*/ 22206 w 82534"/>
                <a:gd name="connsiteY29" fmla="*/ 825622 h 1039188"/>
                <a:gd name="connsiteX30" fmla="*/ 25671 w 82534"/>
                <a:gd name="connsiteY30" fmla="*/ 786093 h 1039188"/>
                <a:gd name="connsiteX31" fmla="*/ 32260 w 82534"/>
                <a:gd name="connsiteY31" fmla="*/ 700394 h 1039188"/>
                <a:gd name="connsiteX32" fmla="*/ 35042 w 82534"/>
                <a:gd name="connsiteY32" fmla="*/ 654944 h 1039188"/>
                <a:gd name="connsiteX33" fmla="*/ 37629 w 82534"/>
                <a:gd name="connsiteY33" fmla="*/ 608294 h 1039188"/>
                <a:gd name="connsiteX34" fmla="*/ 39630 w 82534"/>
                <a:gd name="connsiteY34" fmla="*/ 560763 h 1039188"/>
                <a:gd name="connsiteX35" fmla="*/ 40655 w 82534"/>
                <a:gd name="connsiteY35" fmla="*/ 536838 h 1039188"/>
                <a:gd name="connsiteX36" fmla="*/ 41240 w 82534"/>
                <a:gd name="connsiteY36" fmla="*/ 512833 h 1039188"/>
                <a:gd name="connsiteX37" fmla="*/ 42851 w 82534"/>
                <a:gd name="connsiteY37" fmla="*/ 417132 h 1039188"/>
                <a:gd name="connsiteX38" fmla="*/ 43046 w 82534"/>
                <a:gd name="connsiteY38" fmla="*/ 370161 h 1039188"/>
                <a:gd name="connsiteX39" fmla="*/ 42314 w 82534"/>
                <a:gd name="connsiteY39" fmla="*/ 324311 h 1039188"/>
                <a:gd name="connsiteX40" fmla="*/ 41485 w 82534"/>
                <a:gd name="connsiteY40" fmla="*/ 279902 h 1039188"/>
                <a:gd name="connsiteX41" fmla="*/ 39776 w 82534"/>
                <a:gd name="connsiteY41" fmla="*/ 237492 h 1039188"/>
                <a:gd name="connsiteX42" fmla="*/ 35677 w 82534"/>
                <a:gd name="connsiteY42" fmla="*/ 159795 h 1039188"/>
                <a:gd name="connsiteX43" fmla="*/ 30943 w 82534"/>
                <a:gd name="connsiteY43" fmla="*/ 94261 h 1039188"/>
                <a:gd name="connsiteX44" fmla="*/ 25671 w 82534"/>
                <a:gd name="connsiteY44" fmla="*/ 43850 h 1039188"/>
                <a:gd name="connsiteX45" fmla="*/ 21035 w 82534"/>
                <a:gd name="connsiteY45" fmla="*/ 0 h 1039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82534" h="1039188">
                  <a:moveTo>
                    <a:pt x="21035" y="0"/>
                  </a:moveTo>
                  <a:cubicBezTo>
                    <a:pt x="21035" y="0"/>
                    <a:pt x="23866" y="15523"/>
                    <a:pt x="28746" y="42729"/>
                  </a:cubicBezTo>
                  <a:cubicBezTo>
                    <a:pt x="31187" y="56332"/>
                    <a:pt x="34261" y="72816"/>
                    <a:pt x="37531" y="91780"/>
                  </a:cubicBezTo>
                  <a:cubicBezTo>
                    <a:pt x="40362" y="111064"/>
                    <a:pt x="43534" y="132829"/>
                    <a:pt x="46999" y="156594"/>
                  </a:cubicBezTo>
                  <a:cubicBezTo>
                    <a:pt x="50806" y="180360"/>
                    <a:pt x="53393" y="206445"/>
                    <a:pt x="56712" y="233971"/>
                  </a:cubicBezTo>
                  <a:cubicBezTo>
                    <a:pt x="58274" y="247734"/>
                    <a:pt x="60080" y="261898"/>
                    <a:pt x="61495" y="276461"/>
                  </a:cubicBezTo>
                  <a:cubicBezTo>
                    <a:pt x="62813" y="291024"/>
                    <a:pt x="64130" y="305907"/>
                    <a:pt x="65497" y="321031"/>
                  </a:cubicBezTo>
                  <a:cubicBezTo>
                    <a:pt x="66815" y="336154"/>
                    <a:pt x="68376" y="351597"/>
                    <a:pt x="69548" y="367281"/>
                  </a:cubicBezTo>
                  <a:cubicBezTo>
                    <a:pt x="70621" y="382964"/>
                    <a:pt x="71647" y="398808"/>
                    <a:pt x="72769" y="414811"/>
                  </a:cubicBezTo>
                  <a:cubicBezTo>
                    <a:pt x="75209" y="446818"/>
                    <a:pt x="76478" y="479465"/>
                    <a:pt x="78040" y="512113"/>
                  </a:cubicBezTo>
                  <a:lnTo>
                    <a:pt x="79162" y="536598"/>
                  </a:lnTo>
                  <a:cubicBezTo>
                    <a:pt x="79406" y="544760"/>
                    <a:pt x="79650" y="552922"/>
                    <a:pt x="79895" y="561083"/>
                  </a:cubicBezTo>
                  <a:cubicBezTo>
                    <a:pt x="80383" y="577407"/>
                    <a:pt x="80822" y="593650"/>
                    <a:pt x="81310" y="609814"/>
                  </a:cubicBezTo>
                  <a:cubicBezTo>
                    <a:pt x="81798" y="625978"/>
                    <a:pt x="81798" y="641981"/>
                    <a:pt x="82042" y="657825"/>
                  </a:cubicBezTo>
                  <a:cubicBezTo>
                    <a:pt x="82188" y="673668"/>
                    <a:pt x="82579" y="689352"/>
                    <a:pt x="82530" y="704715"/>
                  </a:cubicBezTo>
                  <a:cubicBezTo>
                    <a:pt x="82383" y="735442"/>
                    <a:pt x="82628" y="765288"/>
                    <a:pt x="82042" y="793535"/>
                  </a:cubicBezTo>
                  <a:cubicBezTo>
                    <a:pt x="81847" y="807698"/>
                    <a:pt x="81603" y="821461"/>
                    <a:pt x="81408" y="834744"/>
                  </a:cubicBezTo>
                  <a:cubicBezTo>
                    <a:pt x="81066" y="848026"/>
                    <a:pt x="80724" y="860909"/>
                    <a:pt x="80383" y="873232"/>
                  </a:cubicBezTo>
                  <a:cubicBezTo>
                    <a:pt x="79846" y="897958"/>
                    <a:pt x="78723" y="920602"/>
                    <a:pt x="78040" y="940687"/>
                  </a:cubicBezTo>
                  <a:cubicBezTo>
                    <a:pt x="77064" y="960771"/>
                    <a:pt x="76332" y="978295"/>
                    <a:pt x="75453" y="992858"/>
                  </a:cubicBezTo>
                  <a:cubicBezTo>
                    <a:pt x="74672" y="1007342"/>
                    <a:pt x="73940" y="1018784"/>
                    <a:pt x="73355" y="1026706"/>
                  </a:cubicBezTo>
                  <a:cubicBezTo>
                    <a:pt x="73062" y="1030787"/>
                    <a:pt x="72867" y="1033827"/>
                    <a:pt x="72720" y="1035908"/>
                  </a:cubicBezTo>
                  <a:cubicBezTo>
                    <a:pt x="72574" y="1038068"/>
                    <a:pt x="72476" y="1039189"/>
                    <a:pt x="72476" y="1039189"/>
                  </a:cubicBezTo>
                  <a:lnTo>
                    <a:pt x="0" y="1017024"/>
                  </a:lnTo>
                  <a:cubicBezTo>
                    <a:pt x="0" y="1017024"/>
                    <a:pt x="146" y="1016143"/>
                    <a:pt x="390" y="1014463"/>
                  </a:cubicBezTo>
                  <a:cubicBezTo>
                    <a:pt x="634" y="1012703"/>
                    <a:pt x="1025" y="1010062"/>
                    <a:pt x="1513" y="1006621"/>
                  </a:cubicBezTo>
                  <a:cubicBezTo>
                    <a:pt x="2538" y="999580"/>
                    <a:pt x="3953" y="989098"/>
                    <a:pt x="5661" y="975575"/>
                  </a:cubicBezTo>
                  <a:cubicBezTo>
                    <a:pt x="7467" y="962132"/>
                    <a:pt x="9371" y="945568"/>
                    <a:pt x="11664" y="926604"/>
                  </a:cubicBezTo>
                  <a:cubicBezTo>
                    <a:pt x="13665" y="907560"/>
                    <a:pt x="16301" y="886115"/>
                    <a:pt x="18546" y="862430"/>
                  </a:cubicBezTo>
                  <a:cubicBezTo>
                    <a:pt x="19717" y="850587"/>
                    <a:pt x="20937" y="838344"/>
                    <a:pt x="22206" y="825622"/>
                  </a:cubicBezTo>
                  <a:cubicBezTo>
                    <a:pt x="23329" y="812819"/>
                    <a:pt x="24451" y="799616"/>
                    <a:pt x="25671" y="786093"/>
                  </a:cubicBezTo>
                  <a:cubicBezTo>
                    <a:pt x="28209" y="758967"/>
                    <a:pt x="30015" y="730161"/>
                    <a:pt x="32260" y="700394"/>
                  </a:cubicBezTo>
                  <a:cubicBezTo>
                    <a:pt x="33383" y="685511"/>
                    <a:pt x="34066" y="670307"/>
                    <a:pt x="35042" y="654944"/>
                  </a:cubicBezTo>
                  <a:cubicBezTo>
                    <a:pt x="35872" y="639581"/>
                    <a:pt x="36994" y="623977"/>
                    <a:pt x="37629" y="608294"/>
                  </a:cubicBezTo>
                  <a:cubicBezTo>
                    <a:pt x="38312" y="592530"/>
                    <a:pt x="38947" y="576687"/>
                    <a:pt x="39630" y="560763"/>
                  </a:cubicBezTo>
                  <a:cubicBezTo>
                    <a:pt x="39971" y="552762"/>
                    <a:pt x="40313" y="544840"/>
                    <a:pt x="40655" y="536838"/>
                  </a:cubicBezTo>
                  <a:lnTo>
                    <a:pt x="41240" y="512833"/>
                  </a:lnTo>
                  <a:cubicBezTo>
                    <a:pt x="42022" y="480826"/>
                    <a:pt x="42998" y="448739"/>
                    <a:pt x="42851" y="417132"/>
                  </a:cubicBezTo>
                  <a:cubicBezTo>
                    <a:pt x="42900" y="401288"/>
                    <a:pt x="42998" y="385605"/>
                    <a:pt x="43046" y="370161"/>
                  </a:cubicBezTo>
                  <a:cubicBezTo>
                    <a:pt x="42998" y="354638"/>
                    <a:pt x="42558" y="339355"/>
                    <a:pt x="42314" y="324311"/>
                  </a:cubicBezTo>
                  <a:cubicBezTo>
                    <a:pt x="42022" y="309268"/>
                    <a:pt x="41778" y="294385"/>
                    <a:pt x="41485" y="279902"/>
                  </a:cubicBezTo>
                  <a:cubicBezTo>
                    <a:pt x="41094" y="265418"/>
                    <a:pt x="40313" y="251255"/>
                    <a:pt x="39776" y="237492"/>
                  </a:cubicBezTo>
                  <a:cubicBezTo>
                    <a:pt x="38458" y="209966"/>
                    <a:pt x="37775" y="183640"/>
                    <a:pt x="35677" y="159795"/>
                  </a:cubicBezTo>
                  <a:cubicBezTo>
                    <a:pt x="33920" y="135790"/>
                    <a:pt x="32358" y="113785"/>
                    <a:pt x="30943" y="94261"/>
                  </a:cubicBezTo>
                  <a:cubicBezTo>
                    <a:pt x="29039" y="74736"/>
                    <a:pt x="27136" y="57853"/>
                    <a:pt x="25671" y="43850"/>
                  </a:cubicBezTo>
                  <a:cubicBezTo>
                    <a:pt x="22743" y="15923"/>
                    <a:pt x="21035" y="0"/>
                    <a:pt x="21035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913416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DE31653E-65FD-ECF7-BD97-562FBBFA6ADB}"/>
                </a:ext>
              </a:extLst>
            </p:cNvPr>
            <p:cNvSpPr/>
            <p:nvPr/>
          </p:nvSpPr>
          <p:spPr>
            <a:xfrm>
              <a:off x="3533698" y="6078071"/>
              <a:ext cx="121379" cy="1016223"/>
            </a:xfrm>
            <a:custGeom>
              <a:avLst/>
              <a:gdLst>
                <a:gd name="connsiteX0" fmla="*/ 0 w 121379"/>
                <a:gd name="connsiteY0" fmla="*/ 0 h 1016223"/>
                <a:gd name="connsiteX1" fmla="*/ 3124 w 121379"/>
                <a:gd name="connsiteY1" fmla="*/ 10402 h 1016223"/>
                <a:gd name="connsiteX2" fmla="*/ 11713 w 121379"/>
                <a:gd name="connsiteY2" fmla="*/ 40009 h 1016223"/>
                <a:gd name="connsiteX3" fmla="*/ 17472 w 121379"/>
                <a:gd name="connsiteY3" fmla="*/ 61534 h 1016223"/>
                <a:gd name="connsiteX4" fmla="*/ 23671 w 121379"/>
                <a:gd name="connsiteY4" fmla="*/ 87299 h 1016223"/>
                <a:gd name="connsiteX5" fmla="*/ 30259 w 121379"/>
                <a:gd name="connsiteY5" fmla="*/ 116906 h 1016223"/>
                <a:gd name="connsiteX6" fmla="*/ 37044 w 121379"/>
                <a:gd name="connsiteY6" fmla="*/ 150033 h 1016223"/>
                <a:gd name="connsiteX7" fmla="*/ 40509 w 121379"/>
                <a:gd name="connsiteY7" fmla="*/ 167797 h 1016223"/>
                <a:gd name="connsiteX8" fmla="*/ 43828 w 121379"/>
                <a:gd name="connsiteY8" fmla="*/ 186361 h 1016223"/>
                <a:gd name="connsiteX9" fmla="*/ 47293 w 121379"/>
                <a:gd name="connsiteY9" fmla="*/ 205565 h 1016223"/>
                <a:gd name="connsiteX10" fmla="*/ 50562 w 121379"/>
                <a:gd name="connsiteY10" fmla="*/ 225490 h 1016223"/>
                <a:gd name="connsiteX11" fmla="*/ 53930 w 121379"/>
                <a:gd name="connsiteY11" fmla="*/ 245974 h 1016223"/>
                <a:gd name="connsiteX12" fmla="*/ 57151 w 121379"/>
                <a:gd name="connsiteY12" fmla="*/ 267099 h 1016223"/>
                <a:gd name="connsiteX13" fmla="*/ 63496 w 121379"/>
                <a:gd name="connsiteY13" fmla="*/ 310788 h 1016223"/>
                <a:gd name="connsiteX14" fmla="*/ 75356 w 121379"/>
                <a:gd name="connsiteY14" fmla="*/ 402729 h 1016223"/>
                <a:gd name="connsiteX15" fmla="*/ 85849 w 121379"/>
                <a:gd name="connsiteY15" fmla="*/ 498269 h 1016223"/>
                <a:gd name="connsiteX16" fmla="*/ 113571 w 121379"/>
                <a:gd name="connsiteY16" fmla="*/ 853148 h 1016223"/>
                <a:gd name="connsiteX17" fmla="*/ 119574 w 121379"/>
                <a:gd name="connsiteY17" fmla="*/ 970933 h 1016223"/>
                <a:gd name="connsiteX18" fmla="*/ 120940 w 121379"/>
                <a:gd name="connsiteY18" fmla="*/ 1004141 h 1016223"/>
                <a:gd name="connsiteX19" fmla="*/ 121379 w 121379"/>
                <a:gd name="connsiteY19" fmla="*/ 1016223 h 1016223"/>
                <a:gd name="connsiteX20" fmla="*/ 47634 w 121379"/>
                <a:gd name="connsiteY20" fmla="*/ 1015823 h 1016223"/>
                <a:gd name="connsiteX21" fmla="*/ 48025 w 121379"/>
                <a:gd name="connsiteY21" fmla="*/ 1004701 h 1016223"/>
                <a:gd name="connsiteX22" fmla="*/ 49001 w 121379"/>
                <a:gd name="connsiteY22" fmla="*/ 972534 h 1016223"/>
                <a:gd name="connsiteX23" fmla="*/ 51344 w 121379"/>
                <a:gd name="connsiteY23" fmla="*/ 856828 h 1016223"/>
                <a:gd name="connsiteX24" fmla="*/ 49147 w 121379"/>
                <a:gd name="connsiteY24" fmla="*/ 504751 h 1016223"/>
                <a:gd name="connsiteX25" fmla="*/ 45585 w 121379"/>
                <a:gd name="connsiteY25" fmla="*/ 409370 h 1016223"/>
                <a:gd name="connsiteX26" fmla="*/ 40460 w 121379"/>
                <a:gd name="connsiteY26" fmla="*/ 317190 h 1016223"/>
                <a:gd name="connsiteX27" fmla="*/ 37336 w 121379"/>
                <a:gd name="connsiteY27" fmla="*/ 273260 h 1016223"/>
                <a:gd name="connsiteX28" fmla="*/ 35677 w 121379"/>
                <a:gd name="connsiteY28" fmla="*/ 251975 h 1016223"/>
                <a:gd name="connsiteX29" fmla="*/ 33822 w 121379"/>
                <a:gd name="connsiteY29" fmla="*/ 231251 h 1016223"/>
                <a:gd name="connsiteX30" fmla="*/ 32016 w 121379"/>
                <a:gd name="connsiteY30" fmla="*/ 211086 h 1016223"/>
                <a:gd name="connsiteX31" fmla="*/ 29967 w 121379"/>
                <a:gd name="connsiteY31" fmla="*/ 191642 h 1016223"/>
                <a:gd name="connsiteX32" fmla="*/ 28014 w 121379"/>
                <a:gd name="connsiteY32" fmla="*/ 172838 h 1016223"/>
                <a:gd name="connsiteX33" fmla="*/ 25867 w 121379"/>
                <a:gd name="connsiteY33" fmla="*/ 154754 h 1016223"/>
                <a:gd name="connsiteX34" fmla="*/ 21572 w 121379"/>
                <a:gd name="connsiteY34" fmla="*/ 120987 h 1016223"/>
                <a:gd name="connsiteX35" fmla="*/ 17180 w 121379"/>
                <a:gd name="connsiteY35" fmla="*/ 90660 h 1016223"/>
                <a:gd name="connsiteX36" fmla="*/ 12934 w 121379"/>
                <a:gd name="connsiteY36" fmla="*/ 64174 h 1016223"/>
                <a:gd name="connsiteX37" fmla="*/ 8785 w 121379"/>
                <a:gd name="connsiteY37" fmla="*/ 41929 h 1016223"/>
                <a:gd name="connsiteX38" fmla="*/ 2391 w 121379"/>
                <a:gd name="connsiteY38" fmla="*/ 10882 h 1016223"/>
                <a:gd name="connsiteX39" fmla="*/ 0 w 121379"/>
                <a:gd name="connsiteY39" fmla="*/ 0 h 1016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21379" h="1016223">
                  <a:moveTo>
                    <a:pt x="0" y="0"/>
                  </a:moveTo>
                  <a:cubicBezTo>
                    <a:pt x="0" y="0"/>
                    <a:pt x="1074" y="3601"/>
                    <a:pt x="3124" y="10402"/>
                  </a:cubicBezTo>
                  <a:cubicBezTo>
                    <a:pt x="5076" y="17284"/>
                    <a:pt x="8395" y="26966"/>
                    <a:pt x="11713" y="40009"/>
                  </a:cubicBezTo>
                  <a:cubicBezTo>
                    <a:pt x="13470" y="46490"/>
                    <a:pt x="15374" y="53692"/>
                    <a:pt x="17472" y="61534"/>
                  </a:cubicBezTo>
                  <a:cubicBezTo>
                    <a:pt x="19376" y="69455"/>
                    <a:pt x="21426" y="78097"/>
                    <a:pt x="23671" y="87299"/>
                  </a:cubicBezTo>
                  <a:cubicBezTo>
                    <a:pt x="25965" y="96501"/>
                    <a:pt x="27917" y="106423"/>
                    <a:pt x="30259" y="116906"/>
                  </a:cubicBezTo>
                  <a:cubicBezTo>
                    <a:pt x="32602" y="127308"/>
                    <a:pt x="34798" y="138430"/>
                    <a:pt x="37044" y="150033"/>
                  </a:cubicBezTo>
                  <a:cubicBezTo>
                    <a:pt x="38166" y="155874"/>
                    <a:pt x="39337" y="161796"/>
                    <a:pt x="40509" y="167797"/>
                  </a:cubicBezTo>
                  <a:cubicBezTo>
                    <a:pt x="41582" y="173878"/>
                    <a:pt x="42705" y="180040"/>
                    <a:pt x="43828" y="186361"/>
                  </a:cubicBezTo>
                  <a:cubicBezTo>
                    <a:pt x="44950" y="192682"/>
                    <a:pt x="46121" y="199084"/>
                    <a:pt x="47293" y="205565"/>
                  </a:cubicBezTo>
                  <a:cubicBezTo>
                    <a:pt x="48366" y="212127"/>
                    <a:pt x="49489" y="218768"/>
                    <a:pt x="50562" y="225490"/>
                  </a:cubicBezTo>
                  <a:cubicBezTo>
                    <a:pt x="51685" y="232211"/>
                    <a:pt x="52808" y="239092"/>
                    <a:pt x="53930" y="245974"/>
                  </a:cubicBezTo>
                  <a:cubicBezTo>
                    <a:pt x="55004" y="252936"/>
                    <a:pt x="56029" y="259977"/>
                    <a:pt x="57151" y="267099"/>
                  </a:cubicBezTo>
                  <a:cubicBezTo>
                    <a:pt x="59348" y="281342"/>
                    <a:pt x="61446" y="295905"/>
                    <a:pt x="63496" y="310788"/>
                  </a:cubicBezTo>
                  <a:cubicBezTo>
                    <a:pt x="67693" y="340475"/>
                    <a:pt x="71598" y="371362"/>
                    <a:pt x="75356" y="402729"/>
                  </a:cubicBezTo>
                  <a:cubicBezTo>
                    <a:pt x="79114" y="434175"/>
                    <a:pt x="82579" y="466182"/>
                    <a:pt x="85849" y="498269"/>
                  </a:cubicBezTo>
                  <a:cubicBezTo>
                    <a:pt x="98880" y="626618"/>
                    <a:pt x="108007" y="755926"/>
                    <a:pt x="113571" y="853148"/>
                  </a:cubicBezTo>
                  <a:cubicBezTo>
                    <a:pt x="116353" y="901798"/>
                    <a:pt x="118353" y="942367"/>
                    <a:pt x="119574" y="970933"/>
                  </a:cubicBezTo>
                  <a:cubicBezTo>
                    <a:pt x="120159" y="985257"/>
                    <a:pt x="120647" y="996539"/>
                    <a:pt x="120940" y="1004141"/>
                  </a:cubicBezTo>
                  <a:cubicBezTo>
                    <a:pt x="121233" y="1011983"/>
                    <a:pt x="121379" y="1016223"/>
                    <a:pt x="121379" y="1016223"/>
                  </a:cubicBezTo>
                  <a:lnTo>
                    <a:pt x="47634" y="1015823"/>
                  </a:lnTo>
                  <a:cubicBezTo>
                    <a:pt x="47634" y="1015823"/>
                    <a:pt x="47781" y="1011983"/>
                    <a:pt x="48025" y="1004701"/>
                  </a:cubicBezTo>
                  <a:cubicBezTo>
                    <a:pt x="48269" y="997259"/>
                    <a:pt x="48562" y="986377"/>
                    <a:pt x="49001" y="972534"/>
                  </a:cubicBezTo>
                  <a:cubicBezTo>
                    <a:pt x="49782" y="944688"/>
                    <a:pt x="50709" y="904759"/>
                    <a:pt x="51344" y="856828"/>
                  </a:cubicBezTo>
                  <a:cubicBezTo>
                    <a:pt x="52759" y="760887"/>
                    <a:pt x="52856" y="632699"/>
                    <a:pt x="49147" y="504751"/>
                  </a:cubicBezTo>
                  <a:cubicBezTo>
                    <a:pt x="48171" y="472744"/>
                    <a:pt x="47000" y="440817"/>
                    <a:pt x="45585" y="409370"/>
                  </a:cubicBezTo>
                  <a:cubicBezTo>
                    <a:pt x="44120" y="377923"/>
                    <a:pt x="42461" y="347036"/>
                    <a:pt x="40460" y="317190"/>
                  </a:cubicBezTo>
                  <a:cubicBezTo>
                    <a:pt x="39484" y="302226"/>
                    <a:pt x="38508" y="287583"/>
                    <a:pt x="37336" y="273260"/>
                  </a:cubicBezTo>
                  <a:cubicBezTo>
                    <a:pt x="36800" y="266059"/>
                    <a:pt x="36214" y="259017"/>
                    <a:pt x="35677" y="251975"/>
                  </a:cubicBezTo>
                  <a:cubicBezTo>
                    <a:pt x="35042" y="245014"/>
                    <a:pt x="34408" y="238052"/>
                    <a:pt x="33822" y="231251"/>
                  </a:cubicBezTo>
                  <a:cubicBezTo>
                    <a:pt x="33188" y="224449"/>
                    <a:pt x="32602" y="217728"/>
                    <a:pt x="32016" y="211086"/>
                  </a:cubicBezTo>
                  <a:cubicBezTo>
                    <a:pt x="31333" y="204525"/>
                    <a:pt x="30650" y="198044"/>
                    <a:pt x="29967" y="191642"/>
                  </a:cubicBezTo>
                  <a:cubicBezTo>
                    <a:pt x="29283" y="185241"/>
                    <a:pt x="28649" y="178999"/>
                    <a:pt x="28014" y="172838"/>
                  </a:cubicBezTo>
                  <a:cubicBezTo>
                    <a:pt x="27282" y="166677"/>
                    <a:pt x="26550" y="160675"/>
                    <a:pt x="25867" y="154754"/>
                  </a:cubicBezTo>
                  <a:cubicBezTo>
                    <a:pt x="24452" y="142911"/>
                    <a:pt x="23134" y="131629"/>
                    <a:pt x="21572" y="120987"/>
                  </a:cubicBezTo>
                  <a:cubicBezTo>
                    <a:pt x="20010" y="110344"/>
                    <a:pt x="18790" y="100102"/>
                    <a:pt x="17180" y="90660"/>
                  </a:cubicBezTo>
                  <a:cubicBezTo>
                    <a:pt x="15667" y="81218"/>
                    <a:pt x="14251" y="72336"/>
                    <a:pt x="12934" y="64174"/>
                  </a:cubicBezTo>
                  <a:cubicBezTo>
                    <a:pt x="11421" y="56092"/>
                    <a:pt x="10054" y="48651"/>
                    <a:pt x="8785" y="41929"/>
                  </a:cubicBezTo>
                  <a:cubicBezTo>
                    <a:pt x="6442" y="28406"/>
                    <a:pt x="3856" y="18084"/>
                    <a:pt x="2391" y="10882"/>
                  </a:cubicBezTo>
                  <a:cubicBezTo>
                    <a:pt x="830" y="3761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5955378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42E69EA8-8B42-AB54-B911-37CDE00376B8}"/>
                </a:ext>
              </a:extLst>
            </p:cNvPr>
            <p:cNvSpPr/>
            <p:nvPr/>
          </p:nvSpPr>
          <p:spPr>
            <a:xfrm>
              <a:off x="4097891" y="6000614"/>
              <a:ext cx="121379" cy="1016223"/>
            </a:xfrm>
            <a:custGeom>
              <a:avLst/>
              <a:gdLst>
                <a:gd name="connsiteX0" fmla="*/ 0 w 121379"/>
                <a:gd name="connsiteY0" fmla="*/ 0 h 1016223"/>
                <a:gd name="connsiteX1" fmla="*/ 3124 w 121379"/>
                <a:gd name="connsiteY1" fmla="*/ 10402 h 1016223"/>
                <a:gd name="connsiteX2" fmla="*/ 11713 w 121379"/>
                <a:gd name="connsiteY2" fmla="*/ 40009 h 1016223"/>
                <a:gd name="connsiteX3" fmla="*/ 17472 w 121379"/>
                <a:gd name="connsiteY3" fmla="*/ 61534 h 1016223"/>
                <a:gd name="connsiteX4" fmla="*/ 23671 w 121379"/>
                <a:gd name="connsiteY4" fmla="*/ 87299 h 1016223"/>
                <a:gd name="connsiteX5" fmla="*/ 30259 w 121379"/>
                <a:gd name="connsiteY5" fmla="*/ 116906 h 1016223"/>
                <a:gd name="connsiteX6" fmla="*/ 37043 w 121379"/>
                <a:gd name="connsiteY6" fmla="*/ 150033 h 1016223"/>
                <a:gd name="connsiteX7" fmla="*/ 40508 w 121379"/>
                <a:gd name="connsiteY7" fmla="*/ 167797 h 1016223"/>
                <a:gd name="connsiteX8" fmla="*/ 43827 w 121379"/>
                <a:gd name="connsiteY8" fmla="*/ 186361 h 1016223"/>
                <a:gd name="connsiteX9" fmla="*/ 47292 w 121379"/>
                <a:gd name="connsiteY9" fmla="*/ 205565 h 1016223"/>
                <a:gd name="connsiteX10" fmla="*/ 50562 w 121379"/>
                <a:gd name="connsiteY10" fmla="*/ 225490 h 1016223"/>
                <a:gd name="connsiteX11" fmla="*/ 53930 w 121379"/>
                <a:gd name="connsiteY11" fmla="*/ 245974 h 1016223"/>
                <a:gd name="connsiteX12" fmla="*/ 57151 w 121379"/>
                <a:gd name="connsiteY12" fmla="*/ 267099 h 1016223"/>
                <a:gd name="connsiteX13" fmla="*/ 63496 w 121379"/>
                <a:gd name="connsiteY13" fmla="*/ 310788 h 1016223"/>
                <a:gd name="connsiteX14" fmla="*/ 75355 w 121379"/>
                <a:gd name="connsiteY14" fmla="*/ 402729 h 1016223"/>
                <a:gd name="connsiteX15" fmla="*/ 85849 w 121379"/>
                <a:gd name="connsiteY15" fmla="*/ 498270 h 1016223"/>
                <a:gd name="connsiteX16" fmla="*/ 113571 w 121379"/>
                <a:gd name="connsiteY16" fmla="*/ 853148 h 1016223"/>
                <a:gd name="connsiteX17" fmla="*/ 119574 w 121379"/>
                <a:gd name="connsiteY17" fmla="*/ 970933 h 1016223"/>
                <a:gd name="connsiteX18" fmla="*/ 120940 w 121379"/>
                <a:gd name="connsiteY18" fmla="*/ 1004141 h 1016223"/>
                <a:gd name="connsiteX19" fmla="*/ 121379 w 121379"/>
                <a:gd name="connsiteY19" fmla="*/ 1016223 h 1016223"/>
                <a:gd name="connsiteX20" fmla="*/ 47634 w 121379"/>
                <a:gd name="connsiteY20" fmla="*/ 1015823 h 1016223"/>
                <a:gd name="connsiteX21" fmla="*/ 48024 w 121379"/>
                <a:gd name="connsiteY21" fmla="*/ 1004701 h 1016223"/>
                <a:gd name="connsiteX22" fmla="*/ 49000 w 121379"/>
                <a:gd name="connsiteY22" fmla="*/ 972534 h 1016223"/>
                <a:gd name="connsiteX23" fmla="*/ 51344 w 121379"/>
                <a:gd name="connsiteY23" fmla="*/ 856828 h 1016223"/>
                <a:gd name="connsiteX24" fmla="*/ 49147 w 121379"/>
                <a:gd name="connsiteY24" fmla="*/ 504751 h 1016223"/>
                <a:gd name="connsiteX25" fmla="*/ 45584 w 121379"/>
                <a:gd name="connsiteY25" fmla="*/ 409370 h 1016223"/>
                <a:gd name="connsiteX26" fmla="*/ 40459 w 121379"/>
                <a:gd name="connsiteY26" fmla="*/ 317190 h 1016223"/>
                <a:gd name="connsiteX27" fmla="*/ 37336 w 121379"/>
                <a:gd name="connsiteY27" fmla="*/ 273260 h 1016223"/>
                <a:gd name="connsiteX28" fmla="*/ 35677 w 121379"/>
                <a:gd name="connsiteY28" fmla="*/ 251975 h 1016223"/>
                <a:gd name="connsiteX29" fmla="*/ 33822 w 121379"/>
                <a:gd name="connsiteY29" fmla="*/ 231251 h 1016223"/>
                <a:gd name="connsiteX30" fmla="*/ 32016 w 121379"/>
                <a:gd name="connsiteY30" fmla="*/ 211086 h 1016223"/>
                <a:gd name="connsiteX31" fmla="*/ 29967 w 121379"/>
                <a:gd name="connsiteY31" fmla="*/ 191642 h 1016223"/>
                <a:gd name="connsiteX32" fmla="*/ 28014 w 121379"/>
                <a:gd name="connsiteY32" fmla="*/ 172838 h 1016223"/>
                <a:gd name="connsiteX33" fmla="*/ 25867 w 121379"/>
                <a:gd name="connsiteY33" fmla="*/ 154754 h 1016223"/>
                <a:gd name="connsiteX34" fmla="*/ 21572 w 121379"/>
                <a:gd name="connsiteY34" fmla="*/ 120987 h 1016223"/>
                <a:gd name="connsiteX35" fmla="*/ 17180 w 121379"/>
                <a:gd name="connsiteY35" fmla="*/ 90660 h 1016223"/>
                <a:gd name="connsiteX36" fmla="*/ 12934 w 121379"/>
                <a:gd name="connsiteY36" fmla="*/ 64174 h 1016223"/>
                <a:gd name="connsiteX37" fmla="*/ 8785 w 121379"/>
                <a:gd name="connsiteY37" fmla="*/ 41929 h 1016223"/>
                <a:gd name="connsiteX38" fmla="*/ 2391 w 121379"/>
                <a:gd name="connsiteY38" fmla="*/ 10882 h 1016223"/>
                <a:gd name="connsiteX39" fmla="*/ 0 w 121379"/>
                <a:gd name="connsiteY39" fmla="*/ 0 h 1016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21379" h="1016223">
                  <a:moveTo>
                    <a:pt x="0" y="0"/>
                  </a:moveTo>
                  <a:cubicBezTo>
                    <a:pt x="0" y="0"/>
                    <a:pt x="1074" y="3601"/>
                    <a:pt x="3124" y="10402"/>
                  </a:cubicBezTo>
                  <a:cubicBezTo>
                    <a:pt x="5075" y="17284"/>
                    <a:pt x="8394" y="26966"/>
                    <a:pt x="11713" y="40009"/>
                  </a:cubicBezTo>
                  <a:cubicBezTo>
                    <a:pt x="13470" y="46490"/>
                    <a:pt x="15374" y="53692"/>
                    <a:pt x="17472" y="61534"/>
                  </a:cubicBezTo>
                  <a:cubicBezTo>
                    <a:pt x="19376" y="69455"/>
                    <a:pt x="21426" y="78097"/>
                    <a:pt x="23671" y="87299"/>
                  </a:cubicBezTo>
                  <a:cubicBezTo>
                    <a:pt x="25964" y="96501"/>
                    <a:pt x="27917" y="106423"/>
                    <a:pt x="30259" y="116906"/>
                  </a:cubicBezTo>
                  <a:cubicBezTo>
                    <a:pt x="32602" y="127308"/>
                    <a:pt x="34798" y="138430"/>
                    <a:pt x="37043" y="150033"/>
                  </a:cubicBezTo>
                  <a:cubicBezTo>
                    <a:pt x="38166" y="155874"/>
                    <a:pt x="39337" y="161796"/>
                    <a:pt x="40508" y="167797"/>
                  </a:cubicBezTo>
                  <a:cubicBezTo>
                    <a:pt x="41582" y="173878"/>
                    <a:pt x="42705" y="180040"/>
                    <a:pt x="43827" y="186361"/>
                  </a:cubicBezTo>
                  <a:cubicBezTo>
                    <a:pt x="44950" y="192682"/>
                    <a:pt x="46121" y="199084"/>
                    <a:pt x="47292" y="205565"/>
                  </a:cubicBezTo>
                  <a:cubicBezTo>
                    <a:pt x="48366" y="212127"/>
                    <a:pt x="49489" y="218768"/>
                    <a:pt x="50562" y="225490"/>
                  </a:cubicBezTo>
                  <a:cubicBezTo>
                    <a:pt x="51685" y="232211"/>
                    <a:pt x="52807" y="239093"/>
                    <a:pt x="53930" y="245974"/>
                  </a:cubicBezTo>
                  <a:cubicBezTo>
                    <a:pt x="55004" y="252936"/>
                    <a:pt x="56078" y="259977"/>
                    <a:pt x="57151" y="267099"/>
                  </a:cubicBezTo>
                  <a:cubicBezTo>
                    <a:pt x="59348" y="281342"/>
                    <a:pt x="61446" y="295905"/>
                    <a:pt x="63496" y="310788"/>
                  </a:cubicBezTo>
                  <a:cubicBezTo>
                    <a:pt x="67693" y="340475"/>
                    <a:pt x="71597" y="371362"/>
                    <a:pt x="75355" y="402729"/>
                  </a:cubicBezTo>
                  <a:cubicBezTo>
                    <a:pt x="79114" y="434176"/>
                    <a:pt x="82579" y="466183"/>
                    <a:pt x="85849" y="498270"/>
                  </a:cubicBezTo>
                  <a:cubicBezTo>
                    <a:pt x="98880" y="626618"/>
                    <a:pt x="108007" y="755926"/>
                    <a:pt x="113571" y="853148"/>
                  </a:cubicBezTo>
                  <a:cubicBezTo>
                    <a:pt x="116352" y="901798"/>
                    <a:pt x="118353" y="942367"/>
                    <a:pt x="119574" y="970933"/>
                  </a:cubicBezTo>
                  <a:cubicBezTo>
                    <a:pt x="120159" y="985257"/>
                    <a:pt x="120647" y="996539"/>
                    <a:pt x="120940" y="1004141"/>
                  </a:cubicBezTo>
                  <a:cubicBezTo>
                    <a:pt x="121233" y="1011983"/>
                    <a:pt x="121379" y="1016223"/>
                    <a:pt x="121379" y="1016223"/>
                  </a:cubicBezTo>
                  <a:lnTo>
                    <a:pt x="47634" y="1015823"/>
                  </a:lnTo>
                  <a:cubicBezTo>
                    <a:pt x="47634" y="1015823"/>
                    <a:pt x="47780" y="1011983"/>
                    <a:pt x="48024" y="1004701"/>
                  </a:cubicBezTo>
                  <a:cubicBezTo>
                    <a:pt x="48269" y="997259"/>
                    <a:pt x="48561" y="986377"/>
                    <a:pt x="49000" y="972534"/>
                  </a:cubicBezTo>
                  <a:cubicBezTo>
                    <a:pt x="49781" y="944688"/>
                    <a:pt x="50709" y="904759"/>
                    <a:pt x="51344" y="856828"/>
                  </a:cubicBezTo>
                  <a:cubicBezTo>
                    <a:pt x="52758" y="760887"/>
                    <a:pt x="52856" y="632699"/>
                    <a:pt x="49147" y="504751"/>
                  </a:cubicBezTo>
                  <a:cubicBezTo>
                    <a:pt x="48171" y="472744"/>
                    <a:pt x="47000" y="440817"/>
                    <a:pt x="45584" y="409370"/>
                  </a:cubicBezTo>
                  <a:cubicBezTo>
                    <a:pt x="44120" y="377923"/>
                    <a:pt x="42461" y="347036"/>
                    <a:pt x="40459" y="317190"/>
                  </a:cubicBezTo>
                  <a:cubicBezTo>
                    <a:pt x="39484" y="302226"/>
                    <a:pt x="38508" y="287583"/>
                    <a:pt x="37336" y="273260"/>
                  </a:cubicBezTo>
                  <a:cubicBezTo>
                    <a:pt x="36799" y="266059"/>
                    <a:pt x="36213" y="259017"/>
                    <a:pt x="35677" y="251975"/>
                  </a:cubicBezTo>
                  <a:cubicBezTo>
                    <a:pt x="35042" y="245014"/>
                    <a:pt x="34408" y="238052"/>
                    <a:pt x="33822" y="231251"/>
                  </a:cubicBezTo>
                  <a:cubicBezTo>
                    <a:pt x="33187" y="224449"/>
                    <a:pt x="32602" y="217728"/>
                    <a:pt x="32016" y="211086"/>
                  </a:cubicBezTo>
                  <a:cubicBezTo>
                    <a:pt x="31333" y="204525"/>
                    <a:pt x="30650" y="198044"/>
                    <a:pt x="29967" y="191642"/>
                  </a:cubicBezTo>
                  <a:cubicBezTo>
                    <a:pt x="29283" y="185241"/>
                    <a:pt x="28649" y="178999"/>
                    <a:pt x="28014" y="172838"/>
                  </a:cubicBezTo>
                  <a:cubicBezTo>
                    <a:pt x="27282" y="166677"/>
                    <a:pt x="26550" y="160675"/>
                    <a:pt x="25867" y="154754"/>
                  </a:cubicBezTo>
                  <a:cubicBezTo>
                    <a:pt x="24452" y="142911"/>
                    <a:pt x="23134" y="131629"/>
                    <a:pt x="21572" y="120987"/>
                  </a:cubicBezTo>
                  <a:cubicBezTo>
                    <a:pt x="20010" y="110344"/>
                    <a:pt x="18790" y="100102"/>
                    <a:pt x="17180" y="90660"/>
                  </a:cubicBezTo>
                  <a:cubicBezTo>
                    <a:pt x="15666" y="81218"/>
                    <a:pt x="14251" y="72336"/>
                    <a:pt x="12934" y="64174"/>
                  </a:cubicBezTo>
                  <a:cubicBezTo>
                    <a:pt x="11420" y="56092"/>
                    <a:pt x="10054" y="48651"/>
                    <a:pt x="8785" y="41929"/>
                  </a:cubicBezTo>
                  <a:cubicBezTo>
                    <a:pt x="6442" y="28406"/>
                    <a:pt x="3855" y="18084"/>
                    <a:pt x="2391" y="10882"/>
                  </a:cubicBezTo>
                  <a:cubicBezTo>
                    <a:pt x="829" y="3761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5955378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26A560BF-20CA-EF33-56B5-C24089C3C1E0}"/>
                </a:ext>
              </a:extLst>
            </p:cNvPr>
            <p:cNvSpPr/>
            <p:nvPr/>
          </p:nvSpPr>
          <p:spPr>
            <a:xfrm>
              <a:off x="3743758" y="6155928"/>
              <a:ext cx="77210" cy="919241"/>
            </a:xfrm>
            <a:custGeom>
              <a:avLst/>
              <a:gdLst>
                <a:gd name="connsiteX0" fmla="*/ 0 w 77210"/>
                <a:gd name="connsiteY0" fmla="*/ 0 h 919241"/>
                <a:gd name="connsiteX1" fmla="*/ 7418 w 77210"/>
                <a:gd name="connsiteY1" fmla="*/ 37688 h 919241"/>
                <a:gd name="connsiteX2" fmla="*/ 15910 w 77210"/>
                <a:gd name="connsiteY2" fmla="*/ 80978 h 919241"/>
                <a:gd name="connsiteX3" fmla="*/ 25428 w 77210"/>
                <a:gd name="connsiteY3" fmla="*/ 138110 h 919241"/>
                <a:gd name="connsiteX4" fmla="*/ 35628 w 77210"/>
                <a:gd name="connsiteY4" fmla="*/ 206205 h 919241"/>
                <a:gd name="connsiteX5" fmla="*/ 40850 w 77210"/>
                <a:gd name="connsiteY5" fmla="*/ 243574 h 919241"/>
                <a:gd name="connsiteX6" fmla="*/ 45487 w 77210"/>
                <a:gd name="connsiteY6" fmla="*/ 282862 h 919241"/>
                <a:gd name="connsiteX7" fmla="*/ 50270 w 77210"/>
                <a:gd name="connsiteY7" fmla="*/ 323591 h 919241"/>
                <a:gd name="connsiteX8" fmla="*/ 54418 w 77210"/>
                <a:gd name="connsiteY8" fmla="*/ 365520 h 919241"/>
                <a:gd name="connsiteX9" fmla="*/ 58469 w 77210"/>
                <a:gd name="connsiteY9" fmla="*/ 408250 h 919241"/>
                <a:gd name="connsiteX10" fmla="*/ 61983 w 77210"/>
                <a:gd name="connsiteY10" fmla="*/ 451459 h 919241"/>
                <a:gd name="connsiteX11" fmla="*/ 67986 w 77210"/>
                <a:gd name="connsiteY11" fmla="*/ 537798 h 919241"/>
                <a:gd name="connsiteX12" fmla="*/ 72378 w 77210"/>
                <a:gd name="connsiteY12" fmla="*/ 621737 h 919241"/>
                <a:gd name="connsiteX13" fmla="*/ 75160 w 77210"/>
                <a:gd name="connsiteY13" fmla="*/ 700474 h 919241"/>
                <a:gd name="connsiteX14" fmla="*/ 76137 w 77210"/>
                <a:gd name="connsiteY14" fmla="*/ 737042 h 919241"/>
                <a:gd name="connsiteX15" fmla="*/ 76673 w 77210"/>
                <a:gd name="connsiteY15" fmla="*/ 771290 h 919241"/>
                <a:gd name="connsiteX16" fmla="*/ 77210 w 77210"/>
                <a:gd name="connsiteY16" fmla="*/ 831303 h 919241"/>
                <a:gd name="connsiteX17" fmla="*/ 77015 w 77210"/>
                <a:gd name="connsiteY17" fmla="*/ 877793 h 919241"/>
                <a:gd name="connsiteX18" fmla="*/ 76576 w 77210"/>
                <a:gd name="connsiteY18" fmla="*/ 908040 h 919241"/>
                <a:gd name="connsiteX19" fmla="*/ 76283 w 77210"/>
                <a:gd name="connsiteY19" fmla="*/ 919242 h 919241"/>
                <a:gd name="connsiteX20" fmla="*/ 3026 w 77210"/>
                <a:gd name="connsiteY20" fmla="*/ 905559 h 919241"/>
                <a:gd name="connsiteX21" fmla="*/ 4002 w 77210"/>
                <a:gd name="connsiteY21" fmla="*/ 896277 h 919241"/>
                <a:gd name="connsiteX22" fmla="*/ 6686 w 77210"/>
                <a:gd name="connsiteY22" fmla="*/ 868431 h 919241"/>
                <a:gd name="connsiteX23" fmla="*/ 10395 w 77210"/>
                <a:gd name="connsiteY23" fmla="*/ 824501 h 919241"/>
                <a:gd name="connsiteX24" fmla="*/ 14495 w 77210"/>
                <a:gd name="connsiteY24" fmla="*/ 767049 h 919241"/>
                <a:gd name="connsiteX25" fmla="*/ 16594 w 77210"/>
                <a:gd name="connsiteY25" fmla="*/ 734081 h 919241"/>
                <a:gd name="connsiteX26" fmla="*/ 18497 w 77210"/>
                <a:gd name="connsiteY26" fmla="*/ 698714 h 919241"/>
                <a:gd name="connsiteX27" fmla="*/ 21962 w 77210"/>
                <a:gd name="connsiteY27" fmla="*/ 622217 h 919241"/>
                <a:gd name="connsiteX28" fmla="*/ 24256 w 77210"/>
                <a:gd name="connsiteY28" fmla="*/ 540119 h 919241"/>
                <a:gd name="connsiteX29" fmla="*/ 25184 w 77210"/>
                <a:gd name="connsiteY29" fmla="*/ 455220 h 919241"/>
                <a:gd name="connsiteX30" fmla="*/ 25184 w 77210"/>
                <a:gd name="connsiteY30" fmla="*/ 412491 h 919241"/>
                <a:gd name="connsiteX31" fmla="*/ 24549 w 77210"/>
                <a:gd name="connsiteY31" fmla="*/ 370161 h 919241"/>
                <a:gd name="connsiteX32" fmla="*/ 23817 w 77210"/>
                <a:gd name="connsiteY32" fmla="*/ 328392 h 919241"/>
                <a:gd name="connsiteX33" fmla="*/ 22353 w 77210"/>
                <a:gd name="connsiteY33" fmla="*/ 287743 h 919241"/>
                <a:gd name="connsiteX34" fmla="*/ 20889 w 77210"/>
                <a:gd name="connsiteY34" fmla="*/ 248295 h 919241"/>
                <a:gd name="connsiteX35" fmla="*/ 18692 w 77210"/>
                <a:gd name="connsiteY35" fmla="*/ 210686 h 919241"/>
                <a:gd name="connsiteX36" fmla="*/ 14105 w 77210"/>
                <a:gd name="connsiteY36" fmla="*/ 141871 h 919241"/>
                <a:gd name="connsiteX37" fmla="*/ 9273 w 77210"/>
                <a:gd name="connsiteY37" fmla="*/ 83778 h 919241"/>
                <a:gd name="connsiteX38" fmla="*/ 4343 w 77210"/>
                <a:gd name="connsiteY38" fmla="*/ 39049 h 919241"/>
                <a:gd name="connsiteX39" fmla="*/ 0 w 77210"/>
                <a:gd name="connsiteY39" fmla="*/ 0 h 91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77210" h="919241">
                  <a:moveTo>
                    <a:pt x="0" y="0"/>
                  </a:moveTo>
                  <a:cubicBezTo>
                    <a:pt x="0" y="0"/>
                    <a:pt x="2684" y="13683"/>
                    <a:pt x="7418" y="37688"/>
                  </a:cubicBezTo>
                  <a:cubicBezTo>
                    <a:pt x="9761" y="49691"/>
                    <a:pt x="12640" y="64254"/>
                    <a:pt x="15910" y="80978"/>
                  </a:cubicBezTo>
                  <a:cubicBezTo>
                    <a:pt x="18741" y="97942"/>
                    <a:pt x="21962" y="117146"/>
                    <a:pt x="25428" y="138110"/>
                  </a:cubicBezTo>
                  <a:cubicBezTo>
                    <a:pt x="29137" y="159075"/>
                    <a:pt x="32163" y="181960"/>
                    <a:pt x="35628" y="206205"/>
                  </a:cubicBezTo>
                  <a:cubicBezTo>
                    <a:pt x="37336" y="218368"/>
                    <a:pt x="39093" y="230851"/>
                    <a:pt x="40850" y="243574"/>
                  </a:cubicBezTo>
                  <a:cubicBezTo>
                    <a:pt x="42363" y="256376"/>
                    <a:pt x="43925" y="269499"/>
                    <a:pt x="45487" y="282862"/>
                  </a:cubicBezTo>
                  <a:cubicBezTo>
                    <a:pt x="47048" y="296225"/>
                    <a:pt x="48659" y="309828"/>
                    <a:pt x="50270" y="323591"/>
                  </a:cubicBezTo>
                  <a:cubicBezTo>
                    <a:pt x="51636" y="337434"/>
                    <a:pt x="53003" y="351437"/>
                    <a:pt x="54418" y="365520"/>
                  </a:cubicBezTo>
                  <a:cubicBezTo>
                    <a:pt x="55736" y="379683"/>
                    <a:pt x="57347" y="393847"/>
                    <a:pt x="58469" y="408250"/>
                  </a:cubicBezTo>
                  <a:cubicBezTo>
                    <a:pt x="59640" y="422573"/>
                    <a:pt x="60812" y="436976"/>
                    <a:pt x="61983" y="451459"/>
                  </a:cubicBezTo>
                  <a:cubicBezTo>
                    <a:pt x="64521" y="480266"/>
                    <a:pt x="66034" y="509232"/>
                    <a:pt x="67986" y="537798"/>
                  </a:cubicBezTo>
                  <a:cubicBezTo>
                    <a:pt x="69743" y="566365"/>
                    <a:pt x="71012" y="594451"/>
                    <a:pt x="72378" y="621737"/>
                  </a:cubicBezTo>
                  <a:cubicBezTo>
                    <a:pt x="73306" y="649023"/>
                    <a:pt x="74624" y="675429"/>
                    <a:pt x="75160" y="700474"/>
                  </a:cubicBezTo>
                  <a:cubicBezTo>
                    <a:pt x="75502" y="713037"/>
                    <a:pt x="75795" y="725199"/>
                    <a:pt x="76137" y="737042"/>
                  </a:cubicBezTo>
                  <a:cubicBezTo>
                    <a:pt x="76332" y="748885"/>
                    <a:pt x="76527" y="760327"/>
                    <a:pt x="76673" y="771290"/>
                  </a:cubicBezTo>
                  <a:cubicBezTo>
                    <a:pt x="77113" y="793214"/>
                    <a:pt x="77064" y="813379"/>
                    <a:pt x="77210" y="831303"/>
                  </a:cubicBezTo>
                  <a:cubicBezTo>
                    <a:pt x="77162" y="849227"/>
                    <a:pt x="77162" y="864830"/>
                    <a:pt x="77015" y="877793"/>
                  </a:cubicBezTo>
                  <a:cubicBezTo>
                    <a:pt x="76869" y="890756"/>
                    <a:pt x="76722" y="900998"/>
                    <a:pt x="76576" y="908040"/>
                  </a:cubicBezTo>
                  <a:cubicBezTo>
                    <a:pt x="76381" y="915401"/>
                    <a:pt x="76283" y="919242"/>
                    <a:pt x="76283" y="919242"/>
                  </a:cubicBezTo>
                  <a:lnTo>
                    <a:pt x="3026" y="905559"/>
                  </a:lnTo>
                  <a:cubicBezTo>
                    <a:pt x="3026" y="905559"/>
                    <a:pt x="3368" y="902358"/>
                    <a:pt x="4002" y="896277"/>
                  </a:cubicBezTo>
                  <a:cubicBezTo>
                    <a:pt x="4685" y="889956"/>
                    <a:pt x="5564" y="880514"/>
                    <a:pt x="6686" y="868431"/>
                  </a:cubicBezTo>
                  <a:cubicBezTo>
                    <a:pt x="7809" y="856348"/>
                    <a:pt x="9029" y="841465"/>
                    <a:pt x="10395" y="824501"/>
                  </a:cubicBezTo>
                  <a:cubicBezTo>
                    <a:pt x="11615" y="807458"/>
                    <a:pt x="13226" y="788173"/>
                    <a:pt x="14495" y="767049"/>
                  </a:cubicBezTo>
                  <a:cubicBezTo>
                    <a:pt x="15178" y="756486"/>
                    <a:pt x="15862" y="745524"/>
                    <a:pt x="16594" y="734081"/>
                  </a:cubicBezTo>
                  <a:cubicBezTo>
                    <a:pt x="17228" y="722639"/>
                    <a:pt x="17863" y="710876"/>
                    <a:pt x="18497" y="698714"/>
                  </a:cubicBezTo>
                  <a:cubicBezTo>
                    <a:pt x="19961" y="674468"/>
                    <a:pt x="20742" y="648783"/>
                    <a:pt x="21962" y="622217"/>
                  </a:cubicBezTo>
                  <a:cubicBezTo>
                    <a:pt x="22743" y="595651"/>
                    <a:pt x="23719" y="568125"/>
                    <a:pt x="24256" y="540119"/>
                  </a:cubicBezTo>
                  <a:cubicBezTo>
                    <a:pt x="24598" y="512193"/>
                    <a:pt x="25379" y="483626"/>
                    <a:pt x="25184" y="455220"/>
                  </a:cubicBezTo>
                  <a:cubicBezTo>
                    <a:pt x="25184" y="440977"/>
                    <a:pt x="25184" y="426734"/>
                    <a:pt x="25184" y="412491"/>
                  </a:cubicBezTo>
                  <a:cubicBezTo>
                    <a:pt x="25184" y="398248"/>
                    <a:pt x="24744" y="384164"/>
                    <a:pt x="24549" y="370161"/>
                  </a:cubicBezTo>
                  <a:cubicBezTo>
                    <a:pt x="24305" y="356078"/>
                    <a:pt x="24061" y="342155"/>
                    <a:pt x="23817" y="328392"/>
                  </a:cubicBezTo>
                  <a:cubicBezTo>
                    <a:pt x="23329" y="314629"/>
                    <a:pt x="22841" y="301106"/>
                    <a:pt x="22353" y="287743"/>
                  </a:cubicBezTo>
                  <a:cubicBezTo>
                    <a:pt x="21865" y="274380"/>
                    <a:pt x="21377" y="261177"/>
                    <a:pt x="20889" y="248295"/>
                  </a:cubicBezTo>
                  <a:cubicBezTo>
                    <a:pt x="20156" y="235492"/>
                    <a:pt x="19425" y="222929"/>
                    <a:pt x="18692" y="210686"/>
                  </a:cubicBezTo>
                  <a:cubicBezTo>
                    <a:pt x="17228" y="186201"/>
                    <a:pt x="16057" y="162996"/>
                    <a:pt x="14105" y="141871"/>
                  </a:cubicBezTo>
                  <a:cubicBezTo>
                    <a:pt x="12348" y="120586"/>
                    <a:pt x="10688" y="101062"/>
                    <a:pt x="9273" y="83778"/>
                  </a:cubicBezTo>
                  <a:cubicBezTo>
                    <a:pt x="7369" y="66495"/>
                    <a:pt x="5710" y="51451"/>
                    <a:pt x="4343" y="39049"/>
                  </a:cubicBezTo>
                  <a:cubicBezTo>
                    <a:pt x="1562" y="14163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5955378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9200392A-0FF8-4E6C-2FF1-0BEB05A883F7}"/>
                </a:ext>
              </a:extLst>
            </p:cNvPr>
            <p:cNvSpPr/>
            <p:nvPr/>
          </p:nvSpPr>
          <p:spPr>
            <a:xfrm>
              <a:off x="3666254" y="6005895"/>
              <a:ext cx="134658" cy="1162575"/>
            </a:xfrm>
            <a:custGeom>
              <a:avLst/>
              <a:gdLst>
                <a:gd name="connsiteX0" fmla="*/ 117914 w 134658"/>
                <a:gd name="connsiteY0" fmla="*/ 0 h 1162575"/>
                <a:gd name="connsiteX1" fmla="*/ 119281 w 134658"/>
                <a:gd name="connsiteY1" fmla="*/ 12883 h 1162575"/>
                <a:gd name="connsiteX2" fmla="*/ 123039 w 134658"/>
                <a:gd name="connsiteY2" fmla="*/ 49211 h 1162575"/>
                <a:gd name="connsiteX3" fmla="*/ 125235 w 134658"/>
                <a:gd name="connsiteY3" fmla="*/ 75297 h 1162575"/>
                <a:gd name="connsiteX4" fmla="*/ 127577 w 134658"/>
                <a:gd name="connsiteY4" fmla="*/ 106183 h 1162575"/>
                <a:gd name="connsiteX5" fmla="*/ 129823 w 134658"/>
                <a:gd name="connsiteY5" fmla="*/ 141391 h 1162575"/>
                <a:gd name="connsiteX6" fmla="*/ 131677 w 134658"/>
                <a:gd name="connsiteY6" fmla="*/ 180520 h 1162575"/>
                <a:gd name="connsiteX7" fmla="*/ 134166 w 134658"/>
                <a:gd name="connsiteY7" fmla="*/ 268859 h 1162575"/>
                <a:gd name="connsiteX8" fmla="*/ 134605 w 134658"/>
                <a:gd name="connsiteY8" fmla="*/ 317190 h 1162575"/>
                <a:gd name="connsiteX9" fmla="*/ 134459 w 134658"/>
                <a:gd name="connsiteY9" fmla="*/ 367681 h 1162575"/>
                <a:gd name="connsiteX10" fmla="*/ 132263 w 134658"/>
                <a:gd name="connsiteY10" fmla="*/ 473384 h 1162575"/>
                <a:gd name="connsiteX11" fmla="*/ 130262 w 134658"/>
                <a:gd name="connsiteY11" fmla="*/ 527716 h 1162575"/>
                <a:gd name="connsiteX12" fmla="*/ 127626 w 134658"/>
                <a:gd name="connsiteY12" fmla="*/ 582368 h 1162575"/>
                <a:gd name="connsiteX13" fmla="*/ 120842 w 134658"/>
                <a:gd name="connsiteY13" fmla="*/ 691112 h 1162575"/>
                <a:gd name="connsiteX14" fmla="*/ 112546 w 134658"/>
                <a:gd name="connsiteY14" fmla="*/ 796175 h 1162575"/>
                <a:gd name="connsiteX15" fmla="*/ 103321 w 134658"/>
                <a:gd name="connsiteY15" fmla="*/ 894117 h 1162575"/>
                <a:gd name="connsiteX16" fmla="*/ 93902 w 134658"/>
                <a:gd name="connsiteY16" fmla="*/ 981656 h 1162575"/>
                <a:gd name="connsiteX17" fmla="*/ 77649 w 134658"/>
                <a:gd name="connsiteY17" fmla="*/ 1112405 h 1162575"/>
                <a:gd name="connsiteX18" fmla="*/ 72476 w 134658"/>
                <a:gd name="connsiteY18" fmla="*/ 1149133 h 1162575"/>
                <a:gd name="connsiteX19" fmla="*/ 70475 w 134658"/>
                <a:gd name="connsiteY19" fmla="*/ 1162576 h 1162575"/>
                <a:gd name="connsiteX20" fmla="*/ 0 w 134658"/>
                <a:gd name="connsiteY20" fmla="*/ 1127208 h 1162575"/>
                <a:gd name="connsiteX21" fmla="*/ 2538 w 134658"/>
                <a:gd name="connsiteY21" fmla="*/ 1115605 h 1162575"/>
                <a:gd name="connsiteX22" fmla="*/ 9663 w 134658"/>
                <a:gd name="connsiteY22" fmla="*/ 1081518 h 1162575"/>
                <a:gd name="connsiteX23" fmla="*/ 33432 w 134658"/>
                <a:gd name="connsiteY23" fmla="*/ 957811 h 1162575"/>
                <a:gd name="connsiteX24" fmla="*/ 48024 w 134658"/>
                <a:gd name="connsiteY24" fmla="*/ 874272 h 1162575"/>
                <a:gd name="connsiteX25" fmla="*/ 63106 w 134658"/>
                <a:gd name="connsiteY25" fmla="*/ 780332 h 1162575"/>
                <a:gd name="connsiteX26" fmla="*/ 77747 w 134658"/>
                <a:gd name="connsiteY26" fmla="*/ 679189 h 1162575"/>
                <a:gd name="connsiteX27" fmla="*/ 91120 w 134658"/>
                <a:gd name="connsiteY27" fmla="*/ 574126 h 1162575"/>
                <a:gd name="connsiteX28" fmla="*/ 97074 w 134658"/>
                <a:gd name="connsiteY28" fmla="*/ 521075 h 1162575"/>
                <a:gd name="connsiteX29" fmla="*/ 102443 w 134658"/>
                <a:gd name="connsiteY29" fmla="*/ 468263 h 1162575"/>
                <a:gd name="connsiteX30" fmla="*/ 111179 w 134658"/>
                <a:gd name="connsiteY30" fmla="*/ 365120 h 1162575"/>
                <a:gd name="connsiteX31" fmla="*/ 114498 w 134658"/>
                <a:gd name="connsiteY31" fmla="*/ 315669 h 1162575"/>
                <a:gd name="connsiteX32" fmla="*/ 117084 w 134658"/>
                <a:gd name="connsiteY32" fmla="*/ 268219 h 1162575"/>
                <a:gd name="connsiteX33" fmla="*/ 120159 w 134658"/>
                <a:gd name="connsiteY33" fmla="*/ 181000 h 1162575"/>
                <a:gd name="connsiteX34" fmla="*/ 120745 w 134658"/>
                <a:gd name="connsiteY34" fmla="*/ 142111 h 1162575"/>
                <a:gd name="connsiteX35" fmla="*/ 120745 w 134658"/>
                <a:gd name="connsiteY35" fmla="*/ 106983 h 1162575"/>
                <a:gd name="connsiteX36" fmla="*/ 120403 w 134658"/>
                <a:gd name="connsiteY36" fmla="*/ 76097 h 1162575"/>
                <a:gd name="connsiteX37" fmla="*/ 119866 w 134658"/>
                <a:gd name="connsiteY37" fmla="*/ 49851 h 1162575"/>
                <a:gd name="connsiteX38" fmla="*/ 118451 w 134658"/>
                <a:gd name="connsiteY38" fmla="*/ 13043 h 1162575"/>
                <a:gd name="connsiteX39" fmla="*/ 117914 w 134658"/>
                <a:gd name="connsiteY39" fmla="*/ 0 h 1162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34658" h="1162575">
                  <a:moveTo>
                    <a:pt x="117914" y="0"/>
                  </a:moveTo>
                  <a:cubicBezTo>
                    <a:pt x="117914" y="0"/>
                    <a:pt x="118402" y="4481"/>
                    <a:pt x="119281" y="12883"/>
                  </a:cubicBezTo>
                  <a:cubicBezTo>
                    <a:pt x="120110" y="21285"/>
                    <a:pt x="121526" y="33527"/>
                    <a:pt x="123039" y="49211"/>
                  </a:cubicBezTo>
                  <a:cubicBezTo>
                    <a:pt x="123722" y="57133"/>
                    <a:pt x="124454" y="65854"/>
                    <a:pt x="125235" y="75297"/>
                  </a:cubicBezTo>
                  <a:cubicBezTo>
                    <a:pt x="126065" y="84819"/>
                    <a:pt x="126943" y="95141"/>
                    <a:pt x="127577" y="106183"/>
                  </a:cubicBezTo>
                  <a:cubicBezTo>
                    <a:pt x="128310" y="117226"/>
                    <a:pt x="129042" y="128988"/>
                    <a:pt x="129823" y="141391"/>
                  </a:cubicBezTo>
                  <a:cubicBezTo>
                    <a:pt x="130408" y="153794"/>
                    <a:pt x="131043" y="166917"/>
                    <a:pt x="131677" y="180520"/>
                  </a:cubicBezTo>
                  <a:cubicBezTo>
                    <a:pt x="132751" y="207806"/>
                    <a:pt x="133727" y="237492"/>
                    <a:pt x="134166" y="268859"/>
                  </a:cubicBezTo>
                  <a:cubicBezTo>
                    <a:pt x="134557" y="284543"/>
                    <a:pt x="134508" y="300706"/>
                    <a:pt x="134605" y="317190"/>
                  </a:cubicBezTo>
                  <a:cubicBezTo>
                    <a:pt x="134752" y="333673"/>
                    <a:pt x="134557" y="350557"/>
                    <a:pt x="134459" y="367681"/>
                  </a:cubicBezTo>
                  <a:cubicBezTo>
                    <a:pt x="134166" y="401928"/>
                    <a:pt x="133385" y="437376"/>
                    <a:pt x="132263" y="473384"/>
                  </a:cubicBezTo>
                  <a:cubicBezTo>
                    <a:pt x="131726" y="491388"/>
                    <a:pt x="130897" y="509472"/>
                    <a:pt x="130262" y="527716"/>
                  </a:cubicBezTo>
                  <a:cubicBezTo>
                    <a:pt x="129383" y="545880"/>
                    <a:pt x="128505" y="564124"/>
                    <a:pt x="127626" y="582368"/>
                  </a:cubicBezTo>
                  <a:cubicBezTo>
                    <a:pt x="125625" y="618856"/>
                    <a:pt x="123429" y="655264"/>
                    <a:pt x="120842" y="691112"/>
                  </a:cubicBezTo>
                  <a:cubicBezTo>
                    <a:pt x="118353" y="726960"/>
                    <a:pt x="115474" y="762088"/>
                    <a:pt x="112546" y="796175"/>
                  </a:cubicBezTo>
                  <a:cubicBezTo>
                    <a:pt x="109568" y="830183"/>
                    <a:pt x="106494" y="863070"/>
                    <a:pt x="103321" y="894117"/>
                  </a:cubicBezTo>
                  <a:cubicBezTo>
                    <a:pt x="100198" y="925243"/>
                    <a:pt x="96977" y="954610"/>
                    <a:pt x="93902" y="981656"/>
                  </a:cubicBezTo>
                  <a:cubicBezTo>
                    <a:pt x="87752" y="1035828"/>
                    <a:pt x="81896" y="1080798"/>
                    <a:pt x="77649" y="1112405"/>
                  </a:cubicBezTo>
                  <a:cubicBezTo>
                    <a:pt x="75453" y="1128248"/>
                    <a:pt x="73696" y="1140651"/>
                    <a:pt x="72476" y="1149133"/>
                  </a:cubicBezTo>
                  <a:cubicBezTo>
                    <a:pt x="71158" y="1157855"/>
                    <a:pt x="70475" y="1162576"/>
                    <a:pt x="70475" y="1162576"/>
                  </a:cubicBezTo>
                  <a:lnTo>
                    <a:pt x="0" y="1127208"/>
                  </a:lnTo>
                  <a:cubicBezTo>
                    <a:pt x="0" y="1127208"/>
                    <a:pt x="878" y="1123207"/>
                    <a:pt x="2538" y="1115605"/>
                  </a:cubicBezTo>
                  <a:cubicBezTo>
                    <a:pt x="4197" y="1107763"/>
                    <a:pt x="6589" y="1096241"/>
                    <a:pt x="9663" y="1081518"/>
                  </a:cubicBezTo>
                  <a:cubicBezTo>
                    <a:pt x="15666" y="1051911"/>
                    <a:pt x="24110" y="1009342"/>
                    <a:pt x="33432" y="957811"/>
                  </a:cubicBezTo>
                  <a:cubicBezTo>
                    <a:pt x="38117" y="932045"/>
                    <a:pt x="43047" y="904039"/>
                    <a:pt x="48024" y="874272"/>
                  </a:cubicBezTo>
                  <a:cubicBezTo>
                    <a:pt x="53052" y="844506"/>
                    <a:pt x="58078" y="813059"/>
                    <a:pt x="63106" y="780332"/>
                  </a:cubicBezTo>
                  <a:cubicBezTo>
                    <a:pt x="68084" y="747604"/>
                    <a:pt x="73111" y="713757"/>
                    <a:pt x="77747" y="679189"/>
                  </a:cubicBezTo>
                  <a:cubicBezTo>
                    <a:pt x="82530" y="644622"/>
                    <a:pt x="86923" y="609414"/>
                    <a:pt x="91120" y="574126"/>
                  </a:cubicBezTo>
                  <a:cubicBezTo>
                    <a:pt x="93121" y="556442"/>
                    <a:pt x="95122" y="538758"/>
                    <a:pt x="97074" y="521075"/>
                  </a:cubicBezTo>
                  <a:cubicBezTo>
                    <a:pt x="98880" y="503391"/>
                    <a:pt x="100783" y="485787"/>
                    <a:pt x="102443" y="468263"/>
                  </a:cubicBezTo>
                  <a:cubicBezTo>
                    <a:pt x="105762" y="433215"/>
                    <a:pt x="108787" y="398728"/>
                    <a:pt x="111179" y="365120"/>
                  </a:cubicBezTo>
                  <a:cubicBezTo>
                    <a:pt x="112350" y="348317"/>
                    <a:pt x="113619" y="331833"/>
                    <a:pt x="114498" y="315669"/>
                  </a:cubicBezTo>
                  <a:cubicBezTo>
                    <a:pt x="115425" y="299506"/>
                    <a:pt x="116450" y="283662"/>
                    <a:pt x="117084" y="268219"/>
                  </a:cubicBezTo>
                  <a:cubicBezTo>
                    <a:pt x="118646" y="237332"/>
                    <a:pt x="119525" y="208046"/>
                    <a:pt x="120159" y="181000"/>
                  </a:cubicBezTo>
                  <a:cubicBezTo>
                    <a:pt x="120354" y="167477"/>
                    <a:pt x="120598" y="154514"/>
                    <a:pt x="120745" y="142111"/>
                  </a:cubicBezTo>
                  <a:cubicBezTo>
                    <a:pt x="120745" y="129789"/>
                    <a:pt x="120745" y="118026"/>
                    <a:pt x="120745" y="106983"/>
                  </a:cubicBezTo>
                  <a:cubicBezTo>
                    <a:pt x="120794" y="95941"/>
                    <a:pt x="120598" y="85619"/>
                    <a:pt x="120403" y="76097"/>
                  </a:cubicBezTo>
                  <a:cubicBezTo>
                    <a:pt x="120208" y="66575"/>
                    <a:pt x="120013" y="57773"/>
                    <a:pt x="119866" y="49851"/>
                  </a:cubicBezTo>
                  <a:cubicBezTo>
                    <a:pt x="119378" y="34007"/>
                    <a:pt x="118744" y="21525"/>
                    <a:pt x="118451" y="13043"/>
                  </a:cubicBezTo>
                  <a:cubicBezTo>
                    <a:pt x="118061" y="4481"/>
                    <a:pt x="117914" y="0"/>
                    <a:pt x="117914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955378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26B60100-35C8-9F6D-40F1-11EAAF88D53A}"/>
                </a:ext>
              </a:extLst>
            </p:cNvPr>
            <p:cNvSpPr/>
            <p:nvPr/>
          </p:nvSpPr>
          <p:spPr>
            <a:xfrm>
              <a:off x="3680115" y="6095995"/>
              <a:ext cx="202283" cy="1156894"/>
            </a:xfrm>
            <a:custGeom>
              <a:avLst/>
              <a:gdLst>
                <a:gd name="connsiteX0" fmla="*/ 196491 w 202283"/>
                <a:gd name="connsiteY0" fmla="*/ 0 h 1156894"/>
                <a:gd name="connsiteX1" fmla="*/ 199615 w 202283"/>
                <a:gd name="connsiteY1" fmla="*/ 50171 h 1156894"/>
                <a:gd name="connsiteX2" fmla="*/ 201665 w 202283"/>
                <a:gd name="connsiteY2" fmla="*/ 108184 h 1156894"/>
                <a:gd name="connsiteX3" fmla="*/ 202250 w 202283"/>
                <a:gd name="connsiteY3" fmla="*/ 143952 h 1156894"/>
                <a:gd name="connsiteX4" fmla="*/ 202201 w 202283"/>
                <a:gd name="connsiteY4" fmla="*/ 183640 h 1156894"/>
                <a:gd name="connsiteX5" fmla="*/ 201518 w 202283"/>
                <a:gd name="connsiteY5" fmla="*/ 226850 h 1156894"/>
                <a:gd name="connsiteX6" fmla="*/ 200981 w 202283"/>
                <a:gd name="connsiteY6" fmla="*/ 249655 h 1156894"/>
                <a:gd name="connsiteX7" fmla="*/ 200054 w 202283"/>
                <a:gd name="connsiteY7" fmla="*/ 273100 h 1156894"/>
                <a:gd name="connsiteX8" fmla="*/ 199127 w 202283"/>
                <a:gd name="connsiteY8" fmla="*/ 297185 h 1156894"/>
                <a:gd name="connsiteX9" fmla="*/ 197809 w 202283"/>
                <a:gd name="connsiteY9" fmla="*/ 321831 h 1156894"/>
                <a:gd name="connsiteX10" fmla="*/ 196394 w 202283"/>
                <a:gd name="connsiteY10" fmla="*/ 347036 h 1156894"/>
                <a:gd name="connsiteX11" fmla="*/ 194637 w 202283"/>
                <a:gd name="connsiteY11" fmla="*/ 372642 h 1156894"/>
                <a:gd name="connsiteX12" fmla="*/ 192782 w 202283"/>
                <a:gd name="connsiteY12" fmla="*/ 398728 h 1156894"/>
                <a:gd name="connsiteX13" fmla="*/ 190537 w 202283"/>
                <a:gd name="connsiteY13" fmla="*/ 425134 h 1156894"/>
                <a:gd name="connsiteX14" fmla="*/ 185607 w 202283"/>
                <a:gd name="connsiteY14" fmla="*/ 478745 h 1156894"/>
                <a:gd name="connsiteX15" fmla="*/ 173357 w 202283"/>
                <a:gd name="connsiteY15" fmla="*/ 587569 h 1156894"/>
                <a:gd name="connsiteX16" fmla="*/ 166183 w 202283"/>
                <a:gd name="connsiteY16" fmla="*/ 641901 h 1156894"/>
                <a:gd name="connsiteX17" fmla="*/ 158374 w 202283"/>
                <a:gd name="connsiteY17" fmla="*/ 695593 h 1156894"/>
                <a:gd name="connsiteX18" fmla="*/ 141585 w 202283"/>
                <a:gd name="connsiteY18" fmla="*/ 799376 h 1156894"/>
                <a:gd name="connsiteX19" fmla="*/ 124015 w 202283"/>
                <a:gd name="connsiteY19" fmla="*/ 895637 h 1156894"/>
                <a:gd name="connsiteX20" fmla="*/ 106787 w 202283"/>
                <a:gd name="connsiteY20" fmla="*/ 981256 h 1156894"/>
                <a:gd name="connsiteX21" fmla="*/ 78187 w 202283"/>
                <a:gd name="connsiteY21" fmla="*/ 1108324 h 1156894"/>
                <a:gd name="connsiteX22" fmla="*/ 69402 w 202283"/>
                <a:gd name="connsiteY22" fmla="*/ 1143852 h 1156894"/>
                <a:gd name="connsiteX23" fmla="*/ 65985 w 202283"/>
                <a:gd name="connsiteY23" fmla="*/ 1156895 h 1156894"/>
                <a:gd name="connsiteX24" fmla="*/ 0 w 202283"/>
                <a:gd name="connsiteY24" fmla="*/ 1102963 h 1156894"/>
                <a:gd name="connsiteX25" fmla="*/ 3612 w 202283"/>
                <a:gd name="connsiteY25" fmla="*/ 1092320 h 1156894"/>
                <a:gd name="connsiteX26" fmla="*/ 13958 w 202283"/>
                <a:gd name="connsiteY26" fmla="*/ 1060393 h 1156894"/>
                <a:gd name="connsiteX27" fmla="*/ 49050 w 202283"/>
                <a:gd name="connsiteY27" fmla="*/ 943167 h 1156894"/>
                <a:gd name="connsiteX28" fmla="*/ 70915 w 202283"/>
                <a:gd name="connsiteY28" fmla="*/ 863310 h 1156894"/>
                <a:gd name="connsiteX29" fmla="*/ 93804 w 202283"/>
                <a:gd name="connsiteY29" fmla="*/ 772890 h 1156894"/>
                <a:gd name="connsiteX30" fmla="*/ 116450 w 202283"/>
                <a:gd name="connsiteY30" fmla="*/ 674948 h 1156894"/>
                <a:gd name="connsiteX31" fmla="*/ 127334 w 202283"/>
                <a:gd name="connsiteY31" fmla="*/ 624057 h 1156894"/>
                <a:gd name="connsiteX32" fmla="*/ 137632 w 202283"/>
                <a:gd name="connsiteY32" fmla="*/ 572366 h 1156894"/>
                <a:gd name="connsiteX33" fmla="*/ 156227 w 202283"/>
                <a:gd name="connsiteY33" fmla="*/ 468423 h 1156894"/>
                <a:gd name="connsiteX34" fmla="*/ 164328 w 202283"/>
                <a:gd name="connsiteY34" fmla="*/ 416972 h 1156894"/>
                <a:gd name="connsiteX35" fmla="*/ 168135 w 202283"/>
                <a:gd name="connsiteY35" fmla="*/ 391606 h 1156894"/>
                <a:gd name="connsiteX36" fmla="*/ 171551 w 202283"/>
                <a:gd name="connsiteY36" fmla="*/ 366481 h 1156894"/>
                <a:gd name="connsiteX37" fmla="*/ 174870 w 202283"/>
                <a:gd name="connsiteY37" fmla="*/ 341675 h 1156894"/>
                <a:gd name="connsiteX38" fmla="*/ 177799 w 202283"/>
                <a:gd name="connsiteY38" fmla="*/ 317270 h 1156894"/>
                <a:gd name="connsiteX39" fmla="*/ 180630 w 202283"/>
                <a:gd name="connsiteY39" fmla="*/ 293345 h 1156894"/>
                <a:gd name="connsiteX40" fmla="*/ 183021 w 202283"/>
                <a:gd name="connsiteY40" fmla="*/ 269899 h 1156894"/>
                <a:gd name="connsiteX41" fmla="*/ 185364 w 202283"/>
                <a:gd name="connsiteY41" fmla="*/ 247094 h 1156894"/>
                <a:gd name="connsiteX42" fmla="*/ 187267 w 202283"/>
                <a:gd name="connsiteY42" fmla="*/ 224849 h 1156894"/>
                <a:gd name="connsiteX43" fmla="*/ 190586 w 202283"/>
                <a:gd name="connsiteY43" fmla="*/ 182520 h 1156894"/>
                <a:gd name="connsiteX44" fmla="*/ 193075 w 202283"/>
                <a:gd name="connsiteY44" fmla="*/ 143472 h 1156894"/>
                <a:gd name="connsiteX45" fmla="*/ 194685 w 202283"/>
                <a:gd name="connsiteY45" fmla="*/ 108104 h 1156894"/>
                <a:gd name="connsiteX46" fmla="*/ 196296 w 202283"/>
                <a:gd name="connsiteY46" fmla="*/ 50491 h 1156894"/>
                <a:gd name="connsiteX47" fmla="*/ 196491 w 202283"/>
                <a:gd name="connsiteY47" fmla="*/ 0 h 1156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02283" h="1156894">
                  <a:moveTo>
                    <a:pt x="196491" y="0"/>
                  </a:moveTo>
                  <a:cubicBezTo>
                    <a:pt x="196491" y="0"/>
                    <a:pt x="197614" y="18244"/>
                    <a:pt x="199615" y="50171"/>
                  </a:cubicBezTo>
                  <a:cubicBezTo>
                    <a:pt x="200152" y="66175"/>
                    <a:pt x="201225" y="85779"/>
                    <a:pt x="201665" y="108184"/>
                  </a:cubicBezTo>
                  <a:cubicBezTo>
                    <a:pt x="201860" y="119386"/>
                    <a:pt x="202055" y="131389"/>
                    <a:pt x="202250" y="143952"/>
                  </a:cubicBezTo>
                  <a:cubicBezTo>
                    <a:pt x="202348" y="156514"/>
                    <a:pt x="202201" y="169797"/>
                    <a:pt x="202201" y="183640"/>
                  </a:cubicBezTo>
                  <a:cubicBezTo>
                    <a:pt x="202250" y="197483"/>
                    <a:pt x="201811" y="211887"/>
                    <a:pt x="201518" y="226850"/>
                  </a:cubicBezTo>
                  <a:cubicBezTo>
                    <a:pt x="201323" y="234292"/>
                    <a:pt x="201177" y="241893"/>
                    <a:pt x="200981" y="249655"/>
                  </a:cubicBezTo>
                  <a:cubicBezTo>
                    <a:pt x="200689" y="257337"/>
                    <a:pt x="200396" y="265178"/>
                    <a:pt x="200054" y="273100"/>
                  </a:cubicBezTo>
                  <a:cubicBezTo>
                    <a:pt x="199761" y="281022"/>
                    <a:pt x="199420" y="289104"/>
                    <a:pt x="199127" y="297185"/>
                  </a:cubicBezTo>
                  <a:cubicBezTo>
                    <a:pt x="198687" y="305267"/>
                    <a:pt x="198248" y="313509"/>
                    <a:pt x="197809" y="321831"/>
                  </a:cubicBezTo>
                  <a:cubicBezTo>
                    <a:pt x="197370" y="330153"/>
                    <a:pt x="196882" y="338554"/>
                    <a:pt x="196394" y="347036"/>
                  </a:cubicBezTo>
                  <a:cubicBezTo>
                    <a:pt x="195808" y="355518"/>
                    <a:pt x="195222" y="364080"/>
                    <a:pt x="194637" y="372642"/>
                  </a:cubicBezTo>
                  <a:cubicBezTo>
                    <a:pt x="194051" y="381284"/>
                    <a:pt x="193417" y="389926"/>
                    <a:pt x="192782" y="398728"/>
                  </a:cubicBezTo>
                  <a:cubicBezTo>
                    <a:pt x="192050" y="407450"/>
                    <a:pt x="191318" y="416252"/>
                    <a:pt x="190537" y="425134"/>
                  </a:cubicBezTo>
                  <a:cubicBezTo>
                    <a:pt x="189122" y="442897"/>
                    <a:pt x="187413" y="460741"/>
                    <a:pt x="185607" y="478745"/>
                  </a:cubicBezTo>
                  <a:cubicBezTo>
                    <a:pt x="182093" y="514753"/>
                    <a:pt x="177847" y="551241"/>
                    <a:pt x="173357" y="587569"/>
                  </a:cubicBezTo>
                  <a:cubicBezTo>
                    <a:pt x="171063" y="605733"/>
                    <a:pt x="168623" y="623817"/>
                    <a:pt x="166183" y="641901"/>
                  </a:cubicBezTo>
                  <a:cubicBezTo>
                    <a:pt x="163548" y="659825"/>
                    <a:pt x="161156" y="677909"/>
                    <a:pt x="158374" y="695593"/>
                  </a:cubicBezTo>
                  <a:cubicBezTo>
                    <a:pt x="153006" y="731041"/>
                    <a:pt x="147442" y="765848"/>
                    <a:pt x="141585" y="799376"/>
                  </a:cubicBezTo>
                  <a:cubicBezTo>
                    <a:pt x="135826" y="832903"/>
                    <a:pt x="129871" y="865150"/>
                    <a:pt x="124015" y="895637"/>
                  </a:cubicBezTo>
                  <a:cubicBezTo>
                    <a:pt x="118109" y="926124"/>
                    <a:pt x="112350" y="954850"/>
                    <a:pt x="106787" y="981256"/>
                  </a:cubicBezTo>
                  <a:cubicBezTo>
                    <a:pt x="95708" y="1034147"/>
                    <a:pt x="85556" y="1077757"/>
                    <a:pt x="78187" y="1108324"/>
                  </a:cubicBezTo>
                  <a:cubicBezTo>
                    <a:pt x="74477" y="1123607"/>
                    <a:pt x="71500" y="1135610"/>
                    <a:pt x="69402" y="1143852"/>
                  </a:cubicBezTo>
                  <a:cubicBezTo>
                    <a:pt x="67205" y="1152333"/>
                    <a:pt x="65985" y="1156895"/>
                    <a:pt x="65985" y="1156895"/>
                  </a:cubicBezTo>
                  <a:lnTo>
                    <a:pt x="0" y="1102963"/>
                  </a:lnTo>
                  <a:cubicBezTo>
                    <a:pt x="0" y="1102963"/>
                    <a:pt x="1269" y="1099282"/>
                    <a:pt x="3612" y="1092320"/>
                  </a:cubicBezTo>
                  <a:cubicBezTo>
                    <a:pt x="6003" y="1085119"/>
                    <a:pt x="9566" y="1074316"/>
                    <a:pt x="13958" y="1060393"/>
                  </a:cubicBezTo>
                  <a:cubicBezTo>
                    <a:pt x="22744" y="1032547"/>
                    <a:pt x="35140" y="992378"/>
                    <a:pt x="49050" y="943167"/>
                  </a:cubicBezTo>
                  <a:cubicBezTo>
                    <a:pt x="56078" y="918602"/>
                    <a:pt x="63350" y="891796"/>
                    <a:pt x="70915" y="863310"/>
                  </a:cubicBezTo>
                  <a:cubicBezTo>
                    <a:pt x="78431" y="834744"/>
                    <a:pt x="86191" y="804497"/>
                    <a:pt x="93804" y="772890"/>
                  </a:cubicBezTo>
                  <a:cubicBezTo>
                    <a:pt x="101515" y="741363"/>
                    <a:pt x="109032" y="708476"/>
                    <a:pt x="116450" y="674948"/>
                  </a:cubicBezTo>
                  <a:cubicBezTo>
                    <a:pt x="120208" y="658145"/>
                    <a:pt x="123673" y="641101"/>
                    <a:pt x="127334" y="624057"/>
                  </a:cubicBezTo>
                  <a:cubicBezTo>
                    <a:pt x="130799" y="606934"/>
                    <a:pt x="134313" y="589730"/>
                    <a:pt x="137632" y="572366"/>
                  </a:cubicBezTo>
                  <a:cubicBezTo>
                    <a:pt x="144220" y="537718"/>
                    <a:pt x="150614" y="502911"/>
                    <a:pt x="156227" y="468423"/>
                  </a:cubicBezTo>
                  <a:cubicBezTo>
                    <a:pt x="159106" y="451139"/>
                    <a:pt x="161888" y="434015"/>
                    <a:pt x="164328" y="416972"/>
                  </a:cubicBezTo>
                  <a:cubicBezTo>
                    <a:pt x="165597" y="408490"/>
                    <a:pt x="166866" y="400008"/>
                    <a:pt x="168135" y="391606"/>
                  </a:cubicBezTo>
                  <a:cubicBezTo>
                    <a:pt x="169258" y="383124"/>
                    <a:pt x="170429" y="374803"/>
                    <a:pt x="171551" y="366481"/>
                  </a:cubicBezTo>
                  <a:cubicBezTo>
                    <a:pt x="172674" y="358159"/>
                    <a:pt x="173797" y="349917"/>
                    <a:pt x="174870" y="341675"/>
                  </a:cubicBezTo>
                  <a:cubicBezTo>
                    <a:pt x="175846" y="333433"/>
                    <a:pt x="176823" y="325352"/>
                    <a:pt x="177799" y="317270"/>
                  </a:cubicBezTo>
                  <a:cubicBezTo>
                    <a:pt x="178775" y="309188"/>
                    <a:pt x="179702" y="301266"/>
                    <a:pt x="180630" y="293345"/>
                  </a:cubicBezTo>
                  <a:cubicBezTo>
                    <a:pt x="181459" y="285423"/>
                    <a:pt x="182240" y="277581"/>
                    <a:pt x="183021" y="269899"/>
                  </a:cubicBezTo>
                  <a:cubicBezTo>
                    <a:pt x="183802" y="262218"/>
                    <a:pt x="184583" y="254536"/>
                    <a:pt x="185364" y="247094"/>
                  </a:cubicBezTo>
                  <a:cubicBezTo>
                    <a:pt x="185998" y="239573"/>
                    <a:pt x="186633" y="232131"/>
                    <a:pt x="187267" y="224849"/>
                  </a:cubicBezTo>
                  <a:cubicBezTo>
                    <a:pt x="188487" y="210286"/>
                    <a:pt x="189805" y="196123"/>
                    <a:pt x="190586" y="182520"/>
                  </a:cubicBezTo>
                  <a:cubicBezTo>
                    <a:pt x="191464" y="168917"/>
                    <a:pt x="192440" y="155874"/>
                    <a:pt x="193075" y="143472"/>
                  </a:cubicBezTo>
                  <a:cubicBezTo>
                    <a:pt x="193660" y="130989"/>
                    <a:pt x="194197" y="119226"/>
                    <a:pt x="194685" y="108104"/>
                  </a:cubicBezTo>
                  <a:cubicBezTo>
                    <a:pt x="195662" y="85859"/>
                    <a:pt x="195808" y="66495"/>
                    <a:pt x="196296" y="50491"/>
                  </a:cubicBezTo>
                  <a:cubicBezTo>
                    <a:pt x="196443" y="18324"/>
                    <a:pt x="196491" y="0"/>
                    <a:pt x="196491" y="0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5955378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43358E82-25F2-DA82-CCC1-0F3CFF3055F1}"/>
                </a:ext>
              </a:extLst>
            </p:cNvPr>
            <p:cNvSpPr/>
            <p:nvPr/>
          </p:nvSpPr>
          <p:spPr>
            <a:xfrm>
              <a:off x="3993202" y="6030941"/>
              <a:ext cx="202284" cy="1156894"/>
            </a:xfrm>
            <a:custGeom>
              <a:avLst/>
              <a:gdLst>
                <a:gd name="connsiteX0" fmla="*/ 196491 w 202284"/>
                <a:gd name="connsiteY0" fmla="*/ 0 h 1156894"/>
                <a:gd name="connsiteX1" fmla="*/ 199615 w 202284"/>
                <a:gd name="connsiteY1" fmla="*/ 50171 h 1156894"/>
                <a:gd name="connsiteX2" fmla="*/ 201665 w 202284"/>
                <a:gd name="connsiteY2" fmla="*/ 108184 h 1156894"/>
                <a:gd name="connsiteX3" fmla="*/ 202251 w 202284"/>
                <a:gd name="connsiteY3" fmla="*/ 143952 h 1156894"/>
                <a:gd name="connsiteX4" fmla="*/ 202202 w 202284"/>
                <a:gd name="connsiteY4" fmla="*/ 183640 h 1156894"/>
                <a:gd name="connsiteX5" fmla="*/ 201518 w 202284"/>
                <a:gd name="connsiteY5" fmla="*/ 226850 h 1156894"/>
                <a:gd name="connsiteX6" fmla="*/ 200982 w 202284"/>
                <a:gd name="connsiteY6" fmla="*/ 249655 h 1156894"/>
                <a:gd name="connsiteX7" fmla="*/ 200054 w 202284"/>
                <a:gd name="connsiteY7" fmla="*/ 273100 h 1156894"/>
                <a:gd name="connsiteX8" fmla="*/ 199127 w 202284"/>
                <a:gd name="connsiteY8" fmla="*/ 297185 h 1156894"/>
                <a:gd name="connsiteX9" fmla="*/ 197809 w 202284"/>
                <a:gd name="connsiteY9" fmla="*/ 321831 h 1156894"/>
                <a:gd name="connsiteX10" fmla="*/ 196393 w 202284"/>
                <a:gd name="connsiteY10" fmla="*/ 347036 h 1156894"/>
                <a:gd name="connsiteX11" fmla="*/ 194637 w 202284"/>
                <a:gd name="connsiteY11" fmla="*/ 372642 h 1156894"/>
                <a:gd name="connsiteX12" fmla="*/ 192782 w 202284"/>
                <a:gd name="connsiteY12" fmla="*/ 398728 h 1156894"/>
                <a:gd name="connsiteX13" fmla="*/ 190537 w 202284"/>
                <a:gd name="connsiteY13" fmla="*/ 425133 h 1156894"/>
                <a:gd name="connsiteX14" fmla="*/ 185608 w 202284"/>
                <a:gd name="connsiteY14" fmla="*/ 478745 h 1156894"/>
                <a:gd name="connsiteX15" fmla="*/ 173357 w 202284"/>
                <a:gd name="connsiteY15" fmla="*/ 587569 h 1156894"/>
                <a:gd name="connsiteX16" fmla="*/ 166183 w 202284"/>
                <a:gd name="connsiteY16" fmla="*/ 641901 h 1156894"/>
                <a:gd name="connsiteX17" fmla="*/ 158374 w 202284"/>
                <a:gd name="connsiteY17" fmla="*/ 695593 h 1156894"/>
                <a:gd name="connsiteX18" fmla="*/ 141585 w 202284"/>
                <a:gd name="connsiteY18" fmla="*/ 799376 h 1156894"/>
                <a:gd name="connsiteX19" fmla="*/ 124015 w 202284"/>
                <a:gd name="connsiteY19" fmla="*/ 895637 h 1156894"/>
                <a:gd name="connsiteX20" fmla="*/ 106787 w 202284"/>
                <a:gd name="connsiteY20" fmla="*/ 981256 h 1156894"/>
                <a:gd name="connsiteX21" fmla="*/ 78187 w 202284"/>
                <a:gd name="connsiteY21" fmla="*/ 1108324 h 1156894"/>
                <a:gd name="connsiteX22" fmla="*/ 69402 w 202284"/>
                <a:gd name="connsiteY22" fmla="*/ 1143852 h 1156894"/>
                <a:gd name="connsiteX23" fmla="*/ 65985 w 202284"/>
                <a:gd name="connsiteY23" fmla="*/ 1156894 h 1156894"/>
                <a:gd name="connsiteX24" fmla="*/ 0 w 202284"/>
                <a:gd name="connsiteY24" fmla="*/ 1102962 h 1156894"/>
                <a:gd name="connsiteX25" fmla="*/ 3612 w 202284"/>
                <a:gd name="connsiteY25" fmla="*/ 1092320 h 1156894"/>
                <a:gd name="connsiteX26" fmla="*/ 13959 w 202284"/>
                <a:gd name="connsiteY26" fmla="*/ 1060393 h 1156894"/>
                <a:gd name="connsiteX27" fmla="*/ 49050 w 202284"/>
                <a:gd name="connsiteY27" fmla="*/ 943167 h 1156894"/>
                <a:gd name="connsiteX28" fmla="*/ 70915 w 202284"/>
                <a:gd name="connsiteY28" fmla="*/ 863310 h 1156894"/>
                <a:gd name="connsiteX29" fmla="*/ 93805 w 202284"/>
                <a:gd name="connsiteY29" fmla="*/ 772890 h 1156894"/>
                <a:gd name="connsiteX30" fmla="*/ 116451 w 202284"/>
                <a:gd name="connsiteY30" fmla="*/ 674948 h 1156894"/>
                <a:gd name="connsiteX31" fmla="*/ 127334 w 202284"/>
                <a:gd name="connsiteY31" fmla="*/ 624057 h 1156894"/>
                <a:gd name="connsiteX32" fmla="*/ 137632 w 202284"/>
                <a:gd name="connsiteY32" fmla="*/ 572366 h 1156894"/>
                <a:gd name="connsiteX33" fmla="*/ 156227 w 202284"/>
                <a:gd name="connsiteY33" fmla="*/ 468423 h 1156894"/>
                <a:gd name="connsiteX34" fmla="*/ 164328 w 202284"/>
                <a:gd name="connsiteY34" fmla="*/ 416972 h 1156894"/>
                <a:gd name="connsiteX35" fmla="*/ 168135 w 202284"/>
                <a:gd name="connsiteY35" fmla="*/ 391606 h 1156894"/>
                <a:gd name="connsiteX36" fmla="*/ 171552 w 202284"/>
                <a:gd name="connsiteY36" fmla="*/ 366481 h 1156894"/>
                <a:gd name="connsiteX37" fmla="*/ 174871 w 202284"/>
                <a:gd name="connsiteY37" fmla="*/ 341675 h 1156894"/>
                <a:gd name="connsiteX38" fmla="*/ 177799 w 202284"/>
                <a:gd name="connsiteY38" fmla="*/ 317270 h 1156894"/>
                <a:gd name="connsiteX39" fmla="*/ 180629 w 202284"/>
                <a:gd name="connsiteY39" fmla="*/ 293344 h 1156894"/>
                <a:gd name="connsiteX40" fmla="*/ 183021 w 202284"/>
                <a:gd name="connsiteY40" fmla="*/ 269899 h 1156894"/>
                <a:gd name="connsiteX41" fmla="*/ 185364 w 202284"/>
                <a:gd name="connsiteY41" fmla="*/ 247094 h 1156894"/>
                <a:gd name="connsiteX42" fmla="*/ 187267 w 202284"/>
                <a:gd name="connsiteY42" fmla="*/ 224849 h 1156894"/>
                <a:gd name="connsiteX43" fmla="*/ 190586 w 202284"/>
                <a:gd name="connsiteY43" fmla="*/ 182520 h 1156894"/>
                <a:gd name="connsiteX44" fmla="*/ 193075 w 202284"/>
                <a:gd name="connsiteY44" fmla="*/ 143472 h 1156894"/>
                <a:gd name="connsiteX45" fmla="*/ 194685 w 202284"/>
                <a:gd name="connsiteY45" fmla="*/ 108104 h 1156894"/>
                <a:gd name="connsiteX46" fmla="*/ 196296 w 202284"/>
                <a:gd name="connsiteY46" fmla="*/ 50491 h 1156894"/>
                <a:gd name="connsiteX47" fmla="*/ 196491 w 202284"/>
                <a:gd name="connsiteY47" fmla="*/ 0 h 1156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02284" h="1156894">
                  <a:moveTo>
                    <a:pt x="196491" y="0"/>
                  </a:moveTo>
                  <a:cubicBezTo>
                    <a:pt x="196491" y="0"/>
                    <a:pt x="197614" y="18244"/>
                    <a:pt x="199615" y="50171"/>
                  </a:cubicBezTo>
                  <a:cubicBezTo>
                    <a:pt x="200152" y="66175"/>
                    <a:pt x="201226" y="85779"/>
                    <a:pt x="201665" y="108184"/>
                  </a:cubicBezTo>
                  <a:cubicBezTo>
                    <a:pt x="201860" y="119386"/>
                    <a:pt x="202055" y="131389"/>
                    <a:pt x="202251" y="143952"/>
                  </a:cubicBezTo>
                  <a:cubicBezTo>
                    <a:pt x="202348" y="156514"/>
                    <a:pt x="202202" y="169797"/>
                    <a:pt x="202202" y="183640"/>
                  </a:cubicBezTo>
                  <a:cubicBezTo>
                    <a:pt x="202251" y="197483"/>
                    <a:pt x="201811" y="211887"/>
                    <a:pt x="201518" y="226850"/>
                  </a:cubicBezTo>
                  <a:cubicBezTo>
                    <a:pt x="201323" y="234292"/>
                    <a:pt x="201177" y="241893"/>
                    <a:pt x="200982" y="249655"/>
                  </a:cubicBezTo>
                  <a:cubicBezTo>
                    <a:pt x="200688" y="257337"/>
                    <a:pt x="200396" y="265178"/>
                    <a:pt x="200054" y="273100"/>
                  </a:cubicBezTo>
                  <a:cubicBezTo>
                    <a:pt x="199761" y="281022"/>
                    <a:pt x="199420" y="289104"/>
                    <a:pt x="199127" y="297185"/>
                  </a:cubicBezTo>
                  <a:cubicBezTo>
                    <a:pt x="198688" y="305267"/>
                    <a:pt x="198248" y="313509"/>
                    <a:pt x="197809" y="321831"/>
                  </a:cubicBezTo>
                  <a:cubicBezTo>
                    <a:pt x="197370" y="330153"/>
                    <a:pt x="196882" y="338554"/>
                    <a:pt x="196393" y="347036"/>
                  </a:cubicBezTo>
                  <a:cubicBezTo>
                    <a:pt x="195808" y="355518"/>
                    <a:pt x="195222" y="364080"/>
                    <a:pt x="194637" y="372642"/>
                  </a:cubicBezTo>
                  <a:cubicBezTo>
                    <a:pt x="194051" y="381284"/>
                    <a:pt x="193416" y="389926"/>
                    <a:pt x="192782" y="398728"/>
                  </a:cubicBezTo>
                  <a:cubicBezTo>
                    <a:pt x="192050" y="407450"/>
                    <a:pt x="191318" y="416251"/>
                    <a:pt x="190537" y="425133"/>
                  </a:cubicBezTo>
                  <a:cubicBezTo>
                    <a:pt x="189122" y="442897"/>
                    <a:pt x="187413" y="460741"/>
                    <a:pt x="185608" y="478745"/>
                  </a:cubicBezTo>
                  <a:cubicBezTo>
                    <a:pt x="182094" y="514753"/>
                    <a:pt x="177848" y="551241"/>
                    <a:pt x="173357" y="587569"/>
                  </a:cubicBezTo>
                  <a:cubicBezTo>
                    <a:pt x="171064" y="605733"/>
                    <a:pt x="168623" y="623817"/>
                    <a:pt x="166183" y="641901"/>
                  </a:cubicBezTo>
                  <a:cubicBezTo>
                    <a:pt x="163547" y="659825"/>
                    <a:pt x="161156" y="677909"/>
                    <a:pt x="158374" y="695593"/>
                  </a:cubicBezTo>
                  <a:cubicBezTo>
                    <a:pt x="153006" y="731041"/>
                    <a:pt x="147442" y="765848"/>
                    <a:pt x="141585" y="799376"/>
                  </a:cubicBezTo>
                  <a:cubicBezTo>
                    <a:pt x="135826" y="832903"/>
                    <a:pt x="129872" y="865150"/>
                    <a:pt x="124015" y="895637"/>
                  </a:cubicBezTo>
                  <a:cubicBezTo>
                    <a:pt x="118110" y="926124"/>
                    <a:pt x="112350" y="954850"/>
                    <a:pt x="106787" y="981256"/>
                  </a:cubicBezTo>
                  <a:cubicBezTo>
                    <a:pt x="95708" y="1034147"/>
                    <a:pt x="85556" y="1077757"/>
                    <a:pt x="78187" y="1108324"/>
                  </a:cubicBezTo>
                  <a:cubicBezTo>
                    <a:pt x="74477" y="1123607"/>
                    <a:pt x="71500" y="1135610"/>
                    <a:pt x="69402" y="1143852"/>
                  </a:cubicBezTo>
                  <a:cubicBezTo>
                    <a:pt x="67205" y="1152333"/>
                    <a:pt x="65985" y="1156894"/>
                    <a:pt x="65985" y="1156894"/>
                  </a:cubicBezTo>
                  <a:lnTo>
                    <a:pt x="0" y="1102962"/>
                  </a:lnTo>
                  <a:cubicBezTo>
                    <a:pt x="0" y="1102962"/>
                    <a:pt x="1269" y="1099282"/>
                    <a:pt x="3612" y="1092320"/>
                  </a:cubicBezTo>
                  <a:cubicBezTo>
                    <a:pt x="6004" y="1085119"/>
                    <a:pt x="9566" y="1074316"/>
                    <a:pt x="13959" y="1060393"/>
                  </a:cubicBezTo>
                  <a:cubicBezTo>
                    <a:pt x="22744" y="1032547"/>
                    <a:pt x="35140" y="992378"/>
                    <a:pt x="49050" y="943167"/>
                  </a:cubicBezTo>
                  <a:cubicBezTo>
                    <a:pt x="56078" y="918602"/>
                    <a:pt x="63350" y="891796"/>
                    <a:pt x="70915" y="863310"/>
                  </a:cubicBezTo>
                  <a:cubicBezTo>
                    <a:pt x="78431" y="834744"/>
                    <a:pt x="86191" y="804497"/>
                    <a:pt x="93805" y="772890"/>
                  </a:cubicBezTo>
                  <a:cubicBezTo>
                    <a:pt x="101516" y="741363"/>
                    <a:pt x="109032" y="708476"/>
                    <a:pt x="116451" y="674948"/>
                  </a:cubicBezTo>
                  <a:cubicBezTo>
                    <a:pt x="120208" y="658145"/>
                    <a:pt x="123674" y="641101"/>
                    <a:pt x="127334" y="624057"/>
                  </a:cubicBezTo>
                  <a:cubicBezTo>
                    <a:pt x="130799" y="606933"/>
                    <a:pt x="134313" y="589730"/>
                    <a:pt x="137632" y="572366"/>
                  </a:cubicBezTo>
                  <a:cubicBezTo>
                    <a:pt x="144221" y="537718"/>
                    <a:pt x="150614" y="502911"/>
                    <a:pt x="156227" y="468423"/>
                  </a:cubicBezTo>
                  <a:cubicBezTo>
                    <a:pt x="159107" y="451139"/>
                    <a:pt x="161888" y="434015"/>
                    <a:pt x="164328" y="416972"/>
                  </a:cubicBezTo>
                  <a:cubicBezTo>
                    <a:pt x="165597" y="408490"/>
                    <a:pt x="166866" y="400008"/>
                    <a:pt x="168135" y="391606"/>
                  </a:cubicBezTo>
                  <a:cubicBezTo>
                    <a:pt x="169258" y="383124"/>
                    <a:pt x="170429" y="374802"/>
                    <a:pt x="171552" y="366481"/>
                  </a:cubicBezTo>
                  <a:cubicBezTo>
                    <a:pt x="172674" y="358159"/>
                    <a:pt x="173797" y="349917"/>
                    <a:pt x="174871" y="341675"/>
                  </a:cubicBezTo>
                  <a:cubicBezTo>
                    <a:pt x="175847" y="333433"/>
                    <a:pt x="176823" y="325352"/>
                    <a:pt x="177799" y="317270"/>
                  </a:cubicBezTo>
                  <a:cubicBezTo>
                    <a:pt x="178775" y="309188"/>
                    <a:pt x="179702" y="301266"/>
                    <a:pt x="180629" y="293344"/>
                  </a:cubicBezTo>
                  <a:cubicBezTo>
                    <a:pt x="181459" y="285423"/>
                    <a:pt x="182240" y="277581"/>
                    <a:pt x="183021" y="269899"/>
                  </a:cubicBezTo>
                  <a:cubicBezTo>
                    <a:pt x="183802" y="262218"/>
                    <a:pt x="184583" y="254536"/>
                    <a:pt x="185364" y="247094"/>
                  </a:cubicBezTo>
                  <a:cubicBezTo>
                    <a:pt x="185998" y="239573"/>
                    <a:pt x="186632" y="232131"/>
                    <a:pt x="187267" y="224849"/>
                  </a:cubicBezTo>
                  <a:cubicBezTo>
                    <a:pt x="188487" y="210286"/>
                    <a:pt x="189805" y="196123"/>
                    <a:pt x="190586" y="182520"/>
                  </a:cubicBezTo>
                  <a:cubicBezTo>
                    <a:pt x="191465" y="168917"/>
                    <a:pt x="192441" y="155874"/>
                    <a:pt x="193075" y="143472"/>
                  </a:cubicBezTo>
                  <a:cubicBezTo>
                    <a:pt x="193661" y="130989"/>
                    <a:pt x="194197" y="119226"/>
                    <a:pt x="194685" y="108104"/>
                  </a:cubicBezTo>
                  <a:cubicBezTo>
                    <a:pt x="195662" y="85859"/>
                    <a:pt x="195808" y="66495"/>
                    <a:pt x="196296" y="50491"/>
                  </a:cubicBezTo>
                  <a:cubicBezTo>
                    <a:pt x="196491" y="18324"/>
                    <a:pt x="196491" y="0"/>
                    <a:pt x="196491" y="0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5955378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E50C3417-9532-D4D4-A4B9-9F0E055084D3}"/>
                </a:ext>
              </a:extLst>
            </p:cNvPr>
            <p:cNvSpPr/>
            <p:nvPr/>
          </p:nvSpPr>
          <p:spPr>
            <a:xfrm>
              <a:off x="3727359" y="5844100"/>
              <a:ext cx="169794" cy="1350616"/>
            </a:xfrm>
            <a:custGeom>
              <a:avLst/>
              <a:gdLst>
                <a:gd name="connsiteX0" fmla="*/ 0 w 169794"/>
                <a:gd name="connsiteY0" fmla="*/ 0 h 1350616"/>
                <a:gd name="connsiteX1" fmla="*/ 10932 w 169794"/>
                <a:gd name="connsiteY1" fmla="*/ 55932 h 1350616"/>
                <a:gd name="connsiteX2" fmla="*/ 23085 w 169794"/>
                <a:gd name="connsiteY2" fmla="*/ 120346 h 1350616"/>
                <a:gd name="connsiteX3" fmla="*/ 37824 w 169794"/>
                <a:gd name="connsiteY3" fmla="*/ 204605 h 1350616"/>
                <a:gd name="connsiteX4" fmla="*/ 53735 w 169794"/>
                <a:gd name="connsiteY4" fmla="*/ 304947 h 1350616"/>
                <a:gd name="connsiteX5" fmla="*/ 70231 w 169794"/>
                <a:gd name="connsiteY5" fmla="*/ 417452 h 1350616"/>
                <a:gd name="connsiteX6" fmla="*/ 86581 w 169794"/>
                <a:gd name="connsiteY6" fmla="*/ 538358 h 1350616"/>
                <a:gd name="connsiteX7" fmla="*/ 102150 w 169794"/>
                <a:gd name="connsiteY7" fmla="*/ 663586 h 1350616"/>
                <a:gd name="connsiteX8" fmla="*/ 116694 w 169794"/>
                <a:gd name="connsiteY8" fmla="*/ 789214 h 1350616"/>
                <a:gd name="connsiteX9" fmla="*/ 129920 w 169794"/>
                <a:gd name="connsiteY9" fmla="*/ 911160 h 1350616"/>
                <a:gd name="connsiteX10" fmla="*/ 141536 w 169794"/>
                <a:gd name="connsiteY10" fmla="*/ 1025425 h 1350616"/>
                <a:gd name="connsiteX11" fmla="*/ 151395 w 169794"/>
                <a:gd name="connsiteY11" fmla="*/ 1128008 h 1350616"/>
                <a:gd name="connsiteX12" fmla="*/ 165012 w 169794"/>
                <a:gd name="connsiteY12" fmla="*/ 1281962 h 1350616"/>
                <a:gd name="connsiteX13" fmla="*/ 169795 w 169794"/>
                <a:gd name="connsiteY13" fmla="*/ 1340855 h 1350616"/>
                <a:gd name="connsiteX14" fmla="*/ 133044 w 169794"/>
                <a:gd name="connsiteY14" fmla="*/ 1345736 h 1350616"/>
                <a:gd name="connsiteX15" fmla="*/ 96294 w 169794"/>
                <a:gd name="connsiteY15" fmla="*/ 1350617 h 1350616"/>
                <a:gd name="connsiteX16" fmla="*/ 94732 w 169794"/>
                <a:gd name="connsiteY16" fmla="*/ 1292684 h 1350616"/>
                <a:gd name="connsiteX17" fmla="*/ 89510 w 169794"/>
                <a:gd name="connsiteY17" fmla="*/ 1138970 h 1350616"/>
                <a:gd name="connsiteX18" fmla="*/ 85263 w 169794"/>
                <a:gd name="connsiteY18" fmla="*/ 1036228 h 1350616"/>
                <a:gd name="connsiteX19" fmla="*/ 79895 w 169794"/>
                <a:gd name="connsiteY19" fmla="*/ 921563 h 1350616"/>
                <a:gd name="connsiteX20" fmla="*/ 73355 w 169794"/>
                <a:gd name="connsiteY20" fmla="*/ 799056 h 1350616"/>
                <a:gd name="connsiteX21" fmla="*/ 65692 w 169794"/>
                <a:gd name="connsiteY21" fmla="*/ 672708 h 1350616"/>
                <a:gd name="connsiteX22" fmla="*/ 57005 w 169794"/>
                <a:gd name="connsiteY22" fmla="*/ 546520 h 1350616"/>
                <a:gd name="connsiteX23" fmla="*/ 47293 w 169794"/>
                <a:gd name="connsiteY23" fmla="*/ 424493 h 1350616"/>
                <a:gd name="connsiteX24" fmla="*/ 36995 w 169794"/>
                <a:gd name="connsiteY24" fmla="*/ 310628 h 1350616"/>
                <a:gd name="connsiteX25" fmla="*/ 26599 w 169794"/>
                <a:gd name="connsiteY25" fmla="*/ 208846 h 1350616"/>
                <a:gd name="connsiteX26" fmla="*/ 16545 w 169794"/>
                <a:gd name="connsiteY26" fmla="*/ 123307 h 1350616"/>
                <a:gd name="connsiteX27" fmla="*/ 7955 w 169794"/>
                <a:gd name="connsiteY27" fmla="*/ 57453 h 1350616"/>
                <a:gd name="connsiteX28" fmla="*/ 0 w 169794"/>
                <a:gd name="connsiteY28" fmla="*/ 0 h 1350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9794" h="1350616">
                  <a:moveTo>
                    <a:pt x="0" y="0"/>
                  </a:moveTo>
                  <a:cubicBezTo>
                    <a:pt x="0" y="0"/>
                    <a:pt x="3953" y="20324"/>
                    <a:pt x="10932" y="55932"/>
                  </a:cubicBezTo>
                  <a:cubicBezTo>
                    <a:pt x="14300" y="73776"/>
                    <a:pt x="18888" y="95141"/>
                    <a:pt x="23085" y="120346"/>
                  </a:cubicBezTo>
                  <a:cubicBezTo>
                    <a:pt x="27478" y="145472"/>
                    <a:pt x="32407" y="173718"/>
                    <a:pt x="37824" y="204605"/>
                  </a:cubicBezTo>
                  <a:cubicBezTo>
                    <a:pt x="42754" y="235652"/>
                    <a:pt x="48074" y="269339"/>
                    <a:pt x="53735" y="304947"/>
                  </a:cubicBezTo>
                  <a:cubicBezTo>
                    <a:pt x="59152" y="340635"/>
                    <a:pt x="64472" y="378403"/>
                    <a:pt x="70231" y="417452"/>
                  </a:cubicBezTo>
                  <a:cubicBezTo>
                    <a:pt x="75551" y="456660"/>
                    <a:pt x="81017" y="497149"/>
                    <a:pt x="86581" y="538358"/>
                  </a:cubicBezTo>
                  <a:cubicBezTo>
                    <a:pt x="91706" y="579647"/>
                    <a:pt x="97123" y="621577"/>
                    <a:pt x="102150" y="663586"/>
                  </a:cubicBezTo>
                  <a:cubicBezTo>
                    <a:pt x="106982" y="705675"/>
                    <a:pt x="112253" y="747684"/>
                    <a:pt x="116694" y="789214"/>
                  </a:cubicBezTo>
                  <a:cubicBezTo>
                    <a:pt x="121331" y="830743"/>
                    <a:pt x="125870" y="871552"/>
                    <a:pt x="129920" y="911160"/>
                  </a:cubicBezTo>
                  <a:cubicBezTo>
                    <a:pt x="134166" y="950769"/>
                    <a:pt x="137973" y="989097"/>
                    <a:pt x="141536" y="1025425"/>
                  </a:cubicBezTo>
                  <a:cubicBezTo>
                    <a:pt x="145245" y="1061753"/>
                    <a:pt x="148320" y="1096241"/>
                    <a:pt x="151395" y="1128008"/>
                  </a:cubicBezTo>
                  <a:cubicBezTo>
                    <a:pt x="157251" y="1191622"/>
                    <a:pt x="161937" y="1244674"/>
                    <a:pt x="165012" y="1281962"/>
                  </a:cubicBezTo>
                  <a:cubicBezTo>
                    <a:pt x="168038" y="1319410"/>
                    <a:pt x="169795" y="1340855"/>
                    <a:pt x="169795" y="1340855"/>
                  </a:cubicBezTo>
                  <a:lnTo>
                    <a:pt x="133044" y="1345736"/>
                  </a:lnTo>
                  <a:lnTo>
                    <a:pt x="96294" y="1350617"/>
                  </a:lnTo>
                  <a:cubicBezTo>
                    <a:pt x="96294" y="1350617"/>
                    <a:pt x="95708" y="1329572"/>
                    <a:pt x="94732" y="1292684"/>
                  </a:cubicBezTo>
                  <a:cubicBezTo>
                    <a:pt x="93658" y="1255636"/>
                    <a:pt x="91901" y="1202584"/>
                    <a:pt x="89510" y="1138970"/>
                  </a:cubicBezTo>
                  <a:cubicBezTo>
                    <a:pt x="88192" y="1107203"/>
                    <a:pt x="86972" y="1072636"/>
                    <a:pt x="85263" y="1036228"/>
                  </a:cubicBezTo>
                  <a:cubicBezTo>
                    <a:pt x="83653" y="999740"/>
                    <a:pt x="81945" y="961331"/>
                    <a:pt x="79895" y="921563"/>
                  </a:cubicBezTo>
                  <a:cubicBezTo>
                    <a:pt x="77991" y="881794"/>
                    <a:pt x="75697" y="840745"/>
                    <a:pt x="73355" y="799056"/>
                  </a:cubicBezTo>
                  <a:cubicBezTo>
                    <a:pt x="71159" y="757287"/>
                    <a:pt x="68230" y="715037"/>
                    <a:pt x="65692" y="672708"/>
                  </a:cubicBezTo>
                  <a:cubicBezTo>
                    <a:pt x="62959" y="630379"/>
                    <a:pt x="59836" y="588129"/>
                    <a:pt x="57005" y="546520"/>
                  </a:cubicBezTo>
                  <a:cubicBezTo>
                    <a:pt x="53686" y="504991"/>
                    <a:pt x="50465" y="464102"/>
                    <a:pt x="47293" y="424493"/>
                  </a:cubicBezTo>
                  <a:cubicBezTo>
                    <a:pt x="43730" y="385045"/>
                    <a:pt x="40460" y="346796"/>
                    <a:pt x="36995" y="310628"/>
                  </a:cubicBezTo>
                  <a:cubicBezTo>
                    <a:pt x="33285" y="274540"/>
                    <a:pt x="29820" y="240373"/>
                    <a:pt x="26599" y="208846"/>
                  </a:cubicBezTo>
                  <a:cubicBezTo>
                    <a:pt x="22890" y="177479"/>
                    <a:pt x="19522" y="148753"/>
                    <a:pt x="16545" y="123307"/>
                  </a:cubicBezTo>
                  <a:cubicBezTo>
                    <a:pt x="13763" y="97701"/>
                    <a:pt x="10347" y="75697"/>
                    <a:pt x="7955" y="57453"/>
                  </a:cubicBezTo>
                  <a:cubicBezTo>
                    <a:pt x="2831" y="20805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6222703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13D83935-7E17-4AF2-66EA-DC1797636866}"/>
                </a:ext>
              </a:extLst>
            </p:cNvPr>
            <p:cNvSpPr/>
            <p:nvPr/>
          </p:nvSpPr>
          <p:spPr>
            <a:xfrm>
              <a:off x="3996668" y="5719672"/>
              <a:ext cx="169794" cy="1350616"/>
            </a:xfrm>
            <a:custGeom>
              <a:avLst/>
              <a:gdLst>
                <a:gd name="connsiteX0" fmla="*/ 0 w 169794"/>
                <a:gd name="connsiteY0" fmla="*/ 0 h 1350616"/>
                <a:gd name="connsiteX1" fmla="*/ 10932 w 169794"/>
                <a:gd name="connsiteY1" fmla="*/ 55932 h 1350616"/>
                <a:gd name="connsiteX2" fmla="*/ 23085 w 169794"/>
                <a:gd name="connsiteY2" fmla="*/ 120346 h 1350616"/>
                <a:gd name="connsiteX3" fmla="*/ 37824 w 169794"/>
                <a:gd name="connsiteY3" fmla="*/ 204605 h 1350616"/>
                <a:gd name="connsiteX4" fmla="*/ 53735 w 169794"/>
                <a:gd name="connsiteY4" fmla="*/ 304947 h 1350616"/>
                <a:gd name="connsiteX5" fmla="*/ 70231 w 169794"/>
                <a:gd name="connsiteY5" fmla="*/ 417452 h 1350616"/>
                <a:gd name="connsiteX6" fmla="*/ 86581 w 169794"/>
                <a:gd name="connsiteY6" fmla="*/ 538358 h 1350616"/>
                <a:gd name="connsiteX7" fmla="*/ 102150 w 169794"/>
                <a:gd name="connsiteY7" fmla="*/ 663586 h 1350616"/>
                <a:gd name="connsiteX8" fmla="*/ 116694 w 169794"/>
                <a:gd name="connsiteY8" fmla="*/ 789214 h 1350616"/>
                <a:gd name="connsiteX9" fmla="*/ 129920 w 169794"/>
                <a:gd name="connsiteY9" fmla="*/ 911160 h 1350616"/>
                <a:gd name="connsiteX10" fmla="*/ 141536 w 169794"/>
                <a:gd name="connsiteY10" fmla="*/ 1025426 h 1350616"/>
                <a:gd name="connsiteX11" fmla="*/ 151395 w 169794"/>
                <a:gd name="connsiteY11" fmla="*/ 1128008 h 1350616"/>
                <a:gd name="connsiteX12" fmla="*/ 165011 w 169794"/>
                <a:gd name="connsiteY12" fmla="*/ 1281962 h 1350616"/>
                <a:gd name="connsiteX13" fmla="*/ 169794 w 169794"/>
                <a:gd name="connsiteY13" fmla="*/ 1340855 h 1350616"/>
                <a:gd name="connsiteX14" fmla="*/ 133044 w 169794"/>
                <a:gd name="connsiteY14" fmla="*/ 1345736 h 1350616"/>
                <a:gd name="connsiteX15" fmla="*/ 96293 w 169794"/>
                <a:gd name="connsiteY15" fmla="*/ 1350617 h 1350616"/>
                <a:gd name="connsiteX16" fmla="*/ 94731 w 169794"/>
                <a:gd name="connsiteY16" fmla="*/ 1292684 h 1350616"/>
                <a:gd name="connsiteX17" fmla="*/ 89509 w 169794"/>
                <a:gd name="connsiteY17" fmla="*/ 1138970 h 1350616"/>
                <a:gd name="connsiteX18" fmla="*/ 85263 w 169794"/>
                <a:gd name="connsiteY18" fmla="*/ 1036228 h 1350616"/>
                <a:gd name="connsiteX19" fmla="*/ 79895 w 169794"/>
                <a:gd name="connsiteY19" fmla="*/ 921563 h 1350616"/>
                <a:gd name="connsiteX20" fmla="*/ 73354 w 169794"/>
                <a:gd name="connsiteY20" fmla="*/ 799056 h 1350616"/>
                <a:gd name="connsiteX21" fmla="*/ 65692 w 169794"/>
                <a:gd name="connsiteY21" fmla="*/ 672708 h 1350616"/>
                <a:gd name="connsiteX22" fmla="*/ 57005 w 169794"/>
                <a:gd name="connsiteY22" fmla="*/ 546520 h 1350616"/>
                <a:gd name="connsiteX23" fmla="*/ 47292 w 169794"/>
                <a:gd name="connsiteY23" fmla="*/ 424493 h 1350616"/>
                <a:gd name="connsiteX24" fmla="*/ 36994 w 169794"/>
                <a:gd name="connsiteY24" fmla="*/ 310628 h 1350616"/>
                <a:gd name="connsiteX25" fmla="*/ 26599 w 169794"/>
                <a:gd name="connsiteY25" fmla="*/ 208846 h 1350616"/>
                <a:gd name="connsiteX26" fmla="*/ 16545 w 169794"/>
                <a:gd name="connsiteY26" fmla="*/ 123307 h 1350616"/>
                <a:gd name="connsiteX27" fmla="*/ 7955 w 169794"/>
                <a:gd name="connsiteY27" fmla="*/ 57453 h 1350616"/>
                <a:gd name="connsiteX28" fmla="*/ 0 w 169794"/>
                <a:gd name="connsiteY28" fmla="*/ 0 h 1350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9794" h="1350616">
                  <a:moveTo>
                    <a:pt x="0" y="0"/>
                  </a:moveTo>
                  <a:cubicBezTo>
                    <a:pt x="0" y="0"/>
                    <a:pt x="3953" y="20324"/>
                    <a:pt x="10932" y="55932"/>
                  </a:cubicBezTo>
                  <a:cubicBezTo>
                    <a:pt x="14300" y="73776"/>
                    <a:pt x="18888" y="95141"/>
                    <a:pt x="23085" y="120346"/>
                  </a:cubicBezTo>
                  <a:cubicBezTo>
                    <a:pt x="27478" y="145472"/>
                    <a:pt x="32407" y="173718"/>
                    <a:pt x="37824" y="204605"/>
                  </a:cubicBezTo>
                  <a:cubicBezTo>
                    <a:pt x="42754" y="235652"/>
                    <a:pt x="48073" y="269339"/>
                    <a:pt x="53735" y="304947"/>
                  </a:cubicBezTo>
                  <a:cubicBezTo>
                    <a:pt x="59152" y="340635"/>
                    <a:pt x="64472" y="378403"/>
                    <a:pt x="70231" y="417452"/>
                  </a:cubicBezTo>
                  <a:cubicBezTo>
                    <a:pt x="75551" y="456660"/>
                    <a:pt x="81017" y="497149"/>
                    <a:pt x="86581" y="538358"/>
                  </a:cubicBezTo>
                  <a:cubicBezTo>
                    <a:pt x="91705" y="579647"/>
                    <a:pt x="97123" y="621577"/>
                    <a:pt x="102150" y="663586"/>
                  </a:cubicBezTo>
                  <a:cubicBezTo>
                    <a:pt x="106981" y="705675"/>
                    <a:pt x="112253" y="747684"/>
                    <a:pt x="116694" y="789214"/>
                  </a:cubicBezTo>
                  <a:cubicBezTo>
                    <a:pt x="121331" y="830743"/>
                    <a:pt x="125820" y="871552"/>
                    <a:pt x="129920" y="911160"/>
                  </a:cubicBezTo>
                  <a:cubicBezTo>
                    <a:pt x="134166" y="950769"/>
                    <a:pt x="137973" y="989097"/>
                    <a:pt x="141536" y="1025426"/>
                  </a:cubicBezTo>
                  <a:cubicBezTo>
                    <a:pt x="145245" y="1061753"/>
                    <a:pt x="148320" y="1096241"/>
                    <a:pt x="151395" y="1128008"/>
                  </a:cubicBezTo>
                  <a:cubicBezTo>
                    <a:pt x="157251" y="1191622"/>
                    <a:pt x="161936" y="1244674"/>
                    <a:pt x="165011" y="1281962"/>
                  </a:cubicBezTo>
                  <a:cubicBezTo>
                    <a:pt x="168037" y="1319410"/>
                    <a:pt x="169794" y="1340855"/>
                    <a:pt x="169794" y="1340855"/>
                  </a:cubicBezTo>
                  <a:lnTo>
                    <a:pt x="133044" y="1345736"/>
                  </a:lnTo>
                  <a:lnTo>
                    <a:pt x="96293" y="1350617"/>
                  </a:lnTo>
                  <a:cubicBezTo>
                    <a:pt x="96293" y="1350617"/>
                    <a:pt x="95708" y="1329572"/>
                    <a:pt x="94731" y="1292684"/>
                  </a:cubicBezTo>
                  <a:cubicBezTo>
                    <a:pt x="93658" y="1255636"/>
                    <a:pt x="91901" y="1202585"/>
                    <a:pt x="89509" y="1138970"/>
                  </a:cubicBezTo>
                  <a:cubicBezTo>
                    <a:pt x="88191" y="1107204"/>
                    <a:pt x="86971" y="1072636"/>
                    <a:pt x="85263" y="1036228"/>
                  </a:cubicBezTo>
                  <a:cubicBezTo>
                    <a:pt x="83653" y="999740"/>
                    <a:pt x="81944" y="961331"/>
                    <a:pt x="79895" y="921563"/>
                  </a:cubicBezTo>
                  <a:cubicBezTo>
                    <a:pt x="77991" y="881794"/>
                    <a:pt x="75697" y="840745"/>
                    <a:pt x="73354" y="799056"/>
                  </a:cubicBezTo>
                  <a:cubicBezTo>
                    <a:pt x="71158" y="757287"/>
                    <a:pt x="68230" y="715037"/>
                    <a:pt x="65692" y="672708"/>
                  </a:cubicBezTo>
                  <a:cubicBezTo>
                    <a:pt x="62959" y="630379"/>
                    <a:pt x="59836" y="588129"/>
                    <a:pt x="57005" y="546520"/>
                  </a:cubicBezTo>
                  <a:cubicBezTo>
                    <a:pt x="53686" y="504991"/>
                    <a:pt x="50465" y="464102"/>
                    <a:pt x="47292" y="424493"/>
                  </a:cubicBezTo>
                  <a:cubicBezTo>
                    <a:pt x="43730" y="385045"/>
                    <a:pt x="40459" y="346796"/>
                    <a:pt x="36994" y="310628"/>
                  </a:cubicBezTo>
                  <a:cubicBezTo>
                    <a:pt x="33285" y="274540"/>
                    <a:pt x="29820" y="240373"/>
                    <a:pt x="26599" y="208846"/>
                  </a:cubicBezTo>
                  <a:cubicBezTo>
                    <a:pt x="22890" y="177479"/>
                    <a:pt x="19522" y="148753"/>
                    <a:pt x="16545" y="123307"/>
                  </a:cubicBezTo>
                  <a:cubicBezTo>
                    <a:pt x="13763" y="97702"/>
                    <a:pt x="10347" y="75697"/>
                    <a:pt x="7955" y="57453"/>
                  </a:cubicBezTo>
                  <a:cubicBezTo>
                    <a:pt x="2879" y="20885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6222707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5A609FE3-17BB-980D-B945-40ABAE72622C}"/>
                </a:ext>
              </a:extLst>
            </p:cNvPr>
            <p:cNvSpPr/>
            <p:nvPr/>
          </p:nvSpPr>
          <p:spPr>
            <a:xfrm>
              <a:off x="3969630" y="5819934"/>
              <a:ext cx="143977" cy="1343848"/>
            </a:xfrm>
            <a:custGeom>
              <a:avLst/>
              <a:gdLst>
                <a:gd name="connsiteX0" fmla="*/ 81994 w 143977"/>
                <a:gd name="connsiteY0" fmla="*/ 1343815 h 1343848"/>
                <a:gd name="connsiteX1" fmla="*/ 80578 w 143977"/>
                <a:gd name="connsiteY1" fmla="*/ 1298045 h 1343848"/>
                <a:gd name="connsiteX2" fmla="*/ 75942 w 143977"/>
                <a:gd name="connsiteY2" fmla="*/ 1176739 h 1343848"/>
                <a:gd name="connsiteX3" fmla="*/ 75551 w 143977"/>
                <a:gd name="connsiteY3" fmla="*/ 1168097 h 1343848"/>
                <a:gd name="connsiteX4" fmla="*/ 69938 w 143977"/>
                <a:gd name="connsiteY4" fmla="*/ 1091200 h 1343848"/>
                <a:gd name="connsiteX5" fmla="*/ 62374 w 143977"/>
                <a:gd name="connsiteY5" fmla="*/ 995099 h 1343848"/>
                <a:gd name="connsiteX6" fmla="*/ 60909 w 143977"/>
                <a:gd name="connsiteY6" fmla="*/ 977255 h 1343848"/>
                <a:gd name="connsiteX7" fmla="*/ 53588 w 143977"/>
                <a:gd name="connsiteY7" fmla="*/ 892436 h 1343848"/>
                <a:gd name="connsiteX8" fmla="*/ 43827 w 143977"/>
                <a:gd name="connsiteY8" fmla="*/ 786493 h 1343848"/>
                <a:gd name="connsiteX9" fmla="*/ 43095 w 143977"/>
                <a:gd name="connsiteY9" fmla="*/ 752726 h 1343848"/>
                <a:gd name="connsiteX10" fmla="*/ 40801 w 143977"/>
                <a:gd name="connsiteY10" fmla="*/ 663426 h 1343848"/>
                <a:gd name="connsiteX11" fmla="*/ 40167 w 143977"/>
                <a:gd name="connsiteY11" fmla="*/ 639501 h 1343848"/>
                <a:gd name="connsiteX12" fmla="*/ 38947 w 143977"/>
                <a:gd name="connsiteY12" fmla="*/ 603733 h 1343848"/>
                <a:gd name="connsiteX13" fmla="*/ 36555 w 143977"/>
                <a:gd name="connsiteY13" fmla="*/ 537158 h 1343848"/>
                <a:gd name="connsiteX14" fmla="*/ 35043 w 143977"/>
                <a:gd name="connsiteY14" fmla="*/ 497069 h 1343848"/>
                <a:gd name="connsiteX15" fmla="*/ 33627 w 143977"/>
                <a:gd name="connsiteY15" fmla="*/ 465942 h 1343848"/>
                <a:gd name="connsiteX16" fmla="*/ 30162 w 143977"/>
                <a:gd name="connsiteY16" fmla="*/ 392486 h 1343848"/>
                <a:gd name="connsiteX17" fmla="*/ 28698 w 143977"/>
                <a:gd name="connsiteY17" fmla="*/ 364000 h 1343848"/>
                <a:gd name="connsiteX18" fmla="*/ 26062 w 143977"/>
                <a:gd name="connsiteY18" fmla="*/ 319110 h 1343848"/>
                <a:gd name="connsiteX19" fmla="*/ 21475 w 143977"/>
                <a:gd name="connsiteY19" fmla="*/ 245814 h 1343848"/>
                <a:gd name="connsiteX20" fmla="*/ 16545 w 143977"/>
                <a:gd name="connsiteY20" fmla="*/ 180040 h 1343848"/>
                <a:gd name="connsiteX21" fmla="*/ 13812 w 143977"/>
                <a:gd name="connsiteY21" fmla="*/ 145232 h 1343848"/>
                <a:gd name="connsiteX22" fmla="*/ 11909 w 143977"/>
                <a:gd name="connsiteY22" fmla="*/ 121147 h 1343848"/>
                <a:gd name="connsiteX23" fmla="*/ 7174 w 143977"/>
                <a:gd name="connsiteY23" fmla="*/ 71616 h 1343848"/>
                <a:gd name="connsiteX24" fmla="*/ 6833 w 143977"/>
                <a:gd name="connsiteY24" fmla="*/ 67615 h 1343848"/>
                <a:gd name="connsiteX25" fmla="*/ 3368 w 143977"/>
                <a:gd name="connsiteY25" fmla="*/ 33287 h 1343848"/>
                <a:gd name="connsiteX26" fmla="*/ 0 w 143977"/>
                <a:gd name="connsiteY26" fmla="*/ 0 h 1343848"/>
                <a:gd name="connsiteX27" fmla="*/ 9663 w 143977"/>
                <a:gd name="connsiteY27" fmla="*/ 54732 h 1343848"/>
                <a:gd name="connsiteX28" fmla="*/ 11469 w 143977"/>
                <a:gd name="connsiteY28" fmla="*/ 65134 h 1343848"/>
                <a:gd name="connsiteX29" fmla="*/ 20401 w 143977"/>
                <a:gd name="connsiteY29" fmla="*/ 117786 h 1343848"/>
                <a:gd name="connsiteX30" fmla="*/ 23866 w 143977"/>
                <a:gd name="connsiteY30" fmla="*/ 140031 h 1343848"/>
                <a:gd name="connsiteX31" fmla="*/ 33285 w 143977"/>
                <a:gd name="connsiteY31" fmla="*/ 200284 h 1343848"/>
                <a:gd name="connsiteX32" fmla="*/ 38703 w 143977"/>
                <a:gd name="connsiteY32" fmla="*/ 238132 h 1343848"/>
                <a:gd name="connsiteX33" fmla="*/ 47146 w 143977"/>
                <a:gd name="connsiteY33" fmla="*/ 298386 h 1343848"/>
                <a:gd name="connsiteX34" fmla="*/ 54565 w 143977"/>
                <a:gd name="connsiteY34" fmla="*/ 354798 h 1343848"/>
                <a:gd name="connsiteX35" fmla="*/ 61397 w 143977"/>
                <a:gd name="connsiteY35" fmla="*/ 408410 h 1343848"/>
                <a:gd name="connsiteX36" fmla="*/ 70573 w 143977"/>
                <a:gd name="connsiteY36" fmla="*/ 485627 h 1343848"/>
                <a:gd name="connsiteX37" fmla="*/ 75356 w 143977"/>
                <a:gd name="connsiteY37" fmla="*/ 526516 h 1343848"/>
                <a:gd name="connsiteX38" fmla="*/ 86191 w 143977"/>
                <a:gd name="connsiteY38" fmla="*/ 625978 h 1343848"/>
                <a:gd name="connsiteX39" fmla="*/ 88582 w 143977"/>
                <a:gd name="connsiteY39" fmla="*/ 648863 h 1343848"/>
                <a:gd name="connsiteX40" fmla="*/ 100784 w 143977"/>
                <a:gd name="connsiteY40" fmla="*/ 771530 h 1343848"/>
                <a:gd name="connsiteX41" fmla="*/ 111716 w 143977"/>
                <a:gd name="connsiteY41" fmla="*/ 890596 h 1343848"/>
                <a:gd name="connsiteX42" fmla="*/ 114059 w 143977"/>
                <a:gd name="connsiteY42" fmla="*/ 917002 h 1343848"/>
                <a:gd name="connsiteX43" fmla="*/ 121282 w 143977"/>
                <a:gd name="connsiteY43" fmla="*/ 1002140 h 1343848"/>
                <a:gd name="connsiteX44" fmla="*/ 125821 w 143977"/>
                <a:gd name="connsiteY44" fmla="*/ 1058473 h 1343848"/>
                <a:gd name="connsiteX45" fmla="*/ 129286 w 143977"/>
                <a:gd name="connsiteY45" fmla="*/ 1102242 h 1343848"/>
                <a:gd name="connsiteX46" fmla="*/ 135874 w 143977"/>
                <a:gd name="connsiteY46" fmla="*/ 1191062 h 1343848"/>
                <a:gd name="connsiteX47" fmla="*/ 140169 w 143977"/>
                <a:gd name="connsiteY47" fmla="*/ 1252435 h 1343848"/>
                <a:gd name="connsiteX48" fmla="*/ 143976 w 143977"/>
                <a:gd name="connsiteY48" fmla="*/ 1309808 h 1343848"/>
                <a:gd name="connsiteX49" fmla="*/ 112985 w 143977"/>
                <a:gd name="connsiteY49" fmla="*/ 1326852 h 1343848"/>
                <a:gd name="connsiteX50" fmla="*/ 81994 w 143977"/>
                <a:gd name="connsiteY50" fmla="*/ 1343815 h 1343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43977" h="1343848">
                  <a:moveTo>
                    <a:pt x="81994" y="1343815"/>
                  </a:moveTo>
                  <a:cubicBezTo>
                    <a:pt x="81945" y="1344696"/>
                    <a:pt x="81457" y="1328052"/>
                    <a:pt x="80578" y="1298045"/>
                  </a:cubicBezTo>
                  <a:cubicBezTo>
                    <a:pt x="79553" y="1270679"/>
                    <a:pt x="77991" y="1228830"/>
                    <a:pt x="75942" y="1176739"/>
                  </a:cubicBezTo>
                  <a:cubicBezTo>
                    <a:pt x="75795" y="1174018"/>
                    <a:pt x="75649" y="1171137"/>
                    <a:pt x="75551" y="1168097"/>
                  </a:cubicBezTo>
                  <a:cubicBezTo>
                    <a:pt x="74575" y="1144172"/>
                    <a:pt x="71158" y="1118086"/>
                    <a:pt x="69938" y="1091200"/>
                  </a:cubicBezTo>
                  <a:cubicBezTo>
                    <a:pt x="68621" y="1060793"/>
                    <a:pt x="64082" y="1028226"/>
                    <a:pt x="62374" y="995099"/>
                  </a:cubicBezTo>
                  <a:cubicBezTo>
                    <a:pt x="62081" y="989178"/>
                    <a:pt x="61251" y="983176"/>
                    <a:pt x="60909" y="977255"/>
                  </a:cubicBezTo>
                  <a:cubicBezTo>
                    <a:pt x="59543" y="949729"/>
                    <a:pt x="55199" y="921002"/>
                    <a:pt x="53588" y="892436"/>
                  </a:cubicBezTo>
                  <a:cubicBezTo>
                    <a:pt x="51783" y="857629"/>
                    <a:pt x="45926" y="821781"/>
                    <a:pt x="43827" y="786493"/>
                  </a:cubicBezTo>
                  <a:cubicBezTo>
                    <a:pt x="43290" y="778411"/>
                    <a:pt x="43095" y="766889"/>
                    <a:pt x="43095" y="752726"/>
                  </a:cubicBezTo>
                  <a:cubicBezTo>
                    <a:pt x="42217" y="725199"/>
                    <a:pt x="41436" y="695113"/>
                    <a:pt x="40801" y="663426"/>
                  </a:cubicBezTo>
                  <a:cubicBezTo>
                    <a:pt x="40558" y="655504"/>
                    <a:pt x="40362" y="647582"/>
                    <a:pt x="40167" y="639501"/>
                  </a:cubicBezTo>
                  <a:cubicBezTo>
                    <a:pt x="39728" y="627658"/>
                    <a:pt x="39338" y="615735"/>
                    <a:pt x="38947" y="603733"/>
                  </a:cubicBezTo>
                  <a:cubicBezTo>
                    <a:pt x="38117" y="581648"/>
                    <a:pt x="37336" y="559403"/>
                    <a:pt x="36555" y="537158"/>
                  </a:cubicBezTo>
                  <a:cubicBezTo>
                    <a:pt x="36067" y="523795"/>
                    <a:pt x="35579" y="510432"/>
                    <a:pt x="35043" y="497069"/>
                  </a:cubicBezTo>
                  <a:cubicBezTo>
                    <a:pt x="34554" y="486667"/>
                    <a:pt x="34066" y="476265"/>
                    <a:pt x="33627" y="465942"/>
                  </a:cubicBezTo>
                  <a:cubicBezTo>
                    <a:pt x="32505" y="441137"/>
                    <a:pt x="31333" y="416572"/>
                    <a:pt x="30162" y="392486"/>
                  </a:cubicBezTo>
                  <a:cubicBezTo>
                    <a:pt x="29674" y="382884"/>
                    <a:pt x="29186" y="373442"/>
                    <a:pt x="28698" y="364000"/>
                  </a:cubicBezTo>
                  <a:cubicBezTo>
                    <a:pt x="27819" y="348797"/>
                    <a:pt x="26941" y="333833"/>
                    <a:pt x="26062" y="319110"/>
                  </a:cubicBezTo>
                  <a:cubicBezTo>
                    <a:pt x="24452" y="293745"/>
                    <a:pt x="22938" y="269179"/>
                    <a:pt x="21475" y="245814"/>
                  </a:cubicBezTo>
                  <a:cubicBezTo>
                    <a:pt x="19718" y="222689"/>
                    <a:pt x="18107" y="200684"/>
                    <a:pt x="16545" y="180040"/>
                  </a:cubicBezTo>
                  <a:cubicBezTo>
                    <a:pt x="15618" y="167957"/>
                    <a:pt x="14691" y="156354"/>
                    <a:pt x="13812" y="145232"/>
                  </a:cubicBezTo>
                  <a:cubicBezTo>
                    <a:pt x="13226" y="136910"/>
                    <a:pt x="12543" y="128908"/>
                    <a:pt x="11909" y="121147"/>
                  </a:cubicBezTo>
                  <a:cubicBezTo>
                    <a:pt x="10249" y="102823"/>
                    <a:pt x="8541" y="86259"/>
                    <a:pt x="7174" y="71616"/>
                  </a:cubicBezTo>
                  <a:cubicBezTo>
                    <a:pt x="7028" y="70255"/>
                    <a:pt x="6931" y="68975"/>
                    <a:pt x="6833" y="67615"/>
                  </a:cubicBezTo>
                  <a:cubicBezTo>
                    <a:pt x="5564" y="54412"/>
                    <a:pt x="4344" y="42889"/>
                    <a:pt x="3368" y="33287"/>
                  </a:cubicBezTo>
                  <a:cubicBezTo>
                    <a:pt x="1171" y="11923"/>
                    <a:pt x="0" y="0"/>
                    <a:pt x="0" y="0"/>
                  </a:cubicBezTo>
                  <a:cubicBezTo>
                    <a:pt x="0" y="0"/>
                    <a:pt x="3514" y="19844"/>
                    <a:pt x="9663" y="54732"/>
                  </a:cubicBezTo>
                  <a:cubicBezTo>
                    <a:pt x="10249" y="58093"/>
                    <a:pt x="10835" y="61533"/>
                    <a:pt x="11469" y="65134"/>
                  </a:cubicBezTo>
                  <a:cubicBezTo>
                    <a:pt x="14154" y="80338"/>
                    <a:pt x="17423" y="97942"/>
                    <a:pt x="20401" y="117786"/>
                  </a:cubicBezTo>
                  <a:cubicBezTo>
                    <a:pt x="21523" y="124907"/>
                    <a:pt x="22695" y="132349"/>
                    <a:pt x="23866" y="140031"/>
                  </a:cubicBezTo>
                  <a:cubicBezTo>
                    <a:pt x="26794" y="158675"/>
                    <a:pt x="29918" y="178839"/>
                    <a:pt x="33285" y="200284"/>
                  </a:cubicBezTo>
                  <a:cubicBezTo>
                    <a:pt x="35043" y="212527"/>
                    <a:pt x="36848" y="225169"/>
                    <a:pt x="38703" y="238132"/>
                  </a:cubicBezTo>
                  <a:cubicBezTo>
                    <a:pt x="41436" y="257417"/>
                    <a:pt x="44218" y="277581"/>
                    <a:pt x="47146" y="298386"/>
                  </a:cubicBezTo>
                  <a:cubicBezTo>
                    <a:pt x="49635" y="316630"/>
                    <a:pt x="52076" y="335514"/>
                    <a:pt x="54565" y="354798"/>
                  </a:cubicBezTo>
                  <a:cubicBezTo>
                    <a:pt x="56810" y="372322"/>
                    <a:pt x="59055" y="390246"/>
                    <a:pt x="61397" y="408410"/>
                  </a:cubicBezTo>
                  <a:cubicBezTo>
                    <a:pt x="64375" y="433615"/>
                    <a:pt x="67449" y="459461"/>
                    <a:pt x="70573" y="485627"/>
                  </a:cubicBezTo>
                  <a:cubicBezTo>
                    <a:pt x="72184" y="499150"/>
                    <a:pt x="73745" y="512753"/>
                    <a:pt x="75356" y="526516"/>
                  </a:cubicBezTo>
                  <a:cubicBezTo>
                    <a:pt x="78919" y="559323"/>
                    <a:pt x="82628" y="592530"/>
                    <a:pt x="86191" y="625978"/>
                  </a:cubicBezTo>
                  <a:cubicBezTo>
                    <a:pt x="86971" y="633579"/>
                    <a:pt x="87801" y="641181"/>
                    <a:pt x="88582" y="648863"/>
                  </a:cubicBezTo>
                  <a:cubicBezTo>
                    <a:pt x="92633" y="689832"/>
                    <a:pt x="97074" y="730881"/>
                    <a:pt x="100784" y="771530"/>
                  </a:cubicBezTo>
                  <a:cubicBezTo>
                    <a:pt x="104591" y="811938"/>
                    <a:pt x="108397" y="851867"/>
                    <a:pt x="111716" y="890596"/>
                  </a:cubicBezTo>
                  <a:cubicBezTo>
                    <a:pt x="112497" y="899478"/>
                    <a:pt x="113277" y="908280"/>
                    <a:pt x="114059" y="917002"/>
                  </a:cubicBezTo>
                  <a:cubicBezTo>
                    <a:pt x="116597" y="946208"/>
                    <a:pt x="118988" y="974694"/>
                    <a:pt x="121282" y="1002140"/>
                  </a:cubicBezTo>
                  <a:cubicBezTo>
                    <a:pt x="122941" y="1021425"/>
                    <a:pt x="124405" y="1040229"/>
                    <a:pt x="125821" y="1058473"/>
                  </a:cubicBezTo>
                  <a:cubicBezTo>
                    <a:pt x="126992" y="1073516"/>
                    <a:pt x="128163" y="1088079"/>
                    <a:pt x="129286" y="1102242"/>
                  </a:cubicBezTo>
                  <a:cubicBezTo>
                    <a:pt x="131775" y="1134649"/>
                    <a:pt x="134020" y="1164416"/>
                    <a:pt x="135874" y="1191062"/>
                  </a:cubicBezTo>
                  <a:cubicBezTo>
                    <a:pt x="137583" y="1214267"/>
                    <a:pt x="139047" y="1234911"/>
                    <a:pt x="140169" y="1252435"/>
                  </a:cubicBezTo>
                  <a:cubicBezTo>
                    <a:pt x="142659" y="1286523"/>
                    <a:pt x="144025" y="1307167"/>
                    <a:pt x="143976" y="1309808"/>
                  </a:cubicBezTo>
                  <a:cubicBezTo>
                    <a:pt x="143830" y="1314529"/>
                    <a:pt x="113083" y="1322931"/>
                    <a:pt x="112985" y="1326852"/>
                  </a:cubicBezTo>
                  <a:cubicBezTo>
                    <a:pt x="112887" y="1331813"/>
                    <a:pt x="82091" y="1340295"/>
                    <a:pt x="81994" y="1343815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6333905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78FA034F-770C-88E0-A3BF-3C62F2256395}"/>
                </a:ext>
              </a:extLst>
            </p:cNvPr>
            <p:cNvSpPr/>
            <p:nvPr/>
          </p:nvSpPr>
          <p:spPr>
            <a:xfrm>
              <a:off x="4115900" y="5758081"/>
              <a:ext cx="118360" cy="1337274"/>
            </a:xfrm>
            <a:custGeom>
              <a:avLst/>
              <a:gdLst>
                <a:gd name="connsiteX0" fmla="*/ 67693 w 118360"/>
                <a:gd name="connsiteY0" fmla="*/ 1337094 h 1337274"/>
                <a:gd name="connsiteX1" fmla="*/ 66473 w 118360"/>
                <a:gd name="connsiteY1" fmla="*/ 1303567 h 1337274"/>
                <a:gd name="connsiteX2" fmla="*/ 62471 w 118360"/>
                <a:gd name="connsiteY2" fmla="*/ 1214747 h 1337274"/>
                <a:gd name="connsiteX3" fmla="*/ 62129 w 118360"/>
                <a:gd name="connsiteY3" fmla="*/ 1208426 h 1337274"/>
                <a:gd name="connsiteX4" fmla="*/ 54663 w 118360"/>
                <a:gd name="connsiteY4" fmla="*/ 1146332 h 1337274"/>
                <a:gd name="connsiteX5" fmla="*/ 44950 w 118360"/>
                <a:gd name="connsiteY5" fmla="*/ 1068715 h 1337274"/>
                <a:gd name="connsiteX6" fmla="*/ 43096 w 118360"/>
                <a:gd name="connsiteY6" fmla="*/ 1054312 h 1337274"/>
                <a:gd name="connsiteX7" fmla="*/ 33969 w 118360"/>
                <a:gd name="connsiteY7" fmla="*/ 985817 h 1337274"/>
                <a:gd name="connsiteX8" fmla="*/ 22109 w 118360"/>
                <a:gd name="connsiteY8" fmla="*/ 900278 h 1337274"/>
                <a:gd name="connsiteX9" fmla="*/ 22597 w 118360"/>
                <a:gd name="connsiteY9" fmla="*/ 861789 h 1337274"/>
                <a:gd name="connsiteX10" fmla="*/ 23378 w 118360"/>
                <a:gd name="connsiteY10" fmla="*/ 759847 h 1337274"/>
                <a:gd name="connsiteX11" fmla="*/ 23525 w 118360"/>
                <a:gd name="connsiteY11" fmla="*/ 732561 h 1337274"/>
                <a:gd name="connsiteX12" fmla="*/ 23476 w 118360"/>
                <a:gd name="connsiteY12" fmla="*/ 691672 h 1337274"/>
                <a:gd name="connsiteX13" fmla="*/ 23183 w 118360"/>
                <a:gd name="connsiteY13" fmla="*/ 615575 h 1337274"/>
                <a:gd name="connsiteX14" fmla="*/ 22890 w 118360"/>
                <a:gd name="connsiteY14" fmla="*/ 569805 h 1337274"/>
                <a:gd name="connsiteX15" fmla="*/ 22450 w 118360"/>
                <a:gd name="connsiteY15" fmla="*/ 534197 h 1337274"/>
                <a:gd name="connsiteX16" fmla="*/ 21182 w 118360"/>
                <a:gd name="connsiteY16" fmla="*/ 450099 h 1337274"/>
                <a:gd name="connsiteX17" fmla="*/ 20499 w 118360"/>
                <a:gd name="connsiteY17" fmla="*/ 417452 h 1337274"/>
                <a:gd name="connsiteX18" fmla="*/ 19132 w 118360"/>
                <a:gd name="connsiteY18" fmla="*/ 366080 h 1337274"/>
                <a:gd name="connsiteX19" fmla="*/ 16447 w 118360"/>
                <a:gd name="connsiteY19" fmla="*/ 282862 h 1337274"/>
                <a:gd name="connsiteX20" fmla="*/ 13178 w 118360"/>
                <a:gd name="connsiteY20" fmla="*/ 207246 h 1337274"/>
                <a:gd name="connsiteX21" fmla="*/ 11226 w 118360"/>
                <a:gd name="connsiteY21" fmla="*/ 167157 h 1337274"/>
                <a:gd name="connsiteX22" fmla="*/ 9859 w 118360"/>
                <a:gd name="connsiteY22" fmla="*/ 139471 h 1337274"/>
                <a:gd name="connsiteX23" fmla="*/ 6101 w 118360"/>
                <a:gd name="connsiteY23" fmla="*/ 82418 h 1337274"/>
                <a:gd name="connsiteX24" fmla="*/ 5808 w 118360"/>
                <a:gd name="connsiteY24" fmla="*/ 77857 h 1337274"/>
                <a:gd name="connsiteX25" fmla="*/ 2880 w 118360"/>
                <a:gd name="connsiteY25" fmla="*/ 38328 h 1337274"/>
                <a:gd name="connsiteX26" fmla="*/ 0 w 118360"/>
                <a:gd name="connsiteY26" fmla="*/ 0 h 1337274"/>
                <a:gd name="connsiteX27" fmla="*/ 8443 w 118360"/>
                <a:gd name="connsiteY27" fmla="*/ 53532 h 1337274"/>
                <a:gd name="connsiteX28" fmla="*/ 10054 w 118360"/>
                <a:gd name="connsiteY28" fmla="*/ 63774 h 1337274"/>
                <a:gd name="connsiteX29" fmla="*/ 17863 w 118360"/>
                <a:gd name="connsiteY29" fmla="*/ 115305 h 1337274"/>
                <a:gd name="connsiteX30" fmla="*/ 20840 w 118360"/>
                <a:gd name="connsiteY30" fmla="*/ 137150 h 1337274"/>
                <a:gd name="connsiteX31" fmla="*/ 28942 w 118360"/>
                <a:gd name="connsiteY31" fmla="*/ 196043 h 1337274"/>
                <a:gd name="connsiteX32" fmla="*/ 33627 w 118360"/>
                <a:gd name="connsiteY32" fmla="*/ 233091 h 1337274"/>
                <a:gd name="connsiteX33" fmla="*/ 40801 w 118360"/>
                <a:gd name="connsiteY33" fmla="*/ 291984 h 1337274"/>
                <a:gd name="connsiteX34" fmla="*/ 47097 w 118360"/>
                <a:gd name="connsiteY34" fmla="*/ 347116 h 1337274"/>
                <a:gd name="connsiteX35" fmla="*/ 52808 w 118360"/>
                <a:gd name="connsiteY35" fmla="*/ 399448 h 1337274"/>
                <a:gd name="connsiteX36" fmla="*/ 60470 w 118360"/>
                <a:gd name="connsiteY36" fmla="*/ 474904 h 1337274"/>
                <a:gd name="connsiteX37" fmla="*/ 64424 w 118360"/>
                <a:gd name="connsiteY37" fmla="*/ 514833 h 1337274"/>
                <a:gd name="connsiteX38" fmla="*/ 73306 w 118360"/>
                <a:gd name="connsiteY38" fmla="*/ 611895 h 1337274"/>
                <a:gd name="connsiteX39" fmla="*/ 75258 w 118360"/>
                <a:gd name="connsiteY39" fmla="*/ 634219 h 1337274"/>
                <a:gd name="connsiteX40" fmla="*/ 85117 w 118360"/>
                <a:gd name="connsiteY40" fmla="*/ 753926 h 1337274"/>
                <a:gd name="connsiteX41" fmla="*/ 93805 w 118360"/>
                <a:gd name="connsiteY41" fmla="*/ 870111 h 1337274"/>
                <a:gd name="connsiteX42" fmla="*/ 95610 w 118360"/>
                <a:gd name="connsiteY42" fmla="*/ 895877 h 1337274"/>
                <a:gd name="connsiteX43" fmla="*/ 101223 w 118360"/>
                <a:gd name="connsiteY43" fmla="*/ 978935 h 1337274"/>
                <a:gd name="connsiteX44" fmla="*/ 104737 w 118360"/>
                <a:gd name="connsiteY44" fmla="*/ 1033827 h 1337274"/>
                <a:gd name="connsiteX45" fmla="*/ 107372 w 118360"/>
                <a:gd name="connsiteY45" fmla="*/ 1076477 h 1337274"/>
                <a:gd name="connsiteX46" fmla="*/ 112350 w 118360"/>
                <a:gd name="connsiteY46" fmla="*/ 1162976 h 1337274"/>
                <a:gd name="connsiteX47" fmla="*/ 115572 w 118360"/>
                <a:gd name="connsiteY47" fmla="*/ 1222829 h 1337274"/>
                <a:gd name="connsiteX48" fmla="*/ 118353 w 118360"/>
                <a:gd name="connsiteY48" fmla="*/ 1278761 h 1337274"/>
                <a:gd name="connsiteX49" fmla="*/ 93121 w 118360"/>
                <a:gd name="connsiteY49" fmla="*/ 1307968 h 1337274"/>
                <a:gd name="connsiteX50" fmla="*/ 67693 w 118360"/>
                <a:gd name="connsiteY50" fmla="*/ 1337094 h 1337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18360" h="1337274">
                  <a:moveTo>
                    <a:pt x="67693" y="1337094"/>
                  </a:moveTo>
                  <a:cubicBezTo>
                    <a:pt x="67644" y="1338934"/>
                    <a:pt x="67205" y="1326612"/>
                    <a:pt x="66473" y="1303567"/>
                  </a:cubicBezTo>
                  <a:cubicBezTo>
                    <a:pt x="65497" y="1285883"/>
                    <a:pt x="64131" y="1255236"/>
                    <a:pt x="62471" y="1214747"/>
                  </a:cubicBezTo>
                  <a:cubicBezTo>
                    <a:pt x="62325" y="1212987"/>
                    <a:pt x="62227" y="1210826"/>
                    <a:pt x="62129" y="1208426"/>
                  </a:cubicBezTo>
                  <a:cubicBezTo>
                    <a:pt x="61349" y="1189302"/>
                    <a:pt x="55687" y="1167857"/>
                    <a:pt x="54663" y="1146332"/>
                  </a:cubicBezTo>
                  <a:cubicBezTo>
                    <a:pt x="53588" y="1122007"/>
                    <a:pt x="46316" y="1095281"/>
                    <a:pt x="44950" y="1068715"/>
                  </a:cubicBezTo>
                  <a:cubicBezTo>
                    <a:pt x="44706" y="1063994"/>
                    <a:pt x="43339" y="1059033"/>
                    <a:pt x="43096" y="1054312"/>
                  </a:cubicBezTo>
                  <a:cubicBezTo>
                    <a:pt x="41973" y="1032307"/>
                    <a:pt x="35286" y="1008702"/>
                    <a:pt x="33969" y="985817"/>
                  </a:cubicBezTo>
                  <a:cubicBezTo>
                    <a:pt x="32505" y="957971"/>
                    <a:pt x="23817" y="928524"/>
                    <a:pt x="22109" y="900278"/>
                  </a:cubicBezTo>
                  <a:cubicBezTo>
                    <a:pt x="21670" y="893796"/>
                    <a:pt x="21914" y="880434"/>
                    <a:pt x="22597" y="861789"/>
                  </a:cubicBezTo>
                  <a:cubicBezTo>
                    <a:pt x="22548" y="832423"/>
                    <a:pt x="22841" y="797855"/>
                    <a:pt x="23378" y="759847"/>
                  </a:cubicBezTo>
                  <a:cubicBezTo>
                    <a:pt x="23378" y="750885"/>
                    <a:pt x="23427" y="741763"/>
                    <a:pt x="23525" y="732561"/>
                  </a:cubicBezTo>
                  <a:cubicBezTo>
                    <a:pt x="23525" y="719198"/>
                    <a:pt x="23476" y="705515"/>
                    <a:pt x="23476" y="691672"/>
                  </a:cubicBezTo>
                  <a:cubicBezTo>
                    <a:pt x="23378" y="666787"/>
                    <a:pt x="23280" y="641341"/>
                    <a:pt x="23183" y="615575"/>
                  </a:cubicBezTo>
                  <a:cubicBezTo>
                    <a:pt x="23085" y="600372"/>
                    <a:pt x="23037" y="585089"/>
                    <a:pt x="22890" y="569805"/>
                  </a:cubicBezTo>
                  <a:cubicBezTo>
                    <a:pt x="22744" y="557963"/>
                    <a:pt x="22597" y="546040"/>
                    <a:pt x="22450" y="534197"/>
                  </a:cubicBezTo>
                  <a:cubicBezTo>
                    <a:pt x="22109" y="506031"/>
                    <a:pt x="21572" y="477865"/>
                    <a:pt x="21182" y="450099"/>
                  </a:cubicBezTo>
                  <a:cubicBezTo>
                    <a:pt x="20987" y="439137"/>
                    <a:pt x="20742" y="428254"/>
                    <a:pt x="20499" y="417452"/>
                  </a:cubicBezTo>
                  <a:cubicBezTo>
                    <a:pt x="20059" y="400088"/>
                    <a:pt x="19571" y="382964"/>
                    <a:pt x="19132" y="366080"/>
                  </a:cubicBezTo>
                  <a:cubicBezTo>
                    <a:pt x="18204" y="337434"/>
                    <a:pt x="17277" y="309588"/>
                    <a:pt x="16447" y="282862"/>
                  </a:cubicBezTo>
                  <a:cubicBezTo>
                    <a:pt x="15276" y="256376"/>
                    <a:pt x="14251" y="231091"/>
                    <a:pt x="13178" y="207246"/>
                  </a:cubicBezTo>
                  <a:cubicBezTo>
                    <a:pt x="12495" y="193323"/>
                    <a:pt x="11860" y="179960"/>
                    <a:pt x="11226" y="167157"/>
                  </a:cubicBezTo>
                  <a:cubicBezTo>
                    <a:pt x="10786" y="157635"/>
                    <a:pt x="10347" y="148353"/>
                    <a:pt x="9859" y="139471"/>
                  </a:cubicBezTo>
                  <a:cubicBezTo>
                    <a:pt x="8541" y="118426"/>
                    <a:pt x="7223" y="99302"/>
                    <a:pt x="6101" y="82418"/>
                  </a:cubicBezTo>
                  <a:cubicBezTo>
                    <a:pt x="6003" y="80898"/>
                    <a:pt x="5906" y="79377"/>
                    <a:pt x="5808" y="77857"/>
                  </a:cubicBezTo>
                  <a:cubicBezTo>
                    <a:pt x="4832" y="62654"/>
                    <a:pt x="3709" y="49371"/>
                    <a:pt x="2880" y="38328"/>
                  </a:cubicBezTo>
                  <a:cubicBezTo>
                    <a:pt x="1025" y="13763"/>
                    <a:pt x="0" y="0"/>
                    <a:pt x="0" y="0"/>
                  </a:cubicBezTo>
                  <a:cubicBezTo>
                    <a:pt x="0" y="0"/>
                    <a:pt x="3075" y="19444"/>
                    <a:pt x="8443" y="53532"/>
                  </a:cubicBezTo>
                  <a:cubicBezTo>
                    <a:pt x="8932" y="56812"/>
                    <a:pt x="9469" y="60253"/>
                    <a:pt x="10054" y="63774"/>
                  </a:cubicBezTo>
                  <a:cubicBezTo>
                    <a:pt x="12397" y="78657"/>
                    <a:pt x="15276" y="95861"/>
                    <a:pt x="17863" y="115305"/>
                  </a:cubicBezTo>
                  <a:cubicBezTo>
                    <a:pt x="18839" y="122347"/>
                    <a:pt x="19864" y="129549"/>
                    <a:pt x="20840" y="137150"/>
                  </a:cubicBezTo>
                  <a:cubicBezTo>
                    <a:pt x="23329" y="155394"/>
                    <a:pt x="26063" y="175078"/>
                    <a:pt x="28942" y="196043"/>
                  </a:cubicBezTo>
                  <a:cubicBezTo>
                    <a:pt x="30455" y="207966"/>
                    <a:pt x="32017" y="220368"/>
                    <a:pt x="33627" y="233091"/>
                  </a:cubicBezTo>
                  <a:cubicBezTo>
                    <a:pt x="35921" y="251975"/>
                    <a:pt x="38312" y="271660"/>
                    <a:pt x="40801" y="291984"/>
                  </a:cubicBezTo>
                  <a:cubicBezTo>
                    <a:pt x="42900" y="309828"/>
                    <a:pt x="44950" y="328232"/>
                    <a:pt x="47097" y="347116"/>
                  </a:cubicBezTo>
                  <a:cubicBezTo>
                    <a:pt x="49001" y="364240"/>
                    <a:pt x="50856" y="381684"/>
                    <a:pt x="52808" y="399448"/>
                  </a:cubicBezTo>
                  <a:cubicBezTo>
                    <a:pt x="55297" y="424093"/>
                    <a:pt x="57883" y="449299"/>
                    <a:pt x="60470" y="474904"/>
                  </a:cubicBezTo>
                  <a:cubicBezTo>
                    <a:pt x="61788" y="488107"/>
                    <a:pt x="63106" y="501390"/>
                    <a:pt x="64424" y="514833"/>
                  </a:cubicBezTo>
                  <a:cubicBezTo>
                    <a:pt x="67352" y="546840"/>
                    <a:pt x="70378" y="579247"/>
                    <a:pt x="73306" y="611895"/>
                  </a:cubicBezTo>
                  <a:cubicBezTo>
                    <a:pt x="73941" y="619336"/>
                    <a:pt x="74575" y="626778"/>
                    <a:pt x="75258" y="634219"/>
                  </a:cubicBezTo>
                  <a:cubicBezTo>
                    <a:pt x="78529" y="674148"/>
                    <a:pt x="82140" y="714237"/>
                    <a:pt x="85117" y="753926"/>
                  </a:cubicBezTo>
                  <a:cubicBezTo>
                    <a:pt x="88143" y="793214"/>
                    <a:pt x="91169" y="832183"/>
                    <a:pt x="93805" y="870111"/>
                  </a:cubicBezTo>
                  <a:cubicBezTo>
                    <a:pt x="94439" y="878753"/>
                    <a:pt x="95025" y="887315"/>
                    <a:pt x="95610" y="895877"/>
                  </a:cubicBezTo>
                  <a:cubicBezTo>
                    <a:pt x="97611" y="924283"/>
                    <a:pt x="99466" y="952049"/>
                    <a:pt x="101223" y="978935"/>
                  </a:cubicBezTo>
                  <a:cubicBezTo>
                    <a:pt x="102492" y="997739"/>
                    <a:pt x="103663" y="1016063"/>
                    <a:pt x="104737" y="1033827"/>
                  </a:cubicBezTo>
                  <a:cubicBezTo>
                    <a:pt x="105664" y="1048471"/>
                    <a:pt x="106543" y="1062714"/>
                    <a:pt x="107372" y="1076477"/>
                  </a:cubicBezTo>
                  <a:cubicBezTo>
                    <a:pt x="109276" y="1107684"/>
                    <a:pt x="110935" y="1136730"/>
                    <a:pt x="112350" y="1162976"/>
                  </a:cubicBezTo>
                  <a:cubicBezTo>
                    <a:pt x="113668" y="1185221"/>
                    <a:pt x="114742" y="1205305"/>
                    <a:pt x="115572" y="1222829"/>
                  </a:cubicBezTo>
                  <a:cubicBezTo>
                    <a:pt x="117475" y="1253556"/>
                    <a:pt x="118451" y="1273400"/>
                    <a:pt x="118353" y="1278761"/>
                  </a:cubicBezTo>
                  <a:cubicBezTo>
                    <a:pt x="118110" y="1288123"/>
                    <a:pt x="93365" y="1300126"/>
                    <a:pt x="93121" y="1307968"/>
                  </a:cubicBezTo>
                  <a:cubicBezTo>
                    <a:pt x="92731" y="1318050"/>
                    <a:pt x="67938" y="1330052"/>
                    <a:pt x="67693" y="1337094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6445253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F0092ED1-D2C2-F4BF-6D6B-22A7B2AB0A93}"/>
                </a:ext>
              </a:extLst>
            </p:cNvPr>
            <p:cNvSpPr/>
            <p:nvPr/>
          </p:nvSpPr>
          <p:spPr>
            <a:xfrm>
              <a:off x="3913699" y="5830657"/>
              <a:ext cx="118360" cy="1337274"/>
            </a:xfrm>
            <a:custGeom>
              <a:avLst/>
              <a:gdLst>
                <a:gd name="connsiteX0" fmla="*/ 67693 w 118360"/>
                <a:gd name="connsiteY0" fmla="*/ 1337094 h 1337274"/>
                <a:gd name="connsiteX1" fmla="*/ 66473 w 118360"/>
                <a:gd name="connsiteY1" fmla="*/ 1303567 h 1337274"/>
                <a:gd name="connsiteX2" fmla="*/ 62471 w 118360"/>
                <a:gd name="connsiteY2" fmla="*/ 1214747 h 1337274"/>
                <a:gd name="connsiteX3" fmla="*/ 62129 w 118360"/>
                <a:gd name="connsiteY3" fmla="*/ 1208426 h 1337274"/>
                <a:gd name="connsiteX4" fmla="*/ 54662 w 118360"/>
                <a:gd name="connsiteY4" fmla="*/ 1146332 h 1337274"/>
                <a:gd name="connsiteX5" fmla="*/ 44950 w 118360"/>
                <a:gd name="connsiteY5" fmla="*/ 1068715 h 1337274"/>
                <a:gd name="connsiteX6" fmla="*/ 43095 w 118360"/>
                <a:gd name="connsiteY6" fmla="*/ 1054312 h 1337274"/>
                <a:gd name="connsiteX7" fmla="*/ 33968 w 118360"/>
                <a:gd name="connsiteY7" fmla="*/ 985817 h 1337274"/>
                <a:gd name="connsiteX8" fmla="*/ 22108 w 118360"/>
                <a:gd name="connsiteY8" fmla="*/ 900278 h 1337274"/>
                <a:gd name="connsiteX9" fmla="*/ 22597 w 118360"/>
                <a:gd name="connsiteY9" fmla="*/ 861790 h 1337274"/>
                <a:gd name="connsiteX10" fmla="*/ 23377 w 118360"/>
                <a:gd name="connsiteY10" fmla="*/ 759847 h 1337274"/>
                <a:gd name="connsiteX11" fmla="*/ 23524 w 118360"/>
                <a:gd name="connsiteY11" fmla="*/ 732561 h 1337274"/>
                <a:gd name="connsiteX12" fmla="*/ 23475 w 118360"/>
                <a:gd name="connsiteY12" fmla="*/ 691672 h 1337274"/>
                <a:gd name="connsiteX13" fmla="*/ 23183 w 118360"/>
                <a:gd name="connsiteY13" fmla="*/ 615575 h 1337274"/>
                <a:gd name="connsiteX14" fmla="*/ 22890 w 118360"/>
                <a:gd name="connsiteY14" fmla="*/ 569805 h 1337274"/>
                <a:gd name="connsiteX15" fmla="*/ 22450 w 118360"/>
                <a:gd name="connsiteY15" fmla="*/ 534197 h 1337274"/>
                <a:gd name="connsiteX16" fmla="*/ 21181 w 118360"/>
                <a:gd name="connsiteY16" fmla="*/ 450099 h 1337274"/>
                <a:gd name="connsiteX17" fmla="*/ 20498 w 118360"/>
                <a:gd name="connsiteY17" fmla="*/ 417452 h 1337274"/>
                <a:gd name="connsiteX18" fmla="*/ 19131 w 118360"/>
                <a:gd name="connsiteY18" fmla="*/ 366081 h 1337274"/>
                <a:gd name="connsiteX19" fmla="*/ 16447 w 118360"/>
                <a:gd name="connsiteY19" fmla="*/ 282862 h 1337274"/>
                <a:gd name="connsiteX20" fmla="*/ 13177 w 118360"/>
                <a:gd name="connsiteY20" fmla="*/ 207246 h 1337274"/>
                <a:gd name="connsiteX21" fmla="*/ 11225 w 118360"/>
                <a:gd name="connsiteY21" fmla="*/ 167157 h 1337274"/>
                <a:gd name="connsiteX22" fmla="*/ 9859 w 118360"/>
                <a:gd name="connsiteY22" fmla="*/ 139471 h 1337274"/>
                <a:gd name="connsiteX23" fmla="*/ 6101 w 118360"/>
                <a:gd name="connsiteY23" fmla="*/ 82418 h 1337274"/>
                <a:gd name="connsiteX24" fmla="*/ 5808 w 118360"/>
                <a:gd name="connsiteY24" fmla="*/ 77857 h 1337274"/>
                <a:gd name="connsiteX25" fmla="*/ 2879 w 118360"/>
                <a:gd name="connsiteY25" fmla="*/ 38328 h 1337274"/>
                <a:gd name="connsiteX26" fmla="*/ 0 w 118360"/>
                <a:gd name="connsiteY26" fmla="*/ 0 h 1337274"/>
                <a:gd name="connsiteX27" fmla="*/ 8443 w 118360"/>
                <a:gd name="connsiteY27" fmla="*/ 53532 h 1337274"/>
                <a:gd name="connsiteX28" fmla="*/ 10054 w 118360"/>
                <a:gd name="connsiteY28" fmla="*/ 63774 h 1337274"/>
                <a:gd name="connsiteX29" fmla="*/ 17862 w 118360"/>
                <a:gd name="connsiteY29" fmla="*/ 115305 h 1337274"/>
                <a:gd name="connsiteX30" fmla="*/ 20840 w 118360"/>
                <a:gd name="connsiteY30" fmla="*/ 137150 h 1337274"/>
                <a:gd name="connsiteX31" fmla="*/ 28941 w 118360"/>
                <a:gd name="connsiteY31" fmla="*/ 196043 h 1337274"/>
                <a:gd name="connsiteX32" fmla="*/ 33627 w 118360"/>
                <a:gd name="connsiteY32" fmla="*/ 233091 h 1337274"/>
                <a:gd name="connsiteX33" fmla="*/ 40801 w 118360"/>
                <a:gd name="connsiteY33" fmla="*/ 291984 h 1337274"/>
                <a:gd name="connsiteX34" fmla="*/ 47097 w 118360"/>
                <a:gd name="connsiteY34" fmla="*/ 347116 h 1337274"/>
                <a:gd name="connsiteX35" fmla="*/ 52807 w 118360"/>
                <a:gd name="connsiteY35" fmla="*/ 399448 h 1337274"/>
                <a:gd name="connsiteX36" fmla="*/ 60470 w 118360"/>
                <a:gd name="connsiteY36" fmla="*/ 474904 h 1337274"/>
                <a:gd name="connsiteX37" fmla="*/ 64423 w 118360"/>
                <a:gd name="connsiteY37" fmla="*/ 514833 h 1337274"/>
                <a:gd name="connsiteX38" fmla="*/ 73306 w 118360"/>
                <a:gd name="connsiteY38" fmla="*/ 611894 h 1337274"/>
                <a:gd name="connsiteX39" fmla="*/ 75258 w 118360"/>
                <a:gd name="connsiteY39" fmla="*/ 634219 h 1337274"/>
                <a:gd name="connsiteX40" fmla="*/ 85117 w 118360"/>
                <a:gd name="connsiteY40" fmla="*/ 753926 h 1337274"/>
                <a:gd name="connsiteX41" fmla="*/ 93804 w 118360"/>
                <a:gd name="connsiteY41" fmla="*/ 870111 h 1337274"/>
                <a:gd name="connsiteX42" fmla="*/ 95610 w 118360"/>
                <a:gd name="connsiteY42" fmla="*/ 895877 h 1337274"/>
                <a:gd name="connsiteX43" fmla="*/ 101223 w 118360"/>
                <a:gd name="connsiteY43" fmla="*/ 978935 h 1337274"/>
                <a:gd name="connsiteX44" fmla="*/ 104737 w 118360"/>
                <a:gd name="connsiteY44" fmla="*/ 1033827 h 1337274"/>
                <a:gd name="connsiteX45" fmla="*/ 107372 w 118360"/>
                <a:gd name="connsiteY45" fmla="*/ 1076477 h 1337274"/>
                <a:gd name="connsiteX46" fmla="*/ 112350 w 118360"/>
                <a:gd name="connsiteY46" fmla="*/ 1162976 h 1337274"/>
                <a:gd name="connsiteX47" fmla="*/ 115571 w 118360"/>
                <a:gd name="connsiteY47" fmla="*/ 1222829 h 1337274"/>
                <a:gd name="connsiteX48" fmla="*/ 118353 w 118360"/>
                <a:gd name="connsiteY48" fmla="*/ 1278761 h 1337274"/>
                <a:gd name="connsiteX49" fmla="*/ 93121 w 118360"/>
                <a:gd name="connsiteY49" fmla="*/ 1307968 h 1337274"/>
                <a:gd name="connsiteX50" fmla="*/ 67693 w 118360"/>
                <a:gd name="connsiteY50" fmla="*/ 1337094 h 1337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18360" h="1337274">
                  <a:moveTo>
                    <a:pt x="67693" y="1337094"/>
                  </a:moveTo>
                  <a:cubicBezTo>
                    <a:pt x="67644" y="1338934"/>
                    <a:pt x="67205" y="1326612"/>
                    <a:pt x="66473" y="1303567"/>
                  </a:cubicBezTo>
                  <a:cubicBezTo>
                    <a:pt x="65497" y="1285883"/>
                    <a:pt x="64131" y="1255236"/>
                    <a:pt x="62471" y="1214747"/>
                  </a:cubicBezTo>
                  <a:cubicBezTo>
                    <a:pt x="62325" y="1212987"/>
                    <a:pt x="62227" y="1210826"/>
                    <a:pt x="62129" y="1208426"/>
                  </a:cubicBezTo>
                  <a:cubicBezTo>
                    <a:pt x="61348" y="1189301"/>
                    <a:pt x="55687" y="1167857"/>
                    <a:pt x="54662" y="1146332"/>
                  </a:cubicBezTo>
                  <a:cubicBezTo>
                    <a:pt x="53588" y="1122007"/>
                    <a:pt x="46316" y="1095281"/>
                    <a:pt x="44950" y="1068715"/>
                  </a:cubicBezTo>
                  <a:cubicBezTo>
                    <a:pt x="44705" y="1063994"/>
                    <a:pt x="43339" y="1059033"/>
                    <a:pt x="43095" y="1054312"/>
                  </a:cubicBezTo>
                  <a:cubicBezTo>
                    <a:pt x="41973" y="1032307"/>
                    <a:pt x="35286" y="1008702"/>
                    <a:pt x="33968" y="985817"/>
                  </a:cubicBezTo>
                  <a:cubicBezTo>
                    <a:pt x="32504" y="957971"/>
                    <a:pt x="23817" y="928524"/>
                    <a:pt x="22108" y="900278"/>
                  </a:cubicBezTo>
                  <a:cubicBezTo>
                    <a:pt x="21669" y="893797"/>
                    <a:pt x="21914" y="880434"/>
                    <a:pt x="22597" y="861790"/>
                  </a:cubicBezTo>
                  <a:cubicBezTo>
                    <a:pt x="22548" y="832423"/>
                    <a:pt x="22841" y="797855"/>
                    <a:pt x="23377" y="759847"/>
                  </a:cubicBezTo>
                  <a:cubicBezTo>
                    <a:pt x="23377" y="750885"/>
                    <a:pt x="23426" y="741763"/>
                    <a:pt x="23524" y="732561"/>
                  </a:cubicBezTo>
                  <a:cubicBezTo>
                    <a:pt x="23524" y="719198"/>
                    <a:pt x="23475" y="705515"/>
                    <a:pt x="23475" y="691672"/>
                  </a:cubicBezTo>
                  <a:cubicBezTo>
                    <a:pt x="23377" y="666787"/>
                    <a:pt x="23280" y="641341"/>
                    <a:pt x="23183" y="615575"/>
                  </a:cubicBezTo>
                  <a:cubicBezTo>
                    <a:pt x="23085" y="600372"/>
                    <a:pt x="22987" y="585089"/>
                    <a:pt x="22890" y="569805"/>
                  </a:cubicBezTo>
                  <a:cubicBezTo>
                    <a:pt x="22743" y="557963"/>
                    <a:pt x="22597" y="546040"/>
                    <a:pt x="22450" y="534197"/>
                  </a:cubicBezTo>
                  <a:cubicBezTo>
                    <a:pt x="22108" y="506031"/>
                    <a:pt x="21572" y="477865"/>
                    <a:pt x="21181" y="450099"/>
                  </a:cubicBezTo>
                  <a:cubicBezTo>
                    <a:pt x="20986" y="439137"/>
                    <a:pt x="20742" y="428254"/>
                    <a:pt x="20498" y="417452"/>
                  </a:cubicBezTo>
                  <a:cubicBezTo>
                    <a:pt x="20059" y="400088"/>
                    <a:pt x="19571" y="382964"/>
                    <a:pt x="19131" y="366081"/>
                  </a:cubicBezTo>
                  <a:cubicBezTo>
                    <a:pt x="18204" y="337434"/>
                    <a:pt x="17277" y="309588"/>
                    <a:pt x="16447" y="282862"/>
                  </a:cubicBezTo>
                  <a:cubicBezTo>
                    <a:pt x="15276" y="256376"/>
                    <a:pt x="14251" y="231091"/>
                    <a:pt x="13177" y="207246"/>
                  </a:cubicBezTo>
                  <a:cubicBezTo>
                    <a:pt x="12494" y="193403"/>
                    <a:pt x="11859" y="179960"/>
                    <a:pt x="11225" y="167157"/>
                  </a:cubicBezTo>
                  <a:cubicBezTo>
                    <a:pt x="10786" y="157635"/>
                    <a:pt x="10347" y="148353"/>
                    <a:pt x="9859" y="139471"/>
                  </a:cubicBezTo>
                  <a:cubicBezTo>
                    <a:pt x="8541" y="118426"/>
                    <a:pt x="7223" y="99302"/>
                    <a:pt x="6101" y="82418"/>
                  </a:cubicBezTo>
                  <a:cubicBezTo>
                    <a:pt x="6003" y="80898"/>
                    <a:pt x="5905" y="79377"/>
                    <a:pt x="5808" y="77857"/>
                  </a:cubicBezTo>
                  <a:cubicBezTo>
                    <a:pt x="4832" y="62654"/>
                    <a:pt x="3709" y="49371"/>
                    <a:pt x="2879" y="38328"/>
                  </a:cubicBezTo>
                  <a:cubicBezTo>
                    <a:pt x="1025" y="13763"/>
                    <a:pt x="0" y="0"/>
                    <a:pt x="0" y="0"/>
                  </a:cubicBezTo>
                  <a:cubicBezTo>
                    <a:pt x="0" y="0"/>
                    <a:pt x="3075" y="19444"/>
                    <a:pt x="8443" y="53532"/>
                  </a:cubicBezTo>
                  <a:cubicBezTo>
                    <a:pt x="8931" y="56812"/>
                    <a:pt x="9468" y="60253"/>
                    <a:pt x="10054" y="63774"/>
                  </a:cubicBezTo>
                  <a:cubicBezTo>
                    <a:pt x="12396" y="78657"/>
                    <a:pt x="15276" y="95861"/>
                    <a:pt x="17862" y="115305"/>
                  </a:cubicBezTo>
                  <a:cubicBezTo>
                    <a:pt x="18839" y="122347"/>
                    <a:pt x="19864" y="129549"/>
                    <a:pt x="20840" y="137150"/>
                  </a:cubicBezTo>
                  <a:cubicBezTo>
                    <a:pt x="23329" y="155394"/>
                    <a:pt x="26062" y="175078"/>
                    <a:pt x="28941" y="196043"/>
                  </a:cubicBezTo>
                  <a:cubicBezTo>
                    <a:pt x="30455" y="207966"/>
                    <a:pt x="32016" y="220368"/>
                    <a:pt x="33627" y="233091"/>
                  </a:cubicBezTo>
                  <a:cubicBezTo>
                    <a:pt x="35921" y="251975"/>
                    <a:pt x="38312" y="271660"/>
                    <a:pt x="40801" y="291984"/>
                  </a:cubicBezTo>
                  <a:cubicBezTo>
                    <a:pt x="42900" y="309828"/>
                    <a:pt x="44950" y="328232"/>
                    <a:pt x="47097" y="347116"/>
                  </a:cubicBezTo>
                  <a:cubicBezTo>
                    <a:pt x="49000" y="364240"/>
                    <a:pt x="50855" y="381684"/>
                    <a:pt x="52807" y="399448"/>
                  </a:cubicBezTo>
                  <a:cubicBezTo>
                    <a:pt x="55296" y="424093"/>
                    <a:pt x="57883" y="449299"/>
                    <a:pt x="60470" y="474904"/>
                  </a:cubicBezTo>
                  <a:cubicBezTo>
                    <a:pt x="61787" y="488107"/>
                    <a:pt x="63105" y="501390"/>
                    <a:pt x="64423" y="514833"/>
                  </a:cubicBezTo>
                  <a:cubicBezTo>
                    <a:pt x="67351" y="546840"/>
                    <a:pt x="70377" y="579247"/>
                    <a:pt x="73306" y="611894"/>
                  </a:cubicBezTo>
                  <a:cubicBezTo>
                    <a:pt x="73941" y="619336"/>
                    <a:pt x="74574" y="626778"/>
                    <a:pt x="75258" y="634219"/>
                  </a:cubicBezTo>
                  <a:cubicBezTo>
                    <a:pt x="78528" y="674148"/>
                    <a:pt x="82140" y="714237"/>
                    <a:pt x="85117" y="753926"/>
                  </a:cubicBezTo>
                  <a:cubicBezTo>
                    <a:pt x="88143" y="793214"/>
                    <a:pt x="91168" y="832183"/>
                    <a:pt x="93804" y="870111"/>
                  </a:cubicBezTo>
                  <a:cubicBezTo>
                    <a:pt x="94439" y="878753"/>
                    <a:pt x="95024" y="887315"/>
                    <a:pt x="95610" y="895877"/>
                  </a:cubicBezTo>
                  <a:cubicBezTo>
                    <a:pt x="97611" y="924283"/>
                    <a:pt x="99466" y="952049"/>
                    <a:pt x="101223" y="978935"/>
                  </a:cubicBezTo>
                  <a:cubicBezTo>
                    <a:pt x="102492" y="997739"/>
                    <a:pt x="103663" y="1016063"/>
                    <a:pt x="104737" y="1033827"/>
                  </a:cubicBezTo>
                  <a:cubicBezTo>
                    <a:pt x="105664" y="1048471"/>
                    <a:pt x="106542" y="1062714"/>
                    <a:pt x="107372" y="1076477"/>
                  </a:cubicBezTo>
                  <a:cubicBezTo>
                    <a:pt x="109276" y="1107684"/>
                    <a:pt x="110935" y="1136730"/>
                    <a:pt x="112350" y="1162976"/>
                  </a:cubicBezTo>
                  <a:cubicBezTo>
                    <a:pt x="113668" y="1185221"/>
                    <a:pt x="114742" y="1205305"/>
                    <a:pt x="115571" y="1222829"/>
                  </a:cubicBezTo>
                  <a:cubicBezTo>
                    <a:pt x="117475" y="1253556"/>
                    <a:pt x="118451" y="1273400"/>
                    <a:pt x="118353" y="1278761"/>
                  </a:cubicBezTo>
                  <a:cubicBezTo>
                    <a:pt x="118109" y="1288123"/>
                    <a:pt x="93365" y="1300126"/>
                    <a:pt x="93121" y="1307968"/>
                  </a:cubicBezTo>
                  <a:cubicBezTo>
                    <a:pt x="92731" y="1318050"/>
                    <a:pt x="67937" y="1330052"/>
                    <a:pt x="67693" y="1337094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6445209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B7A0AD57-D720-C36B-3E24-15341EF01846}"/>
                </a:ext>
              </a:extLst>
            </p:cNvPr>
            <p:cNvSpPr/>
            <p:nvPr/>
          </p:nvSpPr>
          <p:spPr>
            <a:xfrm>
              <a:off x="4212291" y="5845540"/>
              <a:ext cx="92570" cy="1330819"/>
            </a:xfrm>
            <a:custGeom>
              <a:avLst/>
              <a:gdLst>
                <a:gd name="connsiteX0" fmla="*/ 53345 w 92570"/>
                <a:gd name="connsiteY0" fmla="*/ 1330293 h 1330819"/>
                <a:gd name="connsiteX1" fmla="*/ 52271 w 92570"/>
                <a:gd name="connsiteY1" fmla="*/ 1309008 h 1330819"/>
                <a:gd name="connsiteX2" fmla="*/ 48903 w 92570"/>
                <a:gd name="connsiteY2" fmla="*/ 1252595 h 1330819"/>
                <a:gd name="connsiteX3" fmla="*/ 48611 w 92570"/>
                <a:gd name="connsiteY3" fmla="*/ 1248594 h 1330819"/>
                <a:gd name="connsiteX4" fmla="*/ 39338 w 92570"/>
                <a:gd name="connsiteY4" fmla="*/ 1201304 h 1330819"/>
                <a:gd name="connsiteX5" fmla="*/ 27429 w 92570"/>
                <a:gd name="connsiteY5" fmla="*/ 1142251 h 1330819"/>
                <a:gd name="connsiteX6" fmla="*/ 25184 w 92570"/>
                <a:gd name="connsiteY6" fmla="*/ 1131289 h 1330819"/>
                <a:gd name="connsiteX7" fmla="*/ 14251 w 92570"/>
                <a:gd name="connsiteY7" fmla="*/ 1079197 h 1330819"/>
                <a:gd name="connsiteX8" fmla="*/ 293 w 92570"/>
                <a:gd name="connsiteY8" fmla="*/ 1014143 h 1330819"/>
                <a:gd name="connsiteX9" fmla="*/ 2001 w 92570"/>
                <a:gd name="connsiteY9" fmla="*/ 970934 h 1330819"/>
                <a:gd name="connsiteX10" fmla="*/ 5808 w 92570"/>
                <a:gd name="connsiteY10" fmla="*/ 856348 h 1330819"/>
                <a:gd name="connsiteX11" fmla="*/ 6686 w 92570"/>
                <a:gd name="connsiteY11" fmla="*/ 825622 h 1330819"/>
                <a:gd name="connsiteX12" fmla="*/ 7809 w 92570"/>
                <a:gd name="connsiteY12" fmla="*/ 779611 h 1330819"/>
                <a:gd name="connsiteX13" fmla="*/ 9663 w 92570"/>
                <a:gd name="connsiteY13" fmla="*/ 693993 h 1330819"/>
                <a:gd name="connsiteX14" fmla="*/ 10640 w 92570"/>
                <a:gd name="connsiteY14" fmla="*/ 642461 h 1330819"/>
                <a:gd name="connsiteX15" fmla="*/ 11128 w 92570"/>
                <a:gd name="connsiteY15" fmla="*/ 602373 h 1330819"/>
                <a:gd name="connsiteX16" fmla="*/ 12007 w 92570"/>
                <a:gd name="connsiteY16" fmla="*/ 507712 h 1330819"/>
                <a:gd name="connsiteX17" fmla="*/ 12153 w 92570"/>
                <a:gd name="connsiteY17" fmla="*/ 470983 h 1330819"/>
                <a:gd name="connsiteX18" fmla="*/ 12104 w 92570"/>
                <a:gd name="connsiteY18" fmla="*/ 413131 h 1330819"/>
                <a:gd name="connsiteX19" fmla="*/ 11323 w 92570"/>
                <a:gd name="connsiteY19" fmla="*/ 320070 h 1330819"/>
                <a:gd name="connsiteX20" fmla="*/ 9712 w 92570"/>
                <a:gd name="connsiteY20" fmla="*/ 234612 h 1330819"/>
                <a:gd name="connsiteX21" fmla="*/ 8492 w 92570"/>
                <a:gd name="connsiteY21" fmla="*/ 189242 h 1330819"/>
                <a:gd name="connsiteX22" fmla="*/ 7663 w 92570"/>
                <a:gd name="connsiteY22" fmla="*/ 157955 h 1330819"/>
                <a:gd name="connsiteX23" fmla="*/ 4929 w 92570"/>
                <a:gd name="connsiteY23" fmla="*/ 93381 h 1330819"/>
                <a:gd name="connsiteX24" fmla="*/ 4735 w 92570"/>
                <a:gd name="connsiteY24" fmla="*/ 88179 h 1330819"/>
                <a:gd name="connsiteX25" fmla="*/ 2391 w 92570"/>
                <a:gd name="connsiteY25" fmla="*/ 43450 h 1330819"/>
                <a:gd name="connsiteX26" fmla="*/ 0 w 92570"/>
                <a:gd name="connsiteY26" fmla="*/ 0 h 1330819"/>
                <a:gd name="connsiteX27" fmla="*/ 7175 w 92570"/>
                <a:gd name="connsiteY27" fmla="*/ 52412 h 1330819"/>
                <a:gd name="connsiteX28" fmla="*/ 8541 w 92570"/>
                <a:gd name="connsiteY28" fmla="*/ 62414 h 1330819"/>
                <a:gd name="connsiteX29" fmla="*/ 15227 w 92570"/>
                <a:gd name="connsiteY29" fmla="*/ 112825 h 1330819"/>
                <a:gd name="connsiteX30" fmla="*/ 17716 w 92570"/>
                <a:gd name="connsiteY30" fmla="*/ 134189 h 1330819"/>
                <a:gd name="connsiteX31" fmla="*/ 24452 w 92570"/>
                <a:gd name="connsiteY31" fmla="*/ 191802 h 1330819"/>
                <a:gd name="connsiteX32" fmla="*/ 28405 w 92570"/>
                <a:gd name="connsiteY32" fmla="*/ 227970 h 1330819"/>
                <a:gd name="connsiteX33" fmla="*/ 34262 w 92570"/>
                <a:gd name="connsiteY33" fmla="*/ 285503 h 1330819"/>
                <a:gd name="connsiteX34" fmla="*/ 39435 w 92570"/>
                <a:gd name="connsiteY34" fmla="*/ 339355 h 1330819"/>
                <a:gd name="connsiteX35" fmla="*/ 44072 w 92570"/>
                <a:gd name="connsiteY35" fmla="*/ 390486 h 1330819"/>
                <a:gd name="connsiteX36" fmla="*/ 50221 w 92570"/>
                <a:gd name="connsiteY36" fmla="*/ 464102 h 1330819"/>
                <a:gd name="connsiteX37" fmla="*/ 53296 w 92570"/>
                <a:gd name="connsiteY37" fmla="*/ 503071 h 1330819"/>
                <a:gd name="connsiteX38" fmla="*/ 60275 w 92570"/>
                <a:gd name="connsiteY38" fmla="*/ 597811 h 1330819"/>
                <a:gd name="connsiteX39" fmla="*/ 61739 w 92570"/>
                <a:gd name="connsiteY39" fmla="*/ 619496 h 1330819"/>
                <a:gd name="connsiteX40" fmla="*/ 69207 w 92570"/>
                <a:gd name="connsiteY40" fmla="*/ 736242 h 1330819"/>
                <a:gd name="connsiteX41" fmla="*/ 75649 w 92570"/>
                <a:gd name="connsiteY41" fmla="*/ 849547 h 1330819"/>
                <a:gd name="connsiteX42" fmla="*/ 76966 w 92570"/>
                <a:gd name="connsiteY42" fmla="*/ 874592 h 1330819"/>
                <a:gd name="connsiteX43" fmla="*/ 81017 w 92570"/>
                <a:gd name="connsiteY43" fmla="*/ 955490 h 1330819"/>
                <a:gd name="connsiteX44" fmla="*/ 83457 w 92570"/>
                <a:gd name="connsiteY44" fmla="*/ 1008942 h 1330819"/>
                <a:gd name="connsiteX45" fmla="*/ 85312 w 92570"/>
                <a:gd name="connsiteY45" fmla="*/ 1050551 h 1330819"/>
                <a:gd name="connsiteX46" fmla="*/ 88680 w 92570"/>
                <a:gd name="connsiteY46" fmla="*/ 1134810 h 1330819"/>
                <a:gd name="connsiteX47" fmla="*/ 90778 w 92570"/>
                <a:gd name="connsiteY47" fmla="*/ 1193142 h 1330819"/>
                <a:gd name="connsiteX48" fmla="*/ 92536 w 92570"/>
                <a:gd name="connsiteY48" fmla="*/ 1247634 h 1330819"/>
                <a:gd name="connsiteX49" fmla="*/ 73062 w 92570"/>
                <a:gd name="connsiteY49" fmla="*/ 1289003 h 1330819"/>
                <a:gd name="connsiteX50" fmla="*/ 53345 w 92570"/>
                <a:gd name="connsiteY50" fmla="*/ 1330293 h 133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92570" h="1330819">
                  <a:moveTo>
                    <a:pt x="53345" y="1330293"/>
                  </a:moveTo>
                  <a:cubicBezTo>
                    <a:pt x="53247" y="1333013"/>
                    <a:pt x="52857" y="1325091"/>
                    <a:pt x="52271" y="1309008"/>
                  </a:cubicBezTo>
                  <a:cubicBezTo>
                    <a:pt x="51344" y="1301006"/>
                    <a:pt x="50172" y="1281562"/>
                    <a:pt x="48903" y="1252595"/>
                  </a:cubicBezTo>
                  <a:cubicBezTo>
                    <a:pt x="48806" y="1251715"/>
                    <a:pt x="48708" y="1250435"/>
                    <a:pt x="48611" y="1248594"/>
                  </a:cubicBezTo>
                  <a:cubicBezTo>
                    <a:pt x="48025" y="1234271"/>
                    <a:pt x="40070" y="1217468"/>
                    <a:pt x="39338" y="1201304"/>
                  </a:cubicBezTo>
                  <a:cubicBezTo>
                    <a:pt x="38557" y="1183060"/>
                    <a:pt x="28454" y="1162096"/>
                    <a:pt x="27429" y="1142251"/>
                  </a:cubicBezTo>
                  <a:cubicBezTo>
                    <a:pt x="27283" y="1138730"/>
                    <a:pt x="25379" y="1134810"/>
                    <a:pt x="25184" y="1131289"/>
                  </a:cubicBezTo>
                  <a:cubicBezTo>
                    <a:pt x="24354" y="1114725"/>
                    <a:pt x="15227" y="1096321"/>
                    <a:pt x="14251" y="1079197"/>
                  </a:cubicBezTo>
                  <a:cubicBezTo>
                    <a:pt x="13178" y="1058313"/>
                    <a:pt x="1562" y="1035268"/>
                    <a:pt x="293" y="1014143"/>
                  </a:cubicBezTo>
                  <a:cubicBezTo>
                    <a:pt x="0" y="1009342"/>
                    <a:pt x="634" y="994059"/>
                    <a:pt x="2001" y="970934"/>
                  </a:cubicBezTo>
                  <a:cubicBezTo>
                    <a:pt x="2782" y="939727"/>
                    <a:pt x="4148" y="900678"/>
                    <a:pt x="5808" y="856348"/>
                  </a:cubicBezTo>
                  <a:cubicBezTo>
                    <a:pt x="6101" y="846346"/>
                    <a:pt x="6394" y="836104"/>
                    <a:pt x="6686" y="825622"/>
                  </a:cubicBezTo>
                  <a:cubicBezTo>
                    <a:pt x="7077" y="810658"/>
                    <a:pt x="7467" y="795295"/>
                    <a:pt x="7809" y="779611"/>
                  </a:cubicBezTo>
                  <a:cubicBezTo>
                    <a:pt x="8395" y="751845"/>
                    <a:pt x="9078" y="723199"/>
                    <a:pt x="9663" y="693993"/>
                  </a:cubicBezTo>
                  <a:cubicBezTo>
                    <a:pt x="10005" y="676949"/>
                    <a:pt x="10298" y="659745"/>
                    <a:pt x="10640" y="642461"/>
                  </a:cubicBezTo>
                  <a:cubicBezTo>
                    <a:pt x="10786" y="629178"/>
                    <a:pt x="10981" y="615735"/>
                    <a:pt x="11128" y="602373"/>
                  </a:cubicBezTo>
                  <a:cubicBezTo>
                    <a:pt x="11567" y="570846"/>
                    <a:pt x="11713" y="539159"/>
                    <a:pt x="12007" y="507712"/>
                  </a:cubicBezTo>
                  <a:cubicBezTo>
                    <a:pt x="12055" y="495389"/>
                    <a:pt x="12104" y="483146"/>
                    <a:pt x="12153" y="470983"/>
                  </a:cubicBezTo>
                  <a:cubicBezTo>
                    <a:pt x="12153" y="451459"/>
                    <a:pt x="12104" y="432175"/>
                    <a:pt x="12104" y="413131"/>
                  </a:cubicBezTo>
                  <a:cubicBezTo>
                    <a:pt x="11811" y="381204"/>
                    <a:pt x="11567" y="349997"/>
                    <a:pt x="11323" y="320070"/>
                  </a:cubicBezTo>
                  <a:cubicBezTo>
                    <a:pt x="10738" y="290304"/>
                    <a:pt x="10298" y="261658"/>
                    <a:pt x="9712" y="234612"/>
                  </a:cubicBezTo>
                  <a:cubicBezTo>
                    <a:pt x="9273" y="218928"/>
                    <a:pt x="8883" y="203805"/>
                    <a:pt x="8492" y="189242"/>
                  </a:cubicBezTo>
                  <a:cubicBezTo>
                    <a:pt x="8248" y="178439"/>
                    <a:pt x="7955" y="168037"/>
                    <a:pt x="7663" y="157955"/>
                  </a:cubicBezTo>
                  <a:cubicBezTo>
                    <a:pt x="6686" y="134189"/>
                    <a:pt x="5710" y="112505"/>
                    <a:pt x="4929" y="93381"/>
                  </a:cubicBezTo>
                  <a:cubicBezTo>
                    <a:pt x="4881" y="91620"/>
                    <a:pt x="4783" y="89860"/>
                    <a:pt x="4735" y="88179"/>
                  </a:cubicBezTo>
                  <a:cubicBezTo>
                    <a:pt x="4002" y="71056"/>
                    <a:pt x="3026" y="56012"/>
                    <a:pt x="2391" y="43450"/>
                  </a:cubicBezTo>
                  <a:cubicBezTo>
                    <a:pt x="830" y="15683"/>
                    <a:pt x="0" y="0"/>
                    <a:pt x="0" y="0"/>
                  </a:cubicBezTo>
                  <a:cubicBezTo>
                    <a:pt x="0" y="0"/>
                    <a:pt x="2587" y="18964"/>
                    <a:pt x="7175" y="52412"/>
                  </a:cubicBezTo>
                  <a:cubicBezTo>
                    <a:pt x="7614" y="55612"/>
                    <a:pt x="8053" y="58973"/>
                    <a:pt x="8541" y="62414"/>
                  </a:cubicBezTo>
                  <a:cubicBezTo>
                    <a:pt x="10493" y="76977"/>
                    <a:pt x="12982" y="93861"/>
                    <a:pt x="15227" y="112825"/>
                  </a:cubicBezTo>
                  <a:cubicBezTo>
                    <a:pt x="16057" y="119706"/>
                    <a:pt x="16887" y="126828"/>
                    <a:pt x="17716" y="134189"/>
                  </a:cubicBezTo>
                  <a:cubicBezTo>
                    <a:pt x="19815" y="152033"/>
                    <a:pt x="22060" y="171318"/>
                    <a:pt x="24452" y="191802"/>
                  </a:cubicBezTo>
                  <a:cubicBezTo>
                    <a:pt x="25721" y="203485"/>
                    <a:pt x="27038" y="215567"/>
                    <a:pt x="28405" y="227970"/>
                  </a:cubicBezTo>
                  <a:cubicBezTo>
                    <a:pt x="30260" y="246374"/>
                    <a:pt x="32260" y="265578"/>
                    <a:pt x="34262" y="285503"/>
                  </a:cubicBezTo>
                  <a:cubicBezTo>
                    <a:pt x="35970" y="302947"/>
                    <a:pt x="37678" y="320951"/>
                    <a:pt x="39435" y="339355"/>
                  </a:cubicBezTo>
                  <a:cubicBezTo>
                    <a:pt x="40948" y="356078"/>
                    <a:pt x="42510" y="373122"/>
                    <a:pt x="44072" y="390486"/>
                  </a:cubicBezTo>
                  <a:cubicBezTo>
                    <a:pt x="46073" y="414491"/>
                    <a:pt x="48122" y="439137"/>
                    <a:pt x="50221" y="464102"/>
                  </a:cubicBezTo>
                  <a:cubicBezTo>
                    <a:pt x="51246" y="476985"/>
                    <a:pt x="52271" y="489948"/>
                    <a:pt x="53296" y="503071"/>
                  </a:cubicBezTo>
                  <a:cubicBezTo>
                    <a:pt x="55590" y="534277"/>
                    <a:pt x="57981" y="565884"/>
                    <a:pt x="60275" y="597811"/>
                  </a:cubicBezTo>
                  <a:cubicBezTo>
                    <a:pt x="60763" y="605013"/>
                    <a:pt x="61251" y="612295"/>
                    <a:pt x="61739" y="619496"/>
                  </a:cubicBezTo>
                  <a:cubicBezTo>
                    <a:pt x="64228" y="658385"/>
                    <a:pt x="67010" y="697433"/>
                    <a:pt x="69207" y="736242"/>
                  </a:cubicBezTo>
                  <a:cubicBezTo>
                    <a:pt x="71451" y="774490"/>
                    <a:pt x="73745" y="812419"/>
                    <a:pt x="75649" y="849547"/>
                  </a:cubicBezTo>
                  <a:cubicBezTo>
                    <a:pt x="76088" y="857949"/>
                    <a:pt x="76527" y="866350"/>
                    <a:pt x="76966" y="874592"/>
                  </a:cubicBezTo>
                  <a:cubicBezTo>
                    <a:pt x="78431" y="902198"/>
                    <a:pt x="79749" y="929244"/>
                    <a:pt x="81017" y="955490"/>
                  </a:cubicBezTo>
                  <a:cubicBezTo>
                    <a:pt x="81945" y="973734"/>
                    <a:pt x="82726" y="991578"/>
                    <a:pt x="83457" y="1008942"/>
                  </a:cubicBezTo>
                  <a:cubicBezTo>
                    <a:pt x="84092" y="1023105"/>
                    <a:pt x="84726" y="1037028"/>
                    <a:pt x="85312" y="1050551"/>
                  </a:cubicBezTo>
                  <a:cubicBezTo>
                    <a:pt x="86630" y="1080638"/>
                    <a:pt x="87752" y="1108884"/>
                    <a:pt x="88680" y="1134810"/>
                  </a:cubicBezTo>
                  <a:cubicBezTo>
                    <a:pt x="89558" y="1156094"/>
                    <a:pt x="90290" y="1175619"/>
                    <a:pt x="90778" y="1193142"/>
                  </a:cubicBezTo>
                  <a:cubicBezTo>
                    <a:pt x="92096" y="1220508"/>
                    <a:pt x="92731" y="1239553"/>
                    <a:pt x="92536" y="1247634"/>
                  </a:cubicBezTo>
                  <a:cubicBezTo>
                    <a:pt x="92145" y="1261717"/>
                    <a:pt x="73404" y="1277161"/>
                    <a:pt x="73062" y="1289003"/>
                  </a:cubicBezTo>
                  <a:cubicBezTo>
                    <a:pt x="72525" y="1304207"/>
                    <a:pt x="53735" y="1319730"/>
                    <a:pt x="53345" y="1330293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6557149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F4FCC430-E4F7-109D-501F-D31CA7AC8835}"/>
                </a:ext>
              </a:extLst>
            </p:cNvPr>
            <p:cNvSpPr/>
            <p:nvPr/>
          </p:nvSpPr>
          <p:spPr>
            <a:xfrm>
              <a:off x="3859427" y="6109998"/>
              <a:ext cx="233485" cy="1025265"/>
            </a:xfrm>
            <a:custGeom>
              <a:avLst/>
              <a:gdLst>
                <a:gd name="connsiteX0" fmla="*/ 0 w 233485"/>
                <a:gd name="connsiteY0" fmla="*/ 0 h 1025265"/>
                <a:gd name="connsiteX1" fmla="*/ 15960 w 233485"/>
                <a:gd name="connsiteY1" fmla="*/ 38168 h 1025265"/>
                <a:gd name="connsiteX2" fmla="*/ 33285 w 233485"/>
                <a:gd name="connsiteY2" fmla="*/ 83218 h 1025265"/>
                <a:gd name="connsiteX3" fmla="*/ 43534 w 233485"/>
                <a:gd name="connsiteY3" fmla="*/ 111384 h 1025265"/>
                <a:gd name="connsiteX4" fmla="*/ 54418 w 233485"/>
                <a:gd name="connsiteY4" fmla="*/ 143151 h 1025265"/>
                <a:gd name="connsiteX5" fmla="*/ 65839 w 233485"/>
                <a:gd name="connsiteY5" fmla="*/ 178039 h 1025265"/>
                <a:gd name="connsiteX6" fmla="*/ 77552 w 233485"/>
                <a:gd name="connsiteY6" fmla="*/ 215807 h 1025265"/>
                <a:gd name="connsiteX7" fmla="*/ 83555 w 233485"/>
                <a:gd name="connsiteY7" fmla="*/ 235652 h 1025265"/>
                <a:gd name="connsiteX8" fmla="*/ 89412 w 233485"/>
                <a:gd name="connsiteY8" fmla="*/ 256216 h 1025265"/>
                <a:gd name="connsiteX9" fmla="*/ 95414 w 233485"/>
                <a:gd name="connsiteY9" fmla="*/ 277261 h 1025265"/>
                <a:gd name="connsiteX10" fmla="*/ 101272 w 233485"/>
                <a:gd name="connsiteY10" fmla="*/ 298866 h 1025265"/>
                <a:gd name="connsiteX11" fmla="*/ 112984 w 233485"/>
                <a:gd name="connsiteY11" fmla="*/ 343356 h 1025265"/>
                <a:gd name="connsiteX12" fmla="*/ 124454 w 233485"/>
                <a:gd name="connsiteY12" fmla="*/ 389366 h 1025265"/>
                <a:gd name="connsiteX13" fmla="*/ 146319 w 233485"/>
                <a:gd name="connsiteY13" fmla="*/ 484187 h 1025265"/>
                <a:gd name="connsiteX14" fmla="*/ 166231 w 233485"/>
                <a:gd name="connsiteY14" fmla="*/ 580288 h 1025265"/>
                <a:gd name="connsiteX15" fmla="*/ 183850 w 233485"/>
                <a:gd name="connsiteY15" fmla="*/ 674308 h 1025265"/>
                <a:gd name="connsiteX16" fmla="*/ 211377 w 233485"/>
                <a:gd name="connsiteY16" fmla="*/ 842985 h 1025265"/>
                <a:gd name="connsiteX17" fmla="*/ 227922 w 233485"/>
                <a:gd name="connsiteY17" fmla="*/ 963972 h 1025265"/>
                <a:gd name="connsiteX18" fmla="*/ 232070 w 233485"/>
                <a:gd name="connsiteY18" fmla="*/ 998380 h 1025265"/>
                <a:gd name="connsiteX19" fmla="*/ 233486 w 233485"/>
                <a:gd name="connsiteY19" fmla="*/ 1011102 h 1025265"/>
                <a:gd name="connsiteX20" fmla="*/ 160375 w 233485"/>
                <a:gd name="connsiteY20" fmla="*/ 1025265 h 1025265"/>
                <a:gd name="connsiteX21" fmla="*/ 159936 w 233485"/>
                <a:gd name="connsiteY21" fmla="*/ 1013983 h 1025265"/>
                <a:gd name="connsiteX22" fmla="*/ 158276 w 233485"/>
                <a:gd name="connsiteY22" fmla="*/ 980856 h 1025265"/>
                <a:gd name="connsiteX23" fmla="*/ 150321 w 233485"/>
                <a:gd name="connsiteY23" fmla="*/ 861549 h 1025265"/>
                <a:gd name="connsiteX24" fmla="*/ 134850 w 233485"/>
                <a:gd name="connsiteY24" fmla="*/ 693112 h 1025265"/>
                <a:gd name="connsiteX25" fmla="*/ 123966 w 233485"/>
                <a:gd name="connsiteY25" fmla="*/ 598532 h 1025265"/>
                <a:gd name="connsiteX26" fmla="*/ 111033 w 233485"/>
                <a:gd name="connsiteY26" fmla="*/ 501390 h 1025265"/>
                <a:gd name="connsiteX27" fmla="*/ 96049 w 233485"/>
                <a:gd name="connsiteY27" fmla="*/ 404969 h 1025265"/>
                <a:gd name="connsiteX28" fmla="*/ 87948 w 233485"/>
                <a:gd name="connsiteY28" fmla="*/ 357999 h 1025265"/>
                <a:gd name="connsiteX29" fmla="*/ 79504 w 233485"/>
                <a:gd name="connsiteY29" fmla="*/ 312389 h 1025265"/>
                <a:gd name="connsiteX30" fmla="*/ 75209 w 233485"/>
                <a:gd name="connsiteY30" fmla="*/ 290224 h 1025265"/>
                <a:gd name="connsiteX31" fmla="*/ 70768 w 233485"/>
                <a:gd name="connsiteY31" fmla="*/ 268619 h 1025265"/>
                <a:gd name="connsiteX32" fmla="*/ 66375 w 233485"/>
                <a:gd name="connsiteY32" fmla="*/ 247414 h 1025265"/>
                <a:gd name="connsiteX33" fmla="*/ 61836 w 233485"/>
                <a:gd name="connsiteY33" fmla="*/ 226930 h 1025265"/>
                <a:gd name="connsiteX34" fmla="*/ 52905 w 233485"/>
                <a:gd name="connsiteY34" fmla="*/ 187721 h 1025265"/>
                <a:gd name="connsiteX35" fmla="*/ 44071 w 233485"/>
                <a:gd name="connsiteY35" fmla="*/ 151393 h 1025265"/>
                <a:gd name="connsiteX36" fmla="*/ 35530 w 233485"/>
                <a:gd name="connsiteY36" fmla="*/ 118186 h 1025265"/>
                <a:gd name="connsiteX37" fmla="*/ 27331 w 233485"/>
                <a:gd name="connsiteY37" fmla="*/ 88580 h 1025265"/>
                <a:gd name="connsiteX38" fmla="*/ 13275 w 233485"/>
                <a:gd name="connsiteY38" fmla="*/ 40969 h 1025265"/>
                <a:gd name="connsiteX39" fmla="*/ 0 w 233485"/>
                <a:gd name="connsiteY39" fmla="*/ 0 h 1025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33485" h="1025265">
                  <a:moveTo>
                    <a:pt x="0" y="0"/>
                  </a:moveTo>
                  <a:cubicBezTo>
                    <a:pt x="0" y="0"/>
                    <a:pt x="5808" y="13843"/>
                    <a:pt x="15960" y="38168"/>
                  </a:cubicBezTo>
                  <a:cubicBezTo>
                    <a:pt x="20742" y="50651"/>
                    <a:pt x="26892" y="65534"/>
                    <a:pt x="33285" y="83218"/>
                  </a:cubicBezTo>
                  <a:cubicBezTo>
                    <a:pt x="36506" y="92100"/>
                    <a:pt x="39923" y="101462"/>
                    <a:pt x="43534" y="111384"/>
                  </a:cubicBezTo>
                  <a:cubicBezTo>
                    <a:pt x="47000" y="121467"/>
                    <a:pt x="50611" y="132029"/>
                    <a:pt x="54418" y="143151"/>
                  </a:cubicBezTo>
                  <a:cubicBezTo>
                    <a:pt x="58274" y="154194"/>
                    <a:pt x="61885" y="165957"/>
                    <a:pt x="65839" y="178039"/>
                  </a:cubicBezTo>
                  <a:cubicBezTo>
                    <a:pt x="69792" y="190122"/>
                    <a:pt x="73647" y="202765"/>
                    <a:pt x="77552" y="215807"/>
                  </a:cubicBezTo>
                  <a:cubicBezTo>
                    <a:pt x="79504" y="222369"/>
                    <a:pt x="81505" y="228930"/>
                    <a:pt x="83555" y="235652"/>
                  </a:cubicBezTo>
                  <a:cubicBezTo>
                    <a:pt x="85507" y="242453"/>
                    <a:pt x="87459" y="249255"/>
                    <a:pt x="89412" y="256216"/>
                  </a:cubicBezTo>
                  <a:cubicBezTo>
                    <a:pt x="91413" y="263178"/>
                    <a:pt x="93365" y="270139"/>
                    <a:pt x="95414" y="277261"/>
                  </a:cubicBezTo>
                  <a:cubicBezTo>
                    <a:pt x="97367" y="284383"/>
                    <a:pt x="99319" y="291584"/>
                    <a:pt x="101272" y="298866"/>
                  </a:cubicBezTo>
                  <a:cubicBezTo>
                    <a:pt x="105273" y="313349"/>
                    <a:pt x="109129" y="328232"/>
                    <a:pt x="112984" y="343356"/>
                  </a:cubicBezTo>
                  <a:cubicBezTo>
                    <a:pt x="116938" y="358399"/>
                    <a:pt x="120647" y="373842"/>
                    <a:pt x="124454" y="389366"/>
                  </a:cubicBezTo>
                  <a:cubicBezTo>
                    <a:pt x="132019" y="420413"/>
                    <a:pt x="139242" y="452259"/>
                    <a:pt x="146319" y="484187"/>
                  </a:cubicBezTo>
                  <a:cubicBezTo>
                    <a:pt x="153249" y="516194"/>
                    <a:pt x="159984" y="548361"/>
                    <a:pt x="166231" y="580288"/>
                  </a:cubicBezTo>
                  <a:cubicBezTo>
                    <a:pt x="172527" y="612135"/>
                    <a:pt x="178433" y="643662"/>
                    <a:pt x="183850" y="674308"/>
                  </a:cubicBezTo>
                  <a:cubicBezTo>
                    <a:pt x="194831" y="735522"/>
                    <a:pt x="204007" y="793214"/>
                    <a:pt x="211377" y="842985"/>
                  </a:cubicBezTo>
                  <a:cubicBezTo>
                    <a:pt x="218795" y="892676"/>
                    <a:pt x="224261" y="934526"/>
                    <a:pt x="227922" y="963972"/>
                  </a:cubicBezTo>
                  <a:cubicBezTo>
                    <a:pt x="229776" y="978695"/>
                    <a:pt x="231143" y="990378"/>
                    <a:pt x="232070" y="998380"/>
                  </a:cubicBezTo>
                  <a:cubicBezTo>
                    <a:pt x="232998" y="1006701"/>
                    <a:pt x="233486" y="1011102"/>
                    <a:pt x="233486" y="1011102"/>
                  </a:cubicBezTo>
                  <a:lnTo>
                    <a:pt x="160375" y="1025265"/>
                  </a:lnTo>
                  <a:cubicBezTo>
                    <a:pt x="160375" y="1025265"/>
                    <a:pt x="160228" y="1021345"/>
                    <a:pt x="159936" y="1013983"/>
                  </a:cubicBezTo>
                  <a:cubicBezTo>
                    <a:pt x="159545" y="1006301"/>
                    <a:pt x="159008" y="995099"/>
                    <a:pt x="158276" y="980856"/>
                  </a:cubicBezTo>
                  <a:cubicBezTo>
                    <a:pt x="156666" y="952129"/>
                    <a:pt x="154177" y="910920"/>
                    <a:pt x="150321" y="861549"/>
                  </a:cubicBezTo>
                  <a:cubicBezTo>
                    <a:pt x="146466" y="812179"/>
                    <a:pt x="141438" y="754566"/>
                    <a:pt x="134850" y="693112"/>
                  </a:cubicBezTo>
                  <a:cubicBezTo>
                    <a:pt x="131580" y="662386"/>
                    <a:pt x="127968" y="630699"/>
                    <a:pt x="123966" y="598532"/>
                  </a:cubicBezTo>
                  <a:cubicBezTo>
                    <a:pt x="120013" y="566365"/>
                    <a:pt x="115620" y="533877"/>
                    <a:pt x="111033" y="501390"/>
                  </a:cubicBezTo>
                  <a:cubicBezTo>
                    <a:pt x="106298" y="468983"/>
                    <a:pt x="101369" y="436656"/>
                    <a:pt x="96049" y="404969"/>
                  </a:cubicBezTo>
                  <a:cubicBezTo>
                    <a:pt x="93365" y="389126"/>
                    <a:pt x="90778" y="373442"/>
                    <a:pt x="87948" y="357999"/>
                  </a:cubicBezTo>
                  <a:cubicBezTo>
                    <a:pt x="85214" y="342555"/>
                    <a:pt x="82433" y="327272"/>
                    <a:pt x="79504" y="312389"/>
                  </a:cubicBezTo>
                  <a:cubicBezTo>
                    <a:pt x="78089" y="304947"/>
                    <a:pt x="76624" y="297505"/>
                    <a:pt x="75209" y="290224"/>
                  </a:cubicBezTo>
                  <a:cubicBezTo>
                    <a:pt x="73696" y="282942"/>
                    <a:pt x="72232" y="275741"/>
                    <a:pt x="70768" y="268619"/>
                  </a:cubicBezTo>
                  <a:cubicBezTo>
                    <a:pt x="69304" y="261498"/>
                    <a:pt x="67839" y="254376"/>
                    <a:pt x="66375" y="247414"/>
                  </a:cubicBezTo>
                  <a:cubicBezTo>
                    <a:pt x="64862" y="240453"/>
                    <a:pt x="63350" y="233651"/>
                    <a:pt x="61836" y="226930"/>
                  </a:cubicBezTo>
                  <a:cubicBezTo>
                    <a:pt x="58859" y="213407"/>
                    <a:pt x="55980" y="200284"/>
                    <a:pt x="52905" y="187721"/>
                  </a:cubicBezTo>
                  <a:cubicBezTo>
                    <a:pt x="49879" y="175159"/>
                    <a:pt x="47097" y="162836"/>
                    <a:pt x="44071" y="151393"/>
                  </a:cubicBezTo>
                  <a:cubicBezTo>
                    <a:pt x="41094" y="139791"/>
                    <a:pt x="38215" y="128748"/>
                    <a:pt x="35530" y="118186"/>
                  </a:cubicBezTo>
                  <a:cubicBezTo>
                    <a:pt x="32651" y="107784"/>
                    <a:pt x="29918" y="97862"/>
                    <a:pt x="27331" y="88580"/>
                  </a:cubicBezTo>
                  <a:cubicBezTo>
                    <a:pt x="22206" y="69935"/>
                    <a:pt x="17131" y="54252"/>
                    <a:pt x="13275" y="40969"/>
                  </a:cubicBezTo>
                  <a:cubicBezTo>
                    <a:pt x="4832" y="14883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4566506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61FB517B-D046-CEFE-7EC9-DF0BDAE85CB6}"/>
                </a:ext>
              </a:extLst>
            </p:cNvPr>
            <p:cNvSpPr/>
            <p:nvPr/>
          </p:nvSpPr>
          <p:spPr>
            <a:xfrm>
              <a:off x="4038299" y="5991332"/>
              <a:ext cx="82781" cy="1074716"/>
            </a:xfrm>
            <a:custGeom>
              <a:avLst/>
              <a:gdLst>
                <a:gd name="connsiteX0" fmla="*/ 22939 w 82781"/>
                <a:gd name="connsiteY0" fmla="*/ 0 h 1074716"/>
                <a:gd name="connsiteX1" fmla="*/ 31626 w 82781"/>
                <a:gd name="connsiteY1" fmla="*/ 43850 h 1074716"/>
                <a:gd name="connsiteX2" fmla="*/ 40460 w 82781"/>
                <a:gd name="connsiteY2" fmla="*/ 94981 h 1074716"/>
                <a:gd name="connsiteX3" fmla="*/ 45438 w 82781"/>
                <a:gd name="connsiteY3" fmla="*/ 126668 h 1074716"/>
                <a:gd name="connsiteX4" fmla="*/ 50368 w 82781"/>
                <a:gd name="connsiteY4" fmla="*/ 162036 h 1074716"/>
                <a:gd name="connsiteX5" fmla="*/ 55248 w 82781"/>
                <a:gd name="connsiteY5" fmla="*/ 200684 h 1074716"/>
                <a:gd name="connsiteX6" fmla="*/ 59933 w 82781"/>
                <a:gd name="connsiteY6" fmla="*/ 242293 h 1074716"/>
                <a:gd name="connsiteX7" fmla="*/ 62227 w 82781"/>
                <a:gd name="connsiteY7" fmla="*/ 264058 h 1074716"/>
                <a:gd name="connsiteX8" fmla="*/ 64326 w 82781"/>
                <a:gd name="connsiteY8" fmla="*/ 286383 h 1074716"/>
                <a:gd name="connsiteX9" fmla="*/ 66425 w 82781"/>
                <a:gd name="connsiteY9" fmla="*/ 309268 h 1074716"/>
                <a:gd name="connsiteX10" fmla="*/ 68328 w 82781"/>
                <a:gd name="connsiteY10" fmla="*/ 332633 h 1074716"/>
                <a:gd name="connsiteX11" fmla="*/ 71891 w 82781"/>
                <a:gd name="connsiteY11" fmla="*/ 380564 h 1074716"/>
                <a:gd name="connsiteX12" fmla="*/ 74966 w 82781"/>
                <a:gd name="connsiteY12" fmla="*/ 429854 h 1074716"/>
                <a:gd name="connsiteX13" fmla="*/ 79553 w 82781"/>
                <a:gd name="connsiteY13" fmla="*/ 530677 h 1074716"/>
                <a:gd name="connsiteX14" fmla="*/ 82091 w 82781"/>
                <a:gd name="connsiteY14" fmla="*/ 631739 h 1074716"/>
                <a:gd name="connsiteX15" fmla="*/ 82775 w 82781"/>
                <a:gd name="connsiteY15" fmla="*/ 729760 h 1074716"/>
                <a:gd name="connsiteX16" fmla="*/ 80090 w 82781"/>
                <a:gd name="connsiteY16" fmla="*/ 903799 h 1074716"/>
                <a:gd name="connsiteX17" fmla="*/ 75161 w 82781"/>
                <a:gd name="connsiteY17" fmla="*/ 1027106 h 1074716"/>
                <a:gd name="connsiteX18" fmla="*/ 73208 w 82781"/>
                <a:gd name="connsiteY18" fmla="*/ 1061914 h 1074716"/>
                <a:gd name="connsiteX19" fmla="*/ 72379 w 82781"/>
                <a:gd name="connsiteY19" fmla="*/ 1074716 h 1074716"/>
                <a:gd name="connsiteX20" fmla="*/ 0 w 82781"/>
                <a:gd name="connsiteY20" fmla="*/ 1054472 h 1074716"/>
                <a:gd name="connsiteX21" fmla="*/ 1513 w 82781"/>
                <a:gd name="connsiteY21" fmla="*/ 1043509 h 1074716"/>
                <a:gd name="connsiteX22" fmla="*/ 5613 w 82781"/>
                <a:gd name="connsiteY22" fmla="*/ 1011022 h 1074716"/>
                <a:gd name="connsiteX23" fmla="*/ 18497 w 82781"/>
                <a:gd name="connsiteY23" fmla="*/ 893236 h 1074716"/>
                <a:gd name="connsiteX24" fmla="*/ 32651 w 82781"/>
                <a:gd name="connsiteY24" fmla="*/ 724959 h 1074716"/>
                <a:gd name="connsiteX25" fmla="*/ 38508 w 82781"/>
                <a:gd name="connsiteY25" fmla="*/ 629498 h 1074716"/>
                <a:gd name="connsiteX26" fmla="*/ 42803 w 82781"/>
                <a:gd name="connsiteY26" fmla="*/ 530597 h 1074716"/>
                <a:gd name="connsiteX27" fmla="*/ 45048 w 82781"/>
                <a:gd name="connsiteY27" fmla="*/ 431455 h 1074716"/>
                <a:gd name="connsiteX28" fmla="*/ 45341 w 82781"/>
                <a:gd name="connsiteY28" fmla="*/ 382804 h 1074716"/>
                <a:gd name="connsiteX29" fmla="*/ 45097 w 82781"/>
                <a:gd name="connsiteY29" fmla="*/ 335274 h 1074716"/>
                <a:gd name="connsiteX30" fmla="*/ 44804 w 82781"/>
                <a:gd name="connsiteY30" fmla="*/ 312069 h 1074716"/>
                <a:gd name="connsiteX31" fmla="*/ 44267 w 82781"/>
                <a:gd name="connsiteY31" fmla="*/ 289344 h 1074716"/>
                <a:gd name="connsiteX32" fmla="*/ 43730 w 82781"/>
                <a:gd name="connsiteY32" fmla="*/ 267099 h 1074716"/>
                <a:gd name="connsiteX33" fmla="*/ 42949 w 82781"/>
                <a:gd name="connsiteY33" fmla="*/ 245414 h 1074716"/>
                <a:gd name="connsiteX34" fmla="*/ 41143 w 82781"/>
                <a:gd name="connsiteY34" fmla="*/ 203805 h 1074716"/>
                <a:gd name="connsiteX35" fmla="*/ 38947 w 82781"/>
                <a:gd name="connsiteY35" fmla="*/ 164916 h 1074716"/>
                <a:gd name="connsiteX36" fmla="*/ 36458 w 82781"/>
                <a:gd name="connsiteY36" fmla="*/ 129228 h 1074716"/>
                <a:gd name="connsiteX37" fmla="*/ 33725 w 82781"/>
                <a:gd name="connsiteY37" fmla="*/ 97141 h 1074716"/>
                <a:gd name="connsiteX38" fmla="*/ 28454 w 82781"/>
                <a:gd name="connsiteY38" fmla="*/ 45050 h 1074716"/>
                <a:gd name="connsiteX39" fmla="*/ 22939 w 82781"/>
                <a:gd name="connsiteY39" fmla="*/ 0 h 10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2781" h="1074716">
                  <a:moveTo>
                    <a:pt x="22939" y="0"/>
                  </a:moveTo>
                  <a:cubicBezTo>
                    <a:pt x="22939" y="0"/>
                    <a:pt x="26111" y="15923"/>
                    <a:pt x="31626" y="43850"/>
                  </a:cubicBezTo>
                  <a:cubicBezTo>
                    <a:pt x="34018" y="58013"/>
                    <a:pt x="37385" y="75136"/>
                    <a:pt x="40460" y="94981"/>
                  </a:cubicBezTo>
                  <a:cubicBezTo>
                    <a:pt x="42022" y="104903"/>
                    <a:pt x="43681" y="115545"/>
                    <a:pt x="45438" y="126668"/>
                  </a:cubicBezTo>
                  <a:cubicBezTo>
                    <a:pt x="47000" y="137870"/>
                    <a:pt x="48660" y="149713"/>
                    <a:pt x="50368" y="162036"/>
                  </a:cubicBezTo>
                  <a:cubicBezTo>
                    <a:pt x="52173" y="174358"/>
                    <a:pt x="53589" y="187321"/>
                    <a:pt x="55248" y="200684"/>
                  </a:cubicBezTo>
                  <a:cubicBezTo>
                    <a:pt x="56956" y="214047"/>
                    <a:pt x="58421" y="227970"/>
                    <a:pt x="59933" y="242293"/>
                  </a:cubicBezTo>
                  <a:cubicBezTo>
                    <a:pt x="60714" y="249415"/>
                    <a:pt x="61447" y="256696"/>
                    <a:pt x="62227" y="264058"/>
                  </a:cubicBezTo>
                  <a:cubicBezTo>
                    <a:pt x="62910" y="271420"/>
                    <a:pt x="63594" y="278861"/>
                    <a:pt x="64326" y="286383"/>
                  </a:cubicBezTo>
                  <a:cubicBezTo>
                    <a:pt x="65009" y="293905"/>
                    <a:pt x="65742" y="301586"/>
                    <a:pt x="66425" y="309268"/>
                  </a:cubicBezTo>
                  <a:cubicBezTo>
                    <a:pt x="67059" y="316950"/>
                    <a:pt x="67694" y="324791"/>
                    <a:pt x="68328" y="332633"/>
                  </a:cubicBezTo>
                  <a:cubicBezTo>
                    <a:pt x="69646" y="348317"/>
                    <a:pt x="70817" y="364400"/>
                    <a:pt x="71891" y="380564"/>
                  </a:cubicBezTo>
                  <a:cubicBezTo>
                    <a:pt x="73062" y="396807"/>
                    <a:pt x="73989" y="413211"/>
                    <a:pt x="74966" y="429854"/>
                  </a:cubicBezTo>
                  <a:cubicBezTo>
                    <a:pt x="76869" y="463062"/>
                    <a:pt x="78333" y="496829"/>
                    <a:pt x="79553" y="530677"/>
                  </a:cubicBezTo>
                  <a:cubicBezTo>
                    <a:pt x="80676" y="564524"/>
                    <a:pt x="81554" y="598372"/>
                    <a:pt x="82091" y="631739"/>
                  </a:cubicBezTo>
                  <a:cubicBezTo>
                    <a:pt x="82628" y="665106"/>
                    <a:pt x="82823" y="697994"/>
                    <a:pt x="82775" y="729760"/>
                  </a:cubicBezTo>
                  <a:cubicBezTo>
                    <a:pt x="82775" y="793374"/>
                    <a:pt x="81603" y="852827"/>
                    <a:pt x="80090" y="903799"/>
                  </a:cubicBezTo>
                  <a:cubicBezTo>
                    <a:pt x="78626" y="954770"/>
                    <a:pt x="76674" y="997259"/>
                    <a:pt x="75161" y="1027106"/>
                  </a:cubicBezTo>
                  <a:cubicBezTo>
                    <a:pt x="74380" y="1042069"/>
                    <a:pt x="73697" y="1053832"/>
                    <a:pt x="73208" y="1061914"/>
                  </a:cubicBezTo>
                  <a:cubicBezTo>
                    <a:pt x="72672" y="1070235"/>
                    <a:pt x="72379" y="1074716"/>
                    <a:pt x="72379" y="1074716"/>
                  </a:cubicBezTo>
                  <a:lnTo>
                    <a:pt x="0" y="1054472"/>
                  </a:lnTo>
                  <a:cubicBezTo>
                    <a:pt x="0" y="1054472"/>
                    <a:pt x="537" y="1050631"/>
                    <a:pt x="1513" y="1043509"/>
                  </a:cubicBezTo>
                  <a:cubicBezTo>
                    <a:pt x="2440" y="1035988"/>
                    <a:pt x="3856" y="1025025"/>
                    <a:pt x="5613" y="1011022"/>
                  </a:cubicBezTo>
                  <a:cubicBezTo>
                    <a:pt x="9030" y="982856"/>
                    <a:pt x="13715" y="942287"/>
                    <a:pt x="18497" y="893236"/>
                  </a:cubicBezTo>
                  <a:cubicBezTo>
                    <a:pt x="23329" y="844266"/>
                    <a:pt x="28405" y="786813"/>
                    <a:pt x="32651" y="724959"/>
                  </a:cubicBezTo>
                  <a:cubicBezTo>
                    <a:pt x="34798" y="694073"/>
                    <a:pt x="36800" y="662066"/>
                    <a:pt x="38508" y="629498"/>
                  </a:cubicBezTo>
                  <a:cubicBezTo>
                    <a:pt x="40265" y="596931"/>
                    <a:pt x="41631" y="563804"/>
                    <a:pt x="42803" y="530597"/>
                  </a:cubicBezTo>
                  <a:cubicBezTo>
                    <a:pt x="43828" y="497389"/>
                    <a:pt x="44706" y="464182"/>
                    <a:pt x="45048" y="431455"/>
                  </a:cubicBezTo>
                  <a:cubicBezTo>
                    <a:pt x="45243" y="415131"/>
                    <a:pt x="45438" y="398808"/>
                    <a:pt x="45341" y="382804"/>
                  </a:cubicBezTo>
                  <a:cubicBezTo>
                    <a:pt x="45389" y="366721"/>
                    <a:pt x="45341" y="350877"/>
                    <a:pt x="45097" y="335274"/>
                  </a:cubicBezTo>
                  <a:cubicBezTo>
                    <a:pt x="44999" y="327432"/>
                    <a:pt x="44901" y="319750"/>
                    <a:pt x="44804" y="312069"/>
                  </a:cubicBezTo>
                  <a:cubicBezTo>
                    <a:pt x="44608" y="304387"/>
                    <a:pt x="44462" y="296865"/>
                    <a:pt x="44267" y="289344"/>
                  </a:cubicBezTo>
                  <a:cubicBezTo>
                    <a:pt x="44072" y="281822"/>
                    <a:pt x="43925" y="274380"/>
                    <a:pt x="43730" y="267099"/>
                  </a:cubicBezTo>
                  <a:cubicBezTo>
                    <a:pt x="43437" y="259737"/>
                    <a:pt x="43193" y="252536"/>
                    <a:pt x="42949" y="245414"/>
                  </a:cubicBezTo>
                  <a:cubicBezTo>
                    <a:pt x="42412" y="231091"/>
                    <a:pt x="41924" y="217168"/>
                    <a:pt x="41143" y="203805"/>
                  </a:cubicBezTo>
                  <a:cubicBezTo>
                    <a:pt x="40411" y="190362"/>
                    <a:pt x="39874" y="177319"/>
                    <a:pt x="38947" y="164916"/>
                  </a:cubicBezTo>
                  <a:cubicBezTo>
                    <a:pt x="38069" y="152514"/>
                    <a:pt x="37239" y="140511"/>
                    <a:pt x="36458" y="129228"/>
                  </a:cubicBezTo>
                  <a:cubicBezTo>
                    <a:pt x="35482" y="117946"/>
                    <a:pt x="34555" y="107224"/>
                    <a:pt x="33725" y="97141"/>
                  </a:cubicBezTo>
                  <a:cubicBezTo>
                    <a:pt x="32017" y="76977"/>
                    <a:pt x="29918" y="59613"/>
                    <a:pt x="28454" y="45050"/>
                  </a:cubicBezTo>
                  <a:cubicBezTo>
                    <a:pt x="24989" y="16484"/>
                    <a:pt x="22939" y="0"/>
                    <a:pt x="22939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551631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AB98BC00-645E-D302-4D35-B8558FDF16A9}"/>
                </a:ext>
              </a:extLst>
            </p:cNvPr>
            <p:cNvSpPr/>
            <p:nvPr/>
          </p:nvSpPr>
          <p:spPr>
            <a:xfrm>
              <a:off x="4152260" y="5931719"/>
              <a:ext cx="79682" cy="1073196"/>
            </a:xfrm>
            <a:custGeom>
              <a:avLst/>
              <a:gdLst>
                <a:gd name="connsiteX0" fmla="*/ 11859 w 79682"/>
                <a:gd name="connsiteY0" fmla="*/ 0 h 1073196"/>
                <a:gd name="connsiteX1" fmla="*/ 21035 w 79682"/>
                <a:gd name="connsiteY1" fmla="*/ 43610 h 1073196"/>
                <a:gd name="connsiteX2" fmla="*/ 30406 w 79682"/>
                <a:gd name="connsiteY2" fmla="*/ 94501 h 1073196"/>
                <a:gd name="connsiteX3" fmla="*/ 35725 w 79682"/>
                <a:gd name="connsiteY3" fmla="*/ 126028 h 1073196"/>
                <a:gd name="connsiteX4" fmla="*/ 41045 w 79682"/>
                <a:gd name="connsiteY4" fmla="*/ 161236 h 1073196"/>
                <a:gd name="connsiteX5" fmla="*/ 46365 w 79682"/>
                <a:gd name="connsiteY5" fmla="*/ 199724 h 1073196"/>
                <a:gd name="connsiteX6" fmla="*/ 51489 w 79682"/>
                <a:gd name="connsiteY6" fmla="*/ 241173 h 1073196"/>
                <a:gd name="connsiteX7" fmla="*/ 54027 w 79682"/>
                <a:gd name="connsiteY7" fmla="*/ 262858 h 1073196"/>
                <a:gd name="connsiteX8" fmla="*/ 56370 w 79682"/>
                <a:gd name="connsiteY8" fmla="*/ 285183 h 1073196"/>
                <a:gd name="connsiteX9" fmla="*/ 58713 w 79682"/>
                <a:gd name="connsiteY9" fmla="*/ 307988 h 1073196"/>
                <a:gd name="connsiteX10" fmla="*/ 60860 w 79682"/>
                <a:gd name="connsiteY10" fmla="*/ 331273 h 1073196"/>
                <a:gd name="connsiteX11" fmla="*/ 64911 w 79682"/>
                <a:gd name="connsiteY11" fmla="*/ 379123 h 1073196"/>
                <a:gd name="connsiteX12" fmla="*/ 68474 w 79682"/>
                <a:gd name="connsiteY12" fmla="*/ 428334 h 1073196"/>
                <a:gd name="connsiteX13" fmla="*/ 74135 w 79682"/>
                <a:gd name="connsiteY13" fmla="*/ 528996 h 1073196"/>
                <a:gd name="connsiteX14" fmla="*/ 77698 w 79682"/>
                <a:gd name="connsiteY14" fmla="*/ 629979 h 1073196"/>
                <a:gd name="connsiteX15" fmla="*/ 79407 w 79682"/>
                <a:gd name="connsiteY15" fmla="*/ 728000 h 1073196"/>
                <a:gd name="connsiteX16" fmla="*/ 78577 w 79682"/>
                <a:gd name="connsiteY16" fmla="*/ 902038 h 1073196"/>
                <a:gd name="connsiteX17" fmla="*/ 74916 w 79682"/>
                <a:gd name="connsiteY17" fmla="*/ 1025506 h 1073196"/>
                <a:gd name="connsiteX18" fmla="*/ 73306 w 79682"/>
                <a:gd name="connsiteY18" fmla="*/ 1060393 h 1073196"/>
                <a:gd name="connsiteX19" fmla="*/ 72574 w 79682"/>
                <a:gd name="connsiteY19" fmla="*/ 1073196 h 1073196"/>
                <a:gd name="connsiteX20" fmla="*/ 0 w 79682"/>
                <a:gd name="connsiteY20" fmla="*/ 1054952 h 1073196"/>
                <a:gd name="connsiteX21" fmla="*/ 1366 w 79682"/>
                <a:gd name="connsiteY21" fmla="*/ 1043910 h 1073196"/>
                <a:gd name="connsiteX22" fmla="*/ 5124 w 79682"/>
                <a:gd name="connsiteY22" fmla="*/ 1011342 h 1073196"/>
                <a:gd name="connsiteX23" fmla="*/ 16789 w 79682"/>
                <a:gd name="connsiteY23" fmla="*/ 893236 h 1073196"/>
                <a:gd name="connsiteX24" fmla="*/ 29186 w 79682"/>
                <a:gd name="connsiteY24" fmla="*/ 724639 h 1073196"/>
                <a:gd name="connsiteX25" fmla="*/ 34066 w 79682"/>
                <a:gd name="connsiteY25" fmla="*/ 629018 h 1073196"/>
                <a:gd name="connsiteX26" fmla="*/ 37336 w 79682"/>
                <a:gd name="connsiteY26" fmla="*/ 530037 h 1073196"/>
                <a:gd name="connsiteX27" fmla="*/ 38556 w 79682"/>
                <a:gd name="connsiteY27" fmla="*/ 430895 h 1073196"/>
                <a:gd name="connsiteX28" fmla="*/ 38361 w 79682"/>
                <a:gd name="connsiteY28" fmla="*/ 382244 h 1073196"/>
                <a:gd name="connsiteX29" fmla="*/ 37629 w 79682"/>
                <a:gd name="connsiteY29" fmla="*/ 334794 h 1073196"/>
                <a:gd name="connsiteX30" fmla="*/ 37092 w 79682"/>
                <a:gd name="connsiteY30" fmla="*/ 311589 h 1073196"/>
                <a:gd name="connsiteX31" fmla="*/ 36311 w 79682"/>
                <a:gd name="connsiteY31" fmla="*/ 288864 h 1073196"/>
                <a:gd name="connsiteX32" fmla="*/ 35530 w 79682"/>
                <a:gd name="connsiteY32" fmla="*/ 266619 h 1073196"/>
                <a:gd name="connsiteX33" fmla="*/ 34505 w 79682"/>
                <a:gd name="connsiteY33" fmla="*/ 244934 h 1073196"/>
                <a:gd name="connsiteX34" fmla="*/ 32260 w 79682"/>
                <a:gd name="connsiteY34" fmla="*/ 203405 h 1073196"/>
                <a:gd name="connsiteX35" fmla="*/ 29625 w 79682"/>
                <a:gd name="connsiteY35" fmla="*/ 164596 h 1073196"/>
                <a:gd name="connsiteX36" fmla="*/ 26794 w 79682"/>
                <a:gd name="connsiteY36" fmla="*/ 128988 h 1073196"/>
                <a:gd name="connsiteX37" fmla="*/ 23719 w 79682"/>
                <a:gd name="connsiteY37" fmla="*/ 96981 h 1073196"/>
                <a:gd name="connsiteX38" fmla="*/ 17911 w 79682"/>
                <a:gd name="connsiteY38" fmla="*/ 45050 h 1073196"/>
                <a:gd name="connsiteX39" fmla="*/ 11859 w 79682"/>
                <a:gd name="connsiteY39" fmla="*/ 0 h 1073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79682" h="1073196">
                  <a:moveTo>
                    <a:pt x="11859" y="0"/>
                  </a:moveTo>
                  <a:cubicBezTo>
                    <a:pt x="11859" y="0"/>
                    <a:pt x="15178" y="15844"/>
                    <a:pt x="21035" y="43610"/>
                  </a:cubicBezTo>
                  <a:cubicBezTo>
                    <a:pt x="23573" y="57693"/>
                    <a:pt x="27087" y="74656"/>
                    <a:pt x="30406" y="94501"/>
                  </a:cubicBezTo>
                  <a:cubicBezTo>
                    <a:pt x="32065" y="104423"/>
                    <a:pt x="33822" y="114905"/>
                    <a:pt x="35725" y="126028"/>
                  </a:cubicBezTo>
                  <a:cubicBezTo>
                    <a:pt x="37433" y="137230"/>
                    <a:pt x="39190" y="148993"/>
                    <a:pt x="41045" y="161236"/>
                  </a:cubicBezTo>
                  <a:cubicBezTo>
                    <a:pt x="42997" y="173478"/>
                    <a:pt x="44511" y="186441"/>
                    <a:pt x="46365" y="199724"/>
                  </a:cubicBezTo>
                  <a:cubicBezTo>
                    <a:pt x="48220" y="213087"/>
                    <a:pt x="49830" y="226930"/>
                    <a:pt x="51489" y="241173"/>
                  </a:cubicBezTo>
                  <a:cubicBezTo>
                    <a:pt x="52319" y="248295"/>
                    <a:pt x="53149" y="255496"/>
                    <a:pt x="54027" y="262858"/>
                  </a:cubicBezTo>
                  <a:cubicBezTo>
                    <a:pt x="54809" y="270219"/>
                    <a:pt x="55590" y="277661"/>
                    <a:pt x="56370" y="285183"/>
                  </a:cubicBezTo>
                  <a:cubicBezTo>
                    <a:pt x="57151" y="292704"/>
                    <a:pt x="57932" y="300306"/>
                    <a:pt x="58713" y="307988"/>
                  </a:cubicBezTo>
                  <a:cubicBezTo>
                    <a:pt x="59396" y="315669"/>
                    <a:pt x="60128" y="323431"/>
                    <a:pt x="60860" y="331273"/>
                  </a:cubicBezTo>
                  <a:cubicBezTo>
                    <a:pt x="62373" y="346956"/>
                    <a:pt x="63642" y="362960"/>
                    <a:pt x="64911" y="379123"/>
                  </a:cubicBezTo>
                  <a:cubicBezTo>
                    <a:pt x="66278" y="395287"/>
                    <a:pt x="67351" y="411771"/>
                    <a:pt x="68474" y="428334"/>
                  </a:cubicBezTo>
                  <a:cubicBezTo>
                    <a:pt x="70719" y="461461"/>
                    <a:pt x="72525" y="495229"/>
                    <a:pt x="74135" y="528996"/>
                  </a:cubicBezTo>
                  <a:cubicBezTo>
                    <a:pt x="75600" y="562764"/>
                    <a:pt x="76869" y="596611"/>
                    <a:pt x="77698" y="629979"/>
                  </a:cubicBezTo>
                  <a:cubicBezTo>
                    <a:pt x="78577" y="663346"/>
                    <a:pt x="79162" y="696153"/>
                    <a:pt x="79407" y="728000"/>
                  </a:cubicBezTo>
                  <a:cubicBezTo>
                    <a:pt x="80041" y="791614"/>
                    <a:pt x="79504" y="851067"/>
                    <a:pt x="78577" y="902038"/>
                  </a:cubicBezTo>
                  <a:cubicBezTo>
                    <a:pt x="77649" y="953010"/>
                    <a:pt x="76137" y="995579"/>
                    <a:pt x="74916" y="1025506"/>
                  </a:cubicBezTo>
                  <a:cubicBezTo>
                    <a:pt x="74282" y="1040469"/>
                    <a:pt x="73745" y="1052231"/>
                    <a:pt x="73306" y="1060393"/>
                  </a:cubicBezTo>
                  <a:cubicBezTo>
                    <a:pt x="72866" y="1068715"/>
                    <a:pt x="72574" y="1073196"/>
                    <a:pt x="72574" y="1073196"/>
                  </a:cubicBezTo>
                  <a:lnTo>
                    <a:pt x="0" y="1054952"/>
                  </a:lnTo>
                  <a:cubicBezTo>
                    <a:pt x="0" y="1054952"/>
                    <a:pt x="488" y="1051111"/>
                    <a:pt x="1366" y="1043910"/>
                  </a:cubicBezTo>
                  <a:cubicBezTo>
                    <a:pt x="2245" y="1036388"/>
                    <a:pt x="3514" y="1025345"/>
                    <a:pt x="5124" y="1011342"/>
                  </a:cubicBezTo>
                  <a:cubicBezTo>
                    <a:pt x="8248" y="983096"/>
                    <a:pt x="12494" y="942367"/>
                    <a:pt x="16789" y="893236"/>
                  </a:cubicBezTo>
                  <a:cubicBezTo>
                    <a:pt x="21084" y="844106"/>
                    <a:pt x="25574" y="786573"/>
                    <a:pt x="29186" y="724639"/>
                  </a:cubicBezTo>
                  <a:cubicBezTo>
                    <a:pt x="31040" y="693673"/>
                    <a:pt x="32699" y="661666"/>
                    <a:pt x="34066" y="629018"/>
                  </a:cubicBezTo>
                  <a:cubicBezTo>
                    <a:pt x="35482" y="596451"/>
                    <a:pt x="36506" y="563244"/>
                    <a:pt x="37336" y="530037"/>
                  </a:cubicBezTo>
                  <a:cubicBezTo>
                    <a:pt x="38019" y="496829"/>
                    <a:pt x="38556" y="463622"/>
                    <a:pt x="38556" y="430895"/>
                  </a:cubicBezTo>
                  <a:cubicBezTo>
                    <a:pt x="38556" y="414571"/>
                    <a:pt x="38605" y="398248"/>
                    <a:pt x="38361" y="382244"/>
                  </a:cubicBezTo>
                  <a:cubicBezTo>
                    <a:pt x="38215" y="366161"/>
                    <a:pt x="38019" y="350317"/>
                    <a:pt x="37629" y="334794"/>
                  </a:cubicBezTo>
                  <a:cubicBezTo>
                    <a:pt x="37433" y="327032"/>
                    <a:pt x="37288" y="319270"/>
                    <a:pt x="37092" y="311589"/>
                  </a:cubicBezTo>
                  <a:cubicBezTo>
                    <a:pt x="36848" y="303907"/>
                    <a:pt x="36555" y="296385"/>
                    <a:pt x="36311" y="288864"/>
                  </a:cubicBezTo>
                  <a:cubicBezTo>
                    <a:pt x="36067" y="281342"/>
                    <a:pt x="35774" y="273900"/>
                    <a:pt x="35530" y="266619"/>
                  </a:cubicBezTo>
                  <a:cubicBezTo>
                    <a:pt x="35189" y="259337"/>
                    <a:pt x="34847" y="252055"/>
                    <a:pt x="34505" y="244934"/>
                  </a:cubicBezTo>
                  <a:cubicBezTo>
                    <a:pt x="33822" y="230691"/>
                    <a:pt x="33187" y="216768"/>
                    <a:pt x="32260" y="203405"/>
                  </a:cubicBezTo>
                  <a:cubicBezTo>
                    <a:pt x="31382" y="190042"/>
                    <a:pt x="30747" y="176999"/>
                    <a:pt x="29625" y="164596"/>
                  </a:cubicBezTo>
                  <a:cubicBezTo>
                    <a:pt x="28649" y="152193"/>
                    <a:pt x="27672" y="140271"/>
                    <a:pt x="26794" y="128988"/>
                  </a:cubicBezTo>
                  <a:cubicBezTo>
                    <a:pt x="25721" y="117706"/>
                    <a:pt x="24695" y="106984"/>
                    <a:pt x="23719" y="96981"/>
                  </a:cubicBezTo>
                  <a:cubicBezTo>
                    <a:pt x="21816" y="76817"/>
                    <a:pt x="19522" y="59533"/>
                    <a:pt x="17911" y="45050"/>
                  </a:cubicBezTo>
                  <a:cubicBezTo>
                    <a:pt x="14056" y="16324"/>
                    <a:pt x="11859" y="0"/>
                    <a:pt x="11859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492477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0" name="Graphic 44">
            <a:extLst>
              <a:ext uri="{FF2B5EF4-FFF2-40B4-BE49-F238E27FC236}">
                <a16:creationId xmlns:a16="http://schemas.microsoft.com/office/drawing/2014/main" id="{58A3B486-DB3F-ABAE-6550-78F30A141681}"/>
              </a:ext>
            </a:extLst>
          </p:cNvPr>
          <p:cNvGrpSpPr/>
          <p:nvPr/>
        </p:nvGrpSpPr>
        <p:grpSpPr>
          <a:xfrm flipH="1">
            <a:off x="-450815" y="5173067"/>
            <a:ext cx="1254743" cy="457804"/>
            <a:chOff x="3088181" y="5173067"/>
            <a:chExt cx="1254743" cy="457804"/>
          </a:xfrm>
          <a:solidFill>
            <a:srgbClr val="FFFFC3"/>
          </a:solidFill>
        </p:grpSpPr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6D7DB7A9-CDBD-7653-8B88-07D946FE574A}"/>
                </a:ext>
              </a:extLst>
            </p:cNvPr>
            <p:cNvSpPr/>
            <p:nvPr/>
          </p:nvSpPr>
          <p:spPr>
            <a:xfrm>
              <a:off x="4086789" y="5465598"/>
              <a:ext cx="59441" cy="51567"/>
            </a:xfrm>
            <a:custGeom>
              <a:avLst/>
              <a:gdLst>
                <a:gd name="connsiteX0" fmla="*/ 23 w 59441"/>
                <a:gd name="connsiteY0" fmla="*/ 29385 h 51567"/>
                <a:gd name="connsiteX1" fmla="*/ 28574 w 59441"/>
                <a:gd name="connsiteY1" fmla="*/ 258 h 51567"/>
                <a:gd name="connsiteX2" fmla="*/ 59419 w 59441"/>
                <a:gd name="connsiteY2" fmla="*/ 22183 h 51567"/>
                <a:gd name="connsiteX3" fmla="*/ 30867 w 59441"/>
                <a:gd name="connsiteY3" fmla="*/ 51309 h 51567"/>
                <a:gd name="connsiteX4" fmla="*/ 23 w 59441"/>
                <a:gd name="connsiteY4" fmla="*/ 29385 h 51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441" h="51567">
                  <a:moveTo>
                    <a:pt x="23" y="29385"/>
                  </a:moveTo>
                  <a:cubicBezTo>
                    <a:pt x="-612" y="15302"/>
                    <a:pt x="12175" y="2259"/>
                    <a:pt x="28574" y="258"/>
                  </a:cubicBezTo>
                  <a:cubicBezTo>
                    <a:pt x="44972" y="-1742"/>
                    <a:pt x="58785" y="8100"/>
                    <a:pt x="59419" y="22183"/>
                  </a:cubicBezTo>
                  <a:cubicBezTo>
                    <a:pt x="60054" y="36266"/>
                    <a:pt x="47267" y="49309"/>
                    <a:pt x="30867" y="51309"/>
                  </a:cubicBezTo>
                  <a:cubicBezTo>
                    <a:pt x="14469" y="53310"/>
                    <a:pt x="657" y="43468"/>
                    <a:pt x="23" y="29385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2DB14993-1FE1-846B-8579-E091480F5477}"/>
                </a:ext>
              </a:extLst>
            </p:cNvPr>
            <p:cNvSpPr/>
            <p:nvPr/>
          </p:nvSpPr>
          <p:spPr>
            <a:xfrm>
              <a:off x="3726167" y="5473520"/>
              <a:ext cx="32056" cy="37004"/>
            </a:xfrm>
            <a:custGeom>
              <a:avLst/>
              <a:gdLst>
                <a:gd name="connsiteX0" fmla="*/ 20 w 32056"/>
                <a:gd name="connsiteY0" fmla="*/ 20422 h 37004"/>
                <a:gd name="connsiteX1" fmla="*/ 15199 w 32056"/>
                <a:gd name="connsiteY1" fmla="*/ 98 h 37004"/>
                <a:gd name="connsiteX2" fmla="*/ 32037 w 32056"/>
                <a:gd name="connsiteY2" fmla="*/ 16582 h 37004"/>
                <a:gd name="connsiteX3" fmla="*/ 16858 w 32056"/>
                <a:gd name="connsiteY3" fmla="*/ 36906 h 37004"/>
                <a:gd name="connsiteX4" fmla="*/ 20 w 32056"/>
                <a:gd name="connsiteY4" fmla="*/ 20422 h 37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56" h="37004">
                  <a:moveTo>
                    <a:pt x="20" y="20422"/>
                  </a:moveTo>
                  <a:cubicBezTo>
                    <a:pt x="-419" y="10260"/>
                    <a:pt x="6365" y="1138"/>
                    <a:pt x="15199" y="98"/>
                  </a:cubicBezTo>
                  <a:cubicBezTo>
                    <a:pt x="24032" y="-942"/>
                    <a:pt x="31598" y="6419"/>
                    <a:pt x="32037" y="16582"/>
                  </a:cubicBezTo>
                  <a:cubicBezTo>
                    <a:pt x="32476" y="26744"/>
                    <a:pt x="25692" y="35866"/>
                    <a:pt x="16858" y="36906"/>
                  </a:cubicBezTo>
                  <a:cubicBezTo>
                    <a:pt x="8024" y="37946"/>
                    <a:pt x="508" y="30585"/>
                    <a:pt x="20" y="20422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E3B8E7D4-7EB4-71F6-9887-AD555AC7D1F6}"/>
                </a:ext>
              </a:extLst>
            </p:cNvPr>
            <p:cNvSpPr/>
            <p:nvPr/>
          </p:nvSpPr>
          <p:spPr>
            <a:xfrm>
              <a:off x="3264516" y="5303643"/>
              <a:ext cx="32056" cy="37004"/>
            </a:xfrm>
            <a:custGeom>
              <a:avLst/>
              <a:gdLst>
                <a:gd name="connsiteX0" fmla="*/ 20 w 32056"/>
                <a:gd name="connsiteY0" fmla="*/ 20422 h 37004"/>
                <a:gd name="connsiteX1" fmla="*/ 15199 w 32056"/>
                <a:gd name="connsiteY1" fmla="*/ 98 h 37004"/>
                <a:gd name="connsiteX2" fmla="*/ 32037 w 32056"/>
                <a:gd name="connsiteY2" fmla="*/ 16582 h 37004"/>
                <a:gd name="connsiteX3" fmla="*/ 16858 w 32056"/>
                <a:gd name="connsiteY3" fmla="*/ 36906 h 37004"/>
                <a:gd name="connsiteX4" fmla="*/ 20 w 32056"/>
                <a:gd name="connsiteY4" fmla="*/ 20422 h 37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56" h="37004">
                  <a:moveTo>
                    <a:pt x="20" y="20422"/>
                  </a:moveTo>
                  <a:cubicBezTo>
                    <a:pt x="-419" y="10260"/>
                    <a:pt x="6365" y="1138"/>
                    <a:pt x="15199" y="98"/>
                  </a:cubicBezTo>
                  <a:cubicBezTo>
                    <a:pt x="24032" y="-942"/>
                    <a:pt x="31597" y="6419"/>
                    <a:pt x="32037" y="16582"/>
                  </a:cubicBezTo>
                  <a:cubicBezTo>
                    <a:pt x="32476" y="26744"/>
                    <a:pt x="25692" y="35866"/>
                    <a:pt x="16858" y="36906"/>
                  </a:cubicBezTo>
                  <a:cubicBezTo>
                    <a:pt x="8024" y="37946"/>
                    <a:pt x="508" y="30585"/>
                    <a:pt x="20" y="20422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6D3456CE-7695-75F8-280A-6A9B3502F22E}"/>
                </a:ext>
              </a:extLst>
            </p:cNvPr>
            <p:cNvSpPr/>
            <p:nvPr/>
          </p:nvSpPr>
          <p:spPr>
            <a:xfrm>
              <a:off x="4191420" y="5495566"/>
              <a:ext cx="44132" cy="50938"/>
            </a:xfrm>
            <a:custGeom>
              <a:avLst/>
              <a:gdLst>
                <a:gd name="connsiteX0" fmla="*/ 30 w 44132"/>
                <a:gd name="connsiteY0" fmla="*/ 28143 h 50938"/>
                <a:gd name="connsiteX1" fmla="*/ 20919 w 44132"/>
                <a:gd name="connsiteY1" fmla="*/ 137 h 50938"/>
                <a:gd name="connsiteX2" fmla="*/ 44102 w 44132"/>
                <a:gd name="connsiteY2" fmla="*/ 22782 h 50938"/>
                <a:gd name="connsiteX3" fmla="*/ 23213 w 44132"/>
                <a:gd name="connsiteY3" fmla="*/ 50788 h 50938"/>
                <a:gd name="connsiteX4" fmla="*/ 30 w 44132"/>
                <a:gd name="connsiteY4" fmla="*/ 28143 h 50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2" h="50938">
                  <a:moveTo>
                    <a:pt x="30" y="28143"/>
                  </a:moveTo>
                  <a:cubicBezTo>
                    <a:pt x="-604" y="14140"/>
                    <a:pt x="8767" y="1577"/>
                    <a:pt x="20919" y="137"/>
                  </a:cubicBezTo>
                  <a:cubicBezTo>
                    <a:pt x="33072" y="-1303"/>
                    <a:pt x="43467" y="8779"/>
                    <a:pt x="44102" y="22782"/>
                  </a:cubicBezTo>
                  <a:cubicBezTo>
                    <a:pt x="44736" y="36785"/>
                    <a:pt x="35366" y="49348"/>
                    <a:pt x="23213" y="50788"/>
                  </a:cubicBezTo>
                  <a:cubicBezTo>
                    <a:pt x="11061" y="52308"/>
                    <a:pt x="665" y="42146"/>
                    <a:pt x="30" y="28143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7108C923-7AF3-51BE-5A98-50C807A2475B}"/>
                </a:ext>
              </a:extLst>
            </p:cNvPr>
            <p:cNvSpPr/>
            <p:nvPr/>
          </p:nvSpPr>
          <p:spPr>
            <a:xfrm rot="-254615">
              <a:off x="3449461" y="5379181"/>
              <a:ext cx="44219" cy="50893"/>
            </a:xfrm>
            <a:custGeom>
              <a:avLst/>
              <a:gdLst>
                <a:gd name="connsiteX0" fmla="*/ 44220 w 44219"/>
                <a:gd name="connsiteY0" fmla="*/ 25447 h 50893"/>
                <a:gd name="connsiteX1" fmla="*/ 22110 w 44219"/>
                <a:gd name="connsiteY1" fmla="*/ 50893 h 50893"/>
                <a:gd name="connsiteX2" fmla="*/ 0 w 44219"/>
                <a:gd name="connsiteY2" fmla="*/ 25447 h 50893"/>
                <a:gd name="connsiteX3" fmla="*/ 22110 w 44219"/>
                <a:gd name="connsiteY3" fmla="*/ 0 h 50893"/>
                <a:gd name="connsiteX4" fmla="*/ 44220 w 44219"/>
                <a:gd name="connsiteY4" fmla="*/ 25447 h 50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219" h="50893">
                  <a:moveTo>
                    <a:pt x="44220" y="25447"/>
                  </a:moveTo>
                  <a:cubicBezTo>
                    <a:pt x="44220" y="39500"/>
                    <a:pt x="34321" y="50893"/>
                    <a:pt x="22110" y="50893"/>
                  </a:cubicBezTo>
                  <a:cubicBezTo>
                    <a:pt x="9899" y="50893"/>
                    <a:pt x="0" y="39500"/>
                    <a:pt x="0" y="25447"/>
                  </a:cubicBezTo>
                  <a:cubicBezTo>
                    <a:pt x="0" y="11393"/>
                    <a:pt x="9899" y="0"/>
                    <a:pt x="22110" y="0"/>
                  </a:cubicBezTo>
                  <a:cubicBezTo>
                    <a:pt x="34321" y="0"/>
                    <a:pt x="44220" y="11393"/>
                    <a:pt x="44220" y="25447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6AFA9538-7C4C-4BBF-24B5-4EB091D2370B}"/>
                </a:ext>
              </a:extLst>
            </p:cNvPr>
            <p:cNvSpPr/>
            <p:nvPr/>
          </p:nvSpPr>
          <p:spPr>
            <a:xfrm>
              <a:off x="3309890" y="5500978"/>
              <a:ext cx="65957" cy="67629"/>
            </a:xfrm>
            <a:custGeom>
              <a:avLst/>
              <a:gdLst>
                <a:gd name="connsiteX0" fmla="*/ 35 w 65957"/>
                <a:gd name="connsiteY0" fmla="*/ 37855 h 67629"/>
                <a:gd name="connsiteX1" fmla="*/ 31466 w 65957"/>
                <a:gd name="connsiteY1" fmla="*/ 247 h 67629"/>
                <a:gd name="connsiteX2" fmla="*/ 65922 w 65957"/>
                <a:gd name="connsiteY2" fmla="*/ 29773 h 67629"/>
                <a:gd name="connsiteX3" fmla="*/ 34492 w 65957"/>
                <a:gd name="connsiteY3" fmla="*/ 67381 h 67629"/>
                <a:gd name="connsiteX4" fmla="*/ 35 w 65957"/>
                <a:gd name="connsiteY4" fmla="*/ 37855 h 6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957" h="67629">
                  <a:moveTo>
                    <a:pt x="35" y="37855"/>
                  </a:moveTo>
                  <a:cubicBezTo>
                    <a:pt x="-795" y="19291"/>
                    <a:pt x="13261" y="2487"/>
                    <a:pt x="31466" y="247"/>
                  </a:cubicBezTo>
                  <a:cubicBezTo>
                    <a:pt x="49670" y="-1994"/>
                    <a:pt x="65093" y="11289"/>
                    <a:pt x="65922" y="29773"/>
                  </a:cubicBezTo>
                  <a:cubicBezTo>
                    <a:pt x="66752" y="48337"/>
                    <a:pt x="52696" y="65141"/>
                    <a:pt x="34492" y="67381"/>
                  </a:cubicBezTo>
                  <a:cubicBezTo>
                    <a:pt x="16287" y="69622"/>
                    <a:pt x="865" y="56419"/>
                    <a:pt x="35" y="37855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0DAE2E88-1FA4-BF46-2221-49AAF5BA5905}"/>
                </a:ext>
              </a:extLst>
            </p:cNvPr>
            <p:cNvSpPr/>
            <p:nvPr/>
          </p:nvSpPr>
          <p:spPr>
            <a:xfrm>
              <a:off x="3104233" y="5173067"/>
              <a:ext cx="45585" cy="46741"/>
            </a:xfrm>
            <a:custGeom>
              <a:avLst/>
              <a:gdLst>
                <a:gd name="connsiteX0" fmla="*/ 25 w 45585"/>
                <a:gd name="connsiteY0" fmla="*/ 26171 h 46741"/>
                <a:gd name="connsiteX1" fmla="*/ 21744 w 45585"/>
                <a:gd name="connsiteY1" fmla="*/ 166 h 46741"/>
                <a:gd name="connsiteX2" fmla="*/ 45561 w 45585"/>
                <a:gd name="connsiteY2" fmla="*/ 20570 h 46741"/>
                <a:gd name="connsiteX3" fmla="*/ 23842 w 45585"/>
                <a:gd name="connsiteY3" fmla="*/ 46576 h 46741"/>
                <a:gd name="connsiteX4" fmla="*/ 25 w 45585"/>
                <a:gd name="connsiteY4" fmla="*/ 26171 h 4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85" h="46741">
                  <a:moveTo>
                    <a:pt x="25" y="26171"/>
                  </a:moveTo>
                  <a:cubicBezTo>
                    <a:pt x="-560" y="13368"/>
                    <a:pt x="9152" y="1686"/>
                    <a:pt x="21744" y="166"/>
                  </a:cubicBezTo>
                  <a:cubicBezTo>
                    <a:pt x="34336" y="-1355"/>
                    <a:pt x="45024" y="7767"/>
                    <a:pt x="45561" y="20570"/>
                  </a:cubicBezTo>
                  <a:cubicBezTo>
                    <a:pt x="46146" y="33373"/>
                    <a:pt x="36434" y="45055"/>
                    <a:pt x="23842" y="46576"/>
                  </a:cubicBezTo>
                  <a:cubicBezTo>
                    <a:pt x="11299" y="48096"/>
                    <a:pt x="611" y="38974"/>
                    <a:pt x="25" y="26171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8AEAA0E1-B0FB-6AB1-0941-40DCFE8460D0}"/>
                </a:ext>
              </a:extLst>
            </p:cNvPr>
            <p:cNvSpPr/>
            <p:nvPr/>
          </p:nvSpPr>
          <p:spPr>
            <a:xfrm>
              <a:off x="3520779" y="5225477"/>
              <a:ext cx="65957" cy="67629"/>
            </a:xfrm>
            <a:custGeom>
              <a:avLst/>
              <a:gdLst>
                <a:gd name="connsiteX0" fmla="*/ 35 w 65957"/>
                <a:gd name="connsiteY0" fmla="*/ 37855 h 67629"/>
                <a:gd name="connsiteX1" fmla="*/ 31466 w 65957"/>
                <a:gd name="connsiteY1" fmla="*/ 247 h 67629"/>
                <a:gd name="connsiteX2" fmla="*/ 65922 w 65957"/>
                <a:gd name="connsiteY2" fmla="*/ 29773 h 67629"/>
                <a:gd name="connsiteX3" fmla="*/ 34492 w 65957"/>
                <a:gd name="connsiteY3" fmla="*/ 67381 h 67629"/>
                <a:gd name="connsiteX4" fmla="*/ 35 w 65957"/>
                <a:gd name="connsiteY4" fmla="*/ 37855 h 6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957" h="67629">
                  <a:moveTo>
                    <a:pt x="35" y="37855"/>
                  </a:moveTo>
                  <a:cubicBezTo>
                    <a:pt x="-795" y="19291"/>
                    <a:pt x="13261" y="2487"/>
                    <a:pt x="31466" y="247"/>
                  </a:cubicBezTo>
                  <a:cubicBezTo>
                    <a:pt x="49670" y="-1994"/>
                    <a:pt x="65093" y="11289"/>
                    <a:pt x="65922" y="29773"/>
                  </a:cubicBezTo>
                  <a:cubicBezTo>
                    <a:pt x="66752" y="48337"/>
                    <a:pt x="52696" y="65141"/>
                    <a:pt x="34492" y="67381"/>
                  </a:cubicBezTo>
                  <a:cubicBezTo>
                    <a:pt x="16336" y="69622"/>
                    <a:pt x="914" y="56419"/>
                    <a:pt x="35" y="37855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BBD64D04-2BCF-50E5-11C5-99A5A3AE5F92}"/>
                </a:ext>
              </a:extLst>
            </p:cNvPr>
            <p:cNvSpPr/>
            <p:nvPr/>
          </p:nvSpPr>
          <p:spPr>
            <a:xfrm>
              <a:off x="3616699" y="5366443"/>
              <a:ext cx="45570" cy="40232"/>
            </a:xfrm>
            <a:custGeom>
              <a:avLst/>
              <a:gdLst>
                <a:gd name="connsiteX0" fmla="*/ 17 w 45570"/>
                <a:gd name="connsiteY0" fmla="*/ 22917 h 40232"/>
                <a:gd name="connsiteX1" fmla="*/ 21882 w 45570"/>
                <a:gd name="connsiteY1" fmla="*/ 192 h 40232"/>
                <a:gd name="connsiteX2" fmla="*/ 45553 w 45570"/>
                <a:gd name="connsiteY2" fmla="*/ 17316 h 40232"/>
                <a:gd name="connsiteX3" fmla="*/ 23688 w 45570"/>
                <a:gd name="connsiteY3" fmla="*/ 40041 h 40232"/>
                <a:gd name="connsiteX4" fmla="*/ 17 w 45570"/>
                <a:gd name="connsiteY4" fmla="*/ 22917 h 40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70" h="40232">
                  <a:moveTo>
                    <a:pt x="17" y="22917"/>
                  </a:moveTo>
                  <a:cubicBezTo>
                    <a:pt x="-470" y="11954"/>
                    <a:pt x="9339" y="1792"/>
                    <a:pt x="21882" y="192"/>
                  </a:cubicBezTo>
                  <a:cubicBezTo>
                    <a:pt x="34474" y="-1328"/>
                    <a:pt x="45065" y="6353"/>
                    <a:pt x="45553" y="17316"/>
                  </a:cubicBezTo>
                  <a:cubicBezTo>
                    <a:pt x="46041" y="28278"/>
                    <a:pt x="36231" y="38440"/>
                    <a:pt x="23688" y="40041"/>
                  </a:cubicBezTo>
                  <a:cubicBezTo>
                    <a:pt x="11145" y="41561"/>
                    <a:pt x="505" y="33879"/>
                    <a:pt x="17" y="22917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9C8C0D74-21C2-4EA8-7824-63D7B2D0167A}"/>
                </a:ext>
              </a:extLst>
            </p:cNvPr>
            <p:cNvSpPr/>
            <p:nvPr/>
          </p:nvSpPr>
          <p:spPr>
            <a:xfrm>
              <a:off x="3970050" y="5444678"/>
              <a:ext cx="59971" cy="45636"/>
            </a:xfrm>
            <a:custGeom>
              <a:avLst/>
              <a:gdLst>
                <a:gd name="connsiteX0" fmla="*/ 19 w 59971"/>
                <a:gd name="connsiteY0" fmla="*/ 26460 h 45636"/>
                <a:gd name="connsiteX1" fmla="*/ 28961 w 59971"/>
                <a:gd name="connsiteY1" fmla="*/ 294 h 45636"/>
                <a:gd name="connsiteX2" fmla="*/ 59952 w 59971"/>
                <a:gd name="connsiteY2" fmla="*/ 19179 h 45636"/>
                <a:gd name="connsiteX3" fmla="*/ 31011 w 59971"/>
                <a:gd name="connsiteY3" fmla="*/ 45344 h 45636"/>
                <a:gd name="connsiteX4" fmla="*/ 19 w 59971"/>
                <a:gd name="connsiteY4" fmla="*/ 26460 h 45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971" h="45636">
                  <a:moveTo>
                    <a:pt x="19" y="26460"/>
                  </a:moveTo>
                  <a:cubicBezTo>
                    <a:pt x="-567" y="13977"/>
                    <a:pt x="12416" y="2295"/>
                    <a:pt x="28961" y="294"/>
                  </a:cubicBezTo>
                  <a:cubicBezTo>
                    <a:pt x="45506" y="-1706"/>
                    <a:pt x="59367" y="6696"/>
                    <a:pt x="59952" y="19179"/>
                  </a:cubicBezTo>
                  <a:cubicBezTo>
                    <a:pt x="60538" y="31661"/>
                    <a:pt x="47556" y="43344"/>
                    <a:pt x="31011" y="45344"/>
                  </a:cubicBezTo>
                  <a:cubicBezTo>
                    <a:pt x="14466" y="47345"/>
                    <a:pt x="605" y="38863"/>
                    <a:pt x="19" y="2646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68C0B876-547D-750B-A79D-3B3B97D95861}"/>
                </a:ext>
              </a:extLst>
            </p:cNvPr>
            <p:cNvSpPr/>
            <p:nvPr/>
          </p:nvSpPr>
          <p:spPr>
            <a:xfrm>
              <a:off x="3345827" y="5213667"/>
              <a:ext cx="59971" cy="45638"/>
            </a:xfrm>
            <a:custGeom>
              <a:avLst/>
              <a:gdLst>
                <a:gd name="connsiteX0" fmla="*/ 19 w 59971"/>
                <a:gd name="connsiteY0" fmla="*/ 26460 h 45638"/>
                <a:gd name="connsiteX1" fmla="*/ 28961 w 59971"/>
                <a:gd name="connsiteY1" fmla="*/ 294 h 45638"/>
                <a:gd name="connsiteX2" fmla="*/ 59952 w 59971"/>
                <a:gd name="connsiteY2" fmla="*/ 19179 h 45638"/>
                <a:gd name="connsiteX3" fmla="*/ 31010 w 59971"/>
                <a:gd name="connsiteY3" fmla="*/ 45344 h 45638"/>
                <a:gd name="connsiteX4" fmla="*/ 19 w 59971"/>
                <a:gd name="connsiteY4" fmla="*/ 26460 h 45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971" h="45638">
                  <a:moveTo>
                    <a:pt x="19" y="26460"/>
                  </a:moveTo>
                  <a:cubicBezTo>
                    <a:pt x="-567" y="13977"/>
                    <a:pt x="12416" y="2295"/>
                    <a:pt x="28961" y="294"/>
                  </a:cubicBezTo>
                  <a:cubicBezTo>
                    <a:pt x="45506" y="-1706"/>
                    <a:pt x="59366" y="6696"/>
                    <a:pt x="59952" y="19179"/>
                  </a:cubicBezTo>
                  <a:cubicBezTo>
                    <a:pt x="60538" y="31661"/>
                    <a:pt x="47556" y="43344"/>
                    <a:pt x="31010" y="45344"/>
                  </a:cubicBezTo>
                  <a:cubicBezTo>
                    <a:pt x="14466" y="47345"/>
                    <a:pt x="605" y="38943"/>
                    <a:pt x="19" y="2646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59C716E1-97D5-318E-2EE6-F6A11A1DDAEF}"/>
                </a:ext>
              </a:extLst>
            </p:cNvPr>
            <p:cNvSpPr/>
            <p:nvPr/>
          </p:nvSpPr>
          <p:spPr>
            <a:xfrm>
              <a:off x="4112941" y="5344333"/>
              <a:ext cx="44132" cy="50938"/>
            </a:xfrm>
            <a:custGeom>
              <a:avLst/>
              <a:gdLst>
                <a:gd name="connsiteX0" fmla="*/ 30 w 44132"/>
                <a:gd name="connsiteY0" fmla="*/ 28143 h 50938"/>
                <a:gd name="connsiteX1" fmla="*/ 20919 w 44132"/>
                <a:gd name="connsiteY1" fmla="*/ 137 h 50938"/>
                <a:gd name="connsiteX2" fmla="*/ 44102 w 44132"/>
                <a:gd name="connsiteY2" fmla="*/ 22782 h 50938"/>
                <a:gd name="connsiteX3" fmla="*/ 23213 w 44132"/>
                <a:gd name="connsiteY3" fmla="*/ 50788 h 50938"/>
                <a:gd name="connsiteX4" fmla="*/ 30 w 44132"/>
                <a:gd name="connsiteY4" fmla="*/ 28143 h 50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2" h="50938">
                  <a:moveTo>
                    <a:pt x="30" y="28143"/>
                  </a:moveTo>
                  <a:cubicBezTo>
                    <a:pt x="-604" y="14140"/>
                    <a:pt x="8767" y="1577"/>
                    <a:pt x="20919" y="137"/>
                  </a:cubicBezTo>
                  <a:cubicBezTo>
                    <a:pt x="33072" y="-1303"/>
                    <a:pt x="43467" y="8779"/>
                    <a:pt x="44102" y="22782"/>
                  </a:cubicBezTo>
                  <a:cubicBezTo>
                    <a:pt x="44736" y="36785"/>
                    <a:pt x="35366" y="49348"/>
                    <a:pt x="23213" y="50788"/>
                  </a:cubicBezTo>
                  <a:cubicBezTo>
                    <a:pt x="11061" y="52308"/>
                    <a:pt x="665" y="42146"/>
                    <a:pt x="30" y="28143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C341BD4B-073D-7363-DA95-ADE6B1BD8FB9}"/>
                </a:ext>
              </a:extLst>
            </p:cNvPr>
            <p:cNvSpPr/>
            <p:nvPr/>
          </p:nvSpPr>
          <p:spPr>
            <a:xfrm>
              <a:off x="4298792" y="5502034"/>
              <a:ext cx="44132" cy="50952"/>
            </a:xfrm>
            <a:custGeom>
              <a:avLst/>
              <a:gdLst>
                <a:gd name="connsiteX0" fmla="*/ 30 w 44132"/>
                <a:gd name="connsiteY0" fmla="*/ 28157 h 50952"/>
                <a:gd name="connsiteX1" fmla="*/ 20919 w 44132"/>
                <a:gd name="connsiteY1" fmla="*/ 151 h 50952"/>
                <a:gd name="connsiteX2" fmla="*/ 44102 w 44132"/>
                <a:gd name="connsiteY2" fmla="*/ 22796 h 50952"/>
                <a:gd name="connsiteX3" fmla="*/ 23213 w 44132"/>
                <a:gd name="connsiteY3" fmla="*/ 50802 h 50952"/>
                <a:gd name="connsiteX4" fmla="*/ 30 w 44132"/>
                <a:gd name="connsiteY4" fmla="*/ 28157 h 50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2" h="50952">
                  <a:moveTo>
                    <a:pt x="30" y="28157"/>
                  </a:moveTo>
                  <a:cubicBezTo>
                    <a:pt x="-604" y="14154"/>
                    <a:pt x="8767" y="1591"/>
                    <a:pt x="20919" y="151"/>
                  </a:cubicBezTo>
                  <a:cubicBezTo>
                    <a:pt x="33121" y="-1370"/>
                    <a:pt x="43467" y="8793"/>
                    <a:pt x="44102" y="22796"/>
                  </a:cubicBezTo>
                  <a:cubicBezTo>
                    <a:pt x="44736" y="36799"/>
                    <a:pt x="35366" y="49361"/>
                    <a:pt x="23213" y="50802"/>
                  </a:cubicBezTo>
                  <a:cubicBezTo>
                    <a:pt x="11061" y="52322"/>
                    <a:pt x="665" y="42160"/>
                    <a:pt x="30" y="28157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C5C98633-52E7-B3CA-1931-62D2BDD6CA3C}"/>
                </a:ext>
              </a:extLst>
            </p:cNvPr>
            <p:cNvSpPr/>
            <p:nvPr/>
          </p:nvSpPr>
          <p:spPr>
            <a:xfrm rot="-254615">
              <a:off x="3660648" y="5437886"/>
              <a:ext cx="44219" cy="50893"/>
            </a:xfrm>
            <a:custGeom>
              <a:avLst/>
              <a:gdLst>
                <a:gd name="connsiteX0" fmla="*/ 44220 w 44219"/>
                <a:gd name="connsiteY0" fmla="*/ 25447 h 50893"/>
                <a:gd name="connsiteX1" fmla="*/ 22110 w 44219"/>
                <a:gd name="connsiteY1" fmla="*/ 50893 h 50893"/>
                <a:gd name="connsiteX2" fmla="*/ 0 w 44219"/>
                <a:gd name="connsiteY2" fmla="*/ 25447 h 50893"/>
                <a:gd name="connsiteX3" fmla="*/ 22110 w 44219"/>
                <a:gd name="connsiteY3" fmla="*/ 0 h 50893"/>
                <a:gd name="connsiteX4" fmla="*/ 44220 w 44219"/>
                <a:gd name="connsiteY4" fmla="*/ 25447 h 50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219" h="50893">
                  <a:moveTo>
                    <a:pt x="44220" y="25447"/>
                  </a:moveTo>
                  <a:cubicBezTo>
                    <a:pt x="44220" y="39500"/>
                    <a:pt x="34321" y="50893"/>
                    <a:pt x="22110" y="50893"/>
                  </a:cubicBezTo>
                  <a:cubicBezTo>
                    <a:pt x="9899" y="50893"/>
                    <a:pt x="0" y="39501"/>
                    <a:pt x="0" y="25447"/>
                  </a:cubicBezTo>
                  <a:cubicBezTo>
                    <a:pt x="0" y="11393"/>
                    <a:pt x="9899" y="0"/>
                    <a:pt x="22110" y="0"/>
                  </a:cubicBezTo>
                  <a:cubicBezTo>
                    <a:pt x="34321" y="0"/>
                    <a:pt x="44220" y="11393"/>
                    <a:pt x="44220" y="25447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299EBE74-C9A0-493C-27D1-5655955E3285}"/>
                </a:ext>
              </a:extLst>
            </p:cNvPr>
            <p:cNvSpPr/>
            <p:nvPr/>
          </p:nvSpPr>
          <p:spPr>
            <a:xfrm>
              <a:off x="3567441" y="5453623"/>
              <a:ext cx="44132" cy="50952"/>
            </a:xfrm>
            <a:custGeom>
              <a:avLst/>
              <a:gdLst>
                <a:gd name="connsiteX0" fmla="*/ 30 w 44132"/>
                <a:gd name="connsiteY0" fmla="*/ 28157 h 50952"/>
                <a:gd name="connsiteX1" fmla="*/ 20919 w 44132"/>
                <a:gd name="connsiteY1" fmla="*/ 151 h 50952"/>
                <a:gd name="connsiteX2" fmla="*/ 44102 w 44132"/>
                <a:gd name="connsiteY2" fmla="*/ 22796 h 50952"/>
                <a:gd name="connsiteX3" fmla="*/ 23213 w 44132"/>
                <a:gd name="connsiteY3" fmla="*/ 50802 h 50952"/>
                <a:gd name="connsiteX4" fmla="*/ 30 w 44132"/>
                <a:gd name="connsiteY4" fmla="*/ 28157 h 50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2" h="50952">
                  <a:moveTo>
                    <a:pt x="30" y="28157"/>
                  </a:moveTo>
                  <a:cubicBezTo>
                    <a:pt x="-604" y="14154"/>
                    <a:pt x="8767" y="1591"/>
                    <a:pt x="20919" y="151"/>
                  </a:cubicBezTo>
                  <a:cubicBezTo>
                    <a:pt x="33121" y="-1370"/>
                    <a:pt x="43467" y="8793"/>
                    <a:pt x="44102" y="22796"/>
                  </a:cubicBezTo>
                  <a:cubicBezTo>
                    <a:pt x="44736" y="36799"/>
                    <a:pt x="35366" y="49361"/>
                    <a:pt x="23213" y="50802"/>
                  </a:cubicBezTo>
                  <a:cubicBezTo>
                    <a:pt x="11012" y="52322"/>
                    <a:pt x="665" y="42160"/>
                    <a:pt x="30" y="28157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5BC77216-41ED-7FEA-44CB-41A4256AD0B1}"/>
                </a:ext>
              </a:extLst>
            </p:cNvPr>
            <p:cNvSpPr/>
            <p:nvPr/>
          </p:nvSpPr>
          <p:spPr>
            <a:xfrm rot="-254615">
              <a:off x="3386447" y="5437618"/>
              <a:ext cx="44219" cy="50893"/>
            </a:xfrm>
            <a:custGeom>
              <a:avLst/>
              <a:gdLst>
                <a:gd name="connsiteX0" fmla="*/ 44220 w 44219"/>
                <a:gd name="connsiteY0" fmla="*/ 25447 h 50893"/>
                <a:gd name="connsiteX1" fmla="*/ 22110 w 44219"/>
                <a:gd name="connsiteY1" fmla="*/ 50893 h 50893"/>
                <a:gd name="connsiteX2" fmla="*/ 0 w 44219"/>
                <a:gd name="connsiteY2" fmla="*/ 25447 h 50893"/>
                <a:gd name="connsiteX3" fmla="*/ 22110 w 44219"/>
                <a:gd name="connsiteY3" fmla="*/ 0 h 50893"/>
                <a:gd name="connsiteX4" fmla="*/ 44220 w 44219"/>
                <a:gd name="connsiteY4" fmla="*/ 25447 h 50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219" h="50893">
                  <a:moveTo>
                    <a:pt x="44220" y="25447"/>
                  </a:moveTo>
                  <a:cubicBezTo>
                    <a:pt x="44220" y="39500"/>
                    <a:pt x="34321" y="50893"/>
                    <a:pt x="22110" y="50893"/>
                  </a:cubicBezTo>
                  <a:cubicBezTo>
                    <a:pt x="9899" y="50893"/>
                    <a:pt x="0" y="39501"/>
                    <a:pt x="0" y="25447"/>
                  </a:cubicBezTo>
                  <a:cubicBezTo>
                    <a:pt x="0" y="11393"/>
                    <a:pt x="9899" y="0"/>
                    <a:pt x="22110" y="0"/>
                  </a:cubicBezTo>
                  <a:cubicBezTo>
                    <a:pt x="34321" y="0"/>
                    <a:pt x="44220" y="11393"/>
                    <a:pt x="44220" y="25447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F8E5AF6C-555D-F584-5E1C-EB7A915DFA7F}"/>
                </a:ext>
              </a:extLst>
            </p:cNvPr>
            <p:cNvSpPr/>
            <p:nvPr/>
          </p:nvSpPr>
          <p:spPr>
            <a:xfrm>
              <a:off x="3417863" y="5593787"/>
              <a:ext cx="32154" cy="37084"/>
            </a:xfrm>
            <a:custGeom>
              <a:avLst/>
              <a:gdLst>
                <a:gd name="connsiteX0" fmla="*/ 20 w 32154"/>
                <a:gd name="connsiteY0" fmla="*/ 20502 h 37084"/>
                <a:gd name="connsiteX1" fmla="*/ 15247 w 32154"/>
                <a:gd name="connsiteY1" fmla="*/ 98 h 37084"/>
                <a:gd name="connsiteX2" fmla="*/ 32134 w 32154"/>
                <a:gd name="connsiteY2" fmla="*/ 16582 h 37084"/>
                <a:gd name="connsiteX3" fmla="*/ 16907 w 32154"/>
                <a:gd name="connsiteY3" fmla="*/ 36986 h 37084"/>
                <a:gd name="connsiteX4" fmla="*/ 20 w 32154"/>
                <a:gd name="connsiteY4" fmla="*/ 20502 h 37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154" h="37084">
                  <a:moveTo>
                    <a:pt x="20" y="20502"/>
                  </a:moveTo>
                  <a:cubicBezTo>
                    <a:pt x="-419" y="10340"/>
                    <a:pt x="6365" y="1218"/>
                    <a:pt x="15247" y="98"/>
                  </a:cubicBezTo>
                  <a:cubicBezTo>
                    <a:pt x="24130" y="-942"/>
                    <a:pt x="31646" y="6419"/>
                    <a:pt x="32134" y="16582"/>
                  </a:cubicBezTo>
                  <a:cubicBezTo>
                    <a:pt x="32573" y="26744"/>
                    <a:pt x="25789" y="35866"/>
                    <a:pt x="16907" y="36986"/>
                  </a:cubicBezTo>
                  <a:cubicBezTo>
                    <a:pt x="8073" y="38026"/>
                    <a:pt x="508" y="30665"/>
                    <a:pt x="20" y="20502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ADCF4878-6705-C6DA-6CC6-053EB3FAB024}"/>
                </a:ext>
              </a:extLst>
            </p:cNvPr>
            <p:cNvSpPr/>
            <p:nvPr/>
          </p:nvSpPr>
          <p:spPr>
            <a:xfrm>
              <a:off x="3088181" y="5330129"/>
              <a:ext cx="32154" cy="37097"/>
            </a:xfrm>
            <a:custGeom>
              <a:avLst/>
              <a:gdLst>
                <a:gd name="connsiteX0" fmla="*/ 20 w 32154"/>
                <a:gd name="connsiteY0" fmla="*/ 20502 h 37097"/>
                <a:gd name="connsiteX1" fmla="*/ 15247 w 32154"/>
                <a:gd name="connsiteY1" fmla="*/ 98 h 37097"/>
                <a:gd name="connsiteX2" fmla="*/ 32134 w 32154"/>
                <a:gd name="connsiteY2" fmla="*/ 16582 h 37097"/>
                <a:gd name="connsiteX3" fmla="*/ 16907 w 32154"/>
                <a:gd name="connsiteY3" fmla="*/ 36986 h 37097"/>
                <a:gd name="connsiteX4" fmla="*/ 20 w 32154"/>
                <a:gd name="connsiteY4" fmla="*/ 20502 h 3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154" h="37097">
                  <a:moveTo>
                    <a:pt x="20" y="20502"/>
                  </a:moveTo>
                  <a:cubicBezTo>
                    <a:pt x="-419" y="10340"/>
                    <a:pt x="6365" y="1218"/>
                    <a:pt x="15247" y="98"/>
                  </a:cubicBezTo>
                  <a:cubicBezTo>
                    <a:pt x="24130" y="-942"/>
                    <a:pt x="31646" y="6419"/>
                    <a:pt x="32134" y="16582"/>
                  </a:cubicBezTo>
                  <a:cubicBezTo>
                    <a:pt x="32573" y="26744"/>
                    <a:pt x="25789" y="35866"/>
                    <a:pt x="16907" y="36986"/>
                  </a:cubicBezTo>
                  <a:cubicBezTo>
                    <a:pt x="8024" y="38106"/>
                    <a:pt x="459" y="30665"/>
                    <a:pt x="20" y="20502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DBC13C06-2282-3B3B-A920-5E40FEE68CC0}"/>
                </a:ext>
              </a:extLst>
            </p:cNvPr>
            <p:cNvSpPr/>
            <p:nvPr/>
          </p:nvSpPr>
          <p:spPr>
            <a:xfrm rot="-254615">
              <a:off x="3258623" y="5424306"/>
              <a:ext cx="44219" cy="50893"/>
            </a:xfrm>
            <a:custGeom>
              <a:avLst/>
              <a:gdLst>
                <a:gd name="connsiteX0" fmla="*/ 44220 w 44219"/>
                <a:gd name="connsiteY0" fmla="*/ 25447 h 50893"/>
                <a:gd name="connsiteX1" fmla="*/ 22110 w 44219"/>
                <a:gd name="connsiteY1" fmla="*/ 50893 h 50893"/>
                <a:gd name="connsiteX2" fmla="*/ 0 w 44219"/>
                <a:gd name="connsiteY2" fmla="*/ 25447 h 50893"/>
                <a:gd name="connsiteX3" fmla="*/ 22110 w 44219"/>
                <a:gd name="connsiteY3" fmla="*/ 0 h 50893"/>
                <a:gd name="connsiteX4" fmla="*/ 44220 w 44219"/>
                <a:gd name="connsiteY4" fmla="*/ 25447 h 50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219" h="50893">
                  <a:moveTo>
                    <a:pt x="44220" y="25447"/>
                  </a:moveTo>
                  <a:cubicBezTo>
                    <a:pt x="44220" y="39500"/>
                    <a:pt x="34321" y="50893"/>
                    <a:pt x="22110" y="50893"/>
                  </a:cubicBezTo>
                  <a:cubicBezTo>
                    <a:pt x="9899" y="50893"/>
                    <a:pt x="0" y="39501"/>
                    <a:pt x="0" y="25447"/>
                  </a:cubicBezTo>
                  <a:cubicBezTo>
                    <a:pt x="0" y="11393"/>
                    <a:pt x="9899" y="0"/>
                    <a:pt x="22110" y="0"/>
                  </a:cubicBezTo>
                  <a:cubicBezTo>
                    <a:pt x="34321" y="0"/>
                    <a:pt x="44220" y="11393"/>
                    <a:pt x="44220" y="25447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724E9258-BB4D-4DCE-6F8B-56FA83916800}"/>
                </a:ext>
              </a:extLst>
            </p:cNvPr>
            <p:cNvSpPr/>
            <p:nvPr/>
          </p:nvSpPr>
          <p:spPr>
            <a:xfrm>
              <a:off x="4232327" y="5425008"/>
              <a:ext cx="34747" cy="40008"/>
            </a:xfrm>
            <a:custGeom>
              <a:avLst/>
              <a:gdLst>
                <a:gd name="connsiteX0" fmla="*/ 23 w 34747"/>
                <a:gd name="connsiteY0" fmla="*/ 22124 h 40008"/>
                <a:gd name="connsiteX1" fmla="*/ 16470 w 34747"/>
                <a:gd name="connsiteY1" fmla="*/ 119 h 40008"/>
                <a:gd name="connsiteX2" fmla="*/ 34724 w 34747"/>
                <a:gd name="connsiteY2" fmla="*/ 17883 h 40008"/>
                <a:gd name="connsiteX3" fmla="*/ 18276 w 34747"/>
                <a:gd name="connsiteY3" fmla="*/ 39888 h 40008"/>
                <a:gd name="connsiteX4" fmla="*/ 23 w 34747"/>
                <a:gd name="connsiteY4" fmla="*/ 22124 h 40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47" h="40008">
                  <a:moveTo>
                    <a:pt x="23" y="22124"/>
                  </a:moveTo>
                  <a:cubicBezTo>
                    <a:pt x="-465" y="11162"/>
                    <a:pt x="6905" y="1239"/>
                    <a:pt x="16470" y="119"/>
                  </a:cubicBezTo>
                  <a:cubicBezTo>
                    <a:pt x="26037" y="-1081"/>
                    <a:pt x="34187" y="6921"/>
                    <a:pt x="34724" y="17883"/>
                  </a:cubicBezTo>
                  <a:cubicBezTo>
                    <a:pt x="35212" y="28846"/>
                    <a:pt x="27842" y="38768"/>
                    <a:pt x="18276" y="39888"/>
                  </a:cubicBezTo>
                  <a:cubicBezTo>
                    <a:pt x="8662" y="41088"/>
                    <a:pt x="511" y="33166"/>
                    <a:pt x="23" y="22124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844FF06E-A0D4-8FF5-C212-0713DFA868F2}"/>
                </a:ext>
              </a:extLst>
            </p:cNvPr>
            <p:cNvSpPr/>
            <p:nvPr/>
          </p:nvSpPr>
          <p:spPr>
            <a:xfrm>
              <a:off x="3215610" y="5196478"/>
              <a:ext cx="34746" cy="40007"/>
            </a:xfrm>
            <a:custGeom>
              <a:avLst/>
              <a:gdLst>
                <a:gd name="connsiteX0" fmla="*/ 23 w 34746"/>
                <a:gd name="connsiteY0" fmla="*/ 22124 h 40007"/>
                <a:gd name="connsiteX1" fmla="*/ 16470 w 34746"/>
                <a:gd name="connsiteY1" fmla="*/ 119 h 40007"/>
                <a:gd name="connsiteX2" fmla="*/ 34724 w 34746"/>
                <a:gd name="connsiteY2" fmla="*/ 17883 h 40007"/>
                <a:gd name="connsiteX3" fmla="*/ 18276 w 34746"/>
                <a:gd name="connsiteY3" fmla="*/ 39888 h 40007"/>
                <a:gd name="connsiteX4" fmla="*/ 23 w 34746"/>
                <a:gd name="connsiteY4" fmla="*/ 22124 h 4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46" h="40007">
                  <a:moveTo>
                    <a:pt x="23" y="22124"/>
                  </a:moveTo>
                  <a:cubicBezTo>
                    <a:pt x="-465" y="11162"/>
                    <a:pt x="6904" y="1239"/>
                    <a:pt x="16470" y="119"/>
                  </a:cubicBezTo>
                  <a:cubicBezTo>
                    <a:pt x="26036" y="-1081"/>
                    <a:pt x="34187" y="6921"/>
                    <a:pt x="34724" y="17883"/>
                  </a:cubicBezTo>
                  <a:cubicBezTo>
                    <a:pt x="35212" y="28846"/>
                    <a:pt x="27842" y="38768"/>
                    <a:pt x="18276" y="39888"/>
                  </a:cubicBezTo>
                  <a:cubicBezTo>
                    <a:pt x="8710" y="41088"/>
                    <a:pt x="560" y="33086"/>
                    <a:pt x="23" y="22124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0EBF71FD-074A-DB6B-1626-256C6A97042C}"/>
                </a:ext>
              </a:extLst>
            </p:cNvPr>
            <p:cNvSpPr/>
            <p:nvPr/>
          </p:nvSpPr>
          <p:spPr>
            <a:xfrm rot="-254615">
              <a:off x="4014259" y="5527799"/>
              <a:ext cx="66768" cy="45771"/>
            </a:xfrm>
            <a:custGeom>
              <a:avLst/>
              <a:gdLst>
                <a:gd name="connsiteX0" fmla="*/ 66769 w 66768"/>
                <a:gd name="connsiteY0" fmla="*/ 22886 h 45771"/>
                <a:gd name="connsiteX1" fmla="*/ 33385 w 66768"/>
                <a:gd name="connsiteY1" fmla="*/ 45772 h 45771"/>
                <a:gd name="connsiteX2" fmla="*/ 0 w 66768"/>
                <a:gd name="connsiteY2" fmla="*/ 22886 h 45771"/>
                <a:gd name="connsiteX3" fmla="*/ 33385 w 66768"/>
                <a:gd name="connsiteY3" fmla="*/ 0 h 45771"/>
                <a:gd name="connsiteX4" fmla="*/ 66769 w 66768"/>
                <a:gd name="connsiteY4" fmla="*/ 22886 h 4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768" h="45771">
                  <a:moveTo>
                    <a:pt x="66769" y="22886"/>
                  </a:moveTo>
                  <a:cubicBezTo>
                    <a:pt x="66769" y="35526"/>
                    <a:pt x="51822" y="45772"/>
                    <a:pt x="33385" y="45772"/>
                  </a:cubicBezTo>
                  <a:cubicBezTo>
                    <a:pt x="14947" y="45772"/>
                    <a:pt x="0" y="35526"/>
                    <a:pt x="0" y="22886"/>
                  </a:cubicBezTo>
                  <a:cubicBezTo>
                    <a:pt x="0" y="10246"/>
                    <a:pt x="14947" y="0"/>
                    <a:pt x="33385" y="0"/>
                  </a:cubicBezTo>
                  <a:cubicBezTo>
                    <a:pt x="51822" y="0"/>
                    <a:pt x="66769" y="10246"/>
                    <a:pt x="66769" y="22886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1EC0DDAF-BECB-AC9E-FBA8-01436C07D748}"/>
                </a:ext>
              </a:extLst>
            </p:cNvPr>
            <p:cNvSpPr/>
            <p:nvPr/>
          </p:nvSpPr>
          <p:spPr>
            <a:xfrm>
              <a:off x="3832760" y="5486494"/>
              <a:ext cx="51868" cy="41842"/>
            </a:xfrm>
            <a:custGeom>
              <a:avLst/>
              <a:gdLst>
                <a:gd name="connsiteX0" fmla="*/ 19 w 51868"/>
                <a:gd name="connsiteY0" fmla="*/ 24092 h 41842"/>
                <a:gd name="connsiteX1" fmla="*/ 25007 w 51868"/>
                <a:gd name="connsiteY1" fmla="*/ 247 h 41842"/>
                <a:gd name="connsiteX2" fmla="*/ 51850 w 51868"/>
                <a:gd name="connsiteY2" fmla="*/ 17771 h 41842"/>
                <a:gd name="connsiteX3" fmla="*/ 26861 w 51868"/>
                <a:gd name="connsiteY3" fmla="*/ 41616 h 41842"/>
                <a:gd name="connsiteX4" fmla="*/ 19 w 51868"/>
                <a:gd name="connsiteY4" fmla="*/ 24092 h 41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68" h="41842">
                  <a:moveTo>
                    <a:pt x="19" y="24092"/>
                  </a:moveTo>
                  <a:cubicBezTo>
                    <a:pt x="-519" y="12650"/>
                    <a:pt x="10658" y="2007"/>
                    <a:pt x="25007" y="247"/>
                  </a:cubicBezTo>
                  <a:cubicBezTo>
                    <a:pt x="39307" y="-1514"/>
                    <a:pt x="51313" y="6328"/>
                    <a:pt x="51850" y="17771"/>
                  </a:cubicBezTo>
                  <a:cubicBezTo>
                    <a:pt x="52387" y="29213"/>
                    <a:pt x="41210" y="39856"/>
                    <a:pt x="26861" y="41616"/>
                  </a:cubicBezTo>
                  <a:cubicBezTo>
                    <a:pt x="12562" y="43296"/>
                    <a:pt x="555" y="35455"/>
                    <a:pt x="19" y="24092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61FCB71E-7A62-9EAB-66E8-456082847AD7}"/>
                </a:ext>
              </a:extLst>
            </p:cNvPr>
            <p:cNvSpPr/>
            <p:nvPr/>
          </p:nvSpPr>
          <p:spPr>
            <a:xfrm>
              <a:off x="3727102" y="5377574"/>
              <a:ext cx="86617" cy="52604"/>
            </a:xfrm>
            <a:custGeom>
              <a:avLst/>
              <a:gdLst>
                <a:gd name="connsiteX0" fmla="*/ 12 w 86617"/>
                <a:gd name="connsiteY0" fmla="*/ 33390 h 52604"/>
                <a:gd name="connsiteX1" fmla="*/ 42034 w 86617"/>
                <a:gd name="connsiteY1" fmla="*/ 4264 h 52604"/>
                <a:gd name="connsiteX2" fmla="*/ 86252 w 86617"/>
                <a:gd name="connsiteY2" fmla="*/ 22908 h 52604"/>
                <a:gd name="connsiteX3" fmla="*/ 44230 w 86617"/>
                <a:gd name="connsiteY3" fmla="*/ 52034 h 52604"/>
                <a:gd name="connsiteX4" fmla="*/ 12 w 86617"/>
                <a:gd name="connsiteY4" fmla="*/ 33390 h 52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617" h="52604">
                  <a:moveTo>
                    <a:pt x="12" y="33390"/>
                  </a:moveTo>
                  <a:cubicBezTo>
                    <a:pt x="-573" y="20187"/>
                    <a:pt x="19632" y="17707"/>
                    <a:pt x="42034" y="4264"/>
                  </a:cubicBezTo>
                  <a:cubicBezTo>
                    <a:pt x="59555" y="-6218"/>
                    <a:pt x="80590" y="3624"/>
                    <a:pt x="86252" y="22908"/>
                  </a:cubicBezTo>
                  <a:cubicBezTo>
                    <a:pt x="89717" y="34831"/>
                    <a:pt x="68047" y="49154"/>
                    <a:pt x="44230" y="52034"/>
                  </a:cubicBezTo>
                  <a:cubicBezTo>
                    <a:pt x="20413" y="54915"/>
                    <a:pt x="598" y="46593"/>
                    <a:pt x="12" y="3339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E5CCCFA5-1F3C-36EC-C03A-80FC90CC466B}"/>
                </a:ext>
              </a:extLst>
            </p:cNvPr>
            <p:cNvSpPr/>
            <p:nvPr/>
          </p:nvSpPr>
          <p:spPr>
            <a:xfrm>
              <a:off x="3144009" y="5478160"/>
              <a:ext cx="51152" cy="52928"/>
            </a:xfrm>
            <a:custGeom>
              <a:avLst/>
              <a:gdLst>
                <a:gd name="connsiteX0" fmla="*/ 26 w 51152"/>
                <a:gd name="connsiteY0" fmla="*/ 29546 h 52928"/>
                <a:gd name="connsiteX1" fmla="*/ 24380 w 51152"/>
                <a:gd name="connsiteY1" fmla="*/ 179 h 52928"/>
                <a:gd name="connsiteX2" fmla="*/ 51126 w 51152"/>
                <a:gd name="connsiteY2" fmla="*/ 23384 h 52928"/>
                <a:gd name="connsiteX3" fmla="*/ 26772 w 51152"/>
                <a:gd name="connsiteY3" fmla="*/ 52751 h 52928"/>
                <a:gd name="connsiteX4" fmla="*/ 26 w 51152"/>
                <a:gd name="connsiteY4" fmla="*/ 29546 h 52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52" h="52928">
                  <a:moveTo>
                    <a:pt x="26" y="29546"/>
                  </a:moveTo>
                  <a:cubicBezTo>
                    <a:pt x="-608" y="15062"/>
                    <a:pt x="10275" y="1860"/>
                    <a:pt x="24380" y="179"/>
                  </a:cubicBezTo>
                  <a:cubicBezTo>
                    <a:pt x="38485" y="-1501"/>
                    <a:pt x="50442" y="8821"/>
                    <a:pt x="51126" y="23384"/>
                  </a:cubicBezTo>
                  <a:cubicBezTo>
                    <a:pt x="51760" y="37867"/>
                    <a:pt x="40877" y="51070"/>
                    <a:pt x="26772" y="52751"/>
                  </a:cubicBezTo>
                  <a:cubicBezTo>
                    <a:pt x="12667" y="54431"/>
                    <a:pt x="661" y="44029"/>
                    <a:pt x="26" y="29546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36" name="Graphic 44">
            <a:extLst>
              <a:ext uri="{FF2B5EF4-FFF2-40B4-BE49-F238E27FC236}">
                <a16:creationId xmlns:a16="http://schemas.microsoft.com/office/drawing/2014/main" id="{F2046D4C-5D5E-373B-26A1-C6CAF45F2250}"/>
              </a:ext>
            </a:extLst>
          </p:cNvPr>
          <p:cNvGrpSpPr/>
          <p:nvPr/>
        </p:nvGrpSpPr>
        <p:grpSpPr>
          <a:xfrm flipH="1">
            <a:off x="1909074" y="5529669"/>
            <a:ext cx="1020009" cy="367475"/>
            <a:chOff x="963026" y="5529669"/>
            <a:chExt cx="1020009" cy="367475"/>
          </a:xfrm>
          <a:solidFill>
            <a:srgbClr val="FFFFC3"/>
          </a:solidFill>
        </p:grpSpPr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438D880D-10CF-E160-5E80-DDDE2FC47B95}"/>
                </a:ext>
              </a:extLst>
            </p:cNvPr>
            <p:cNvSpPr/>
            <p:nvPr/>
          </p:nvSpPr>
          <p:spPr>
            <a:xfrm>
              <a:off x="1697851" y="5710342"/>
              <a:ext cx="67307" cy="58348"/>
            </a:xfrm>
            <a:custGeom>
              <a:avLst/>
              <a:gdLst>
                <a:gd name="connsiteX0" fmla="*/ 27 w 67307"/>
                <a:gd name="connsiteY0" fmla="*/ 33256 h 58348"/>
                <a:gd name="connsiteX1" fmla="*/ 32336 w 67307"/>
                <a:gd name="connsiteY1" fmla="*/ 289 h 58348"/>
                <a:gd name="connsiteX2" fmla="*/ 67280 w 67307"/>
                <a:gd name="connsiteY2" fmla="*/ 25094 h 58348"/>
                <a:gd name="connsiteX3" fmla="*/ 34971 w 67307"/>
                <a:gd name="connsiteY3" fmla="*/ 58061 h 58348"/>
                <a:gd name="connsiteX4" fmla="*/ 27 w 67307"/>
                <a:gd name="connsiteY4" fmla="*/ 33256 h 5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307" h="58348">
                  <a:moveTo>
                    <a:pt x="27" y="33256"/>
                  </a:moveTo>
                  <a:cubicBezTo>
                    <a:pt x="-706" y="17332"/>
                    <a:pt x="13789" y="2529"/>
                    <a:pt x="32336" y="289"/>
                  </a:cubicBezTo>
                  <a:cubicBezTo>
                    <a:pt x="50882" y="-1952"/>
                    <a:pt x="66549" y="9091"/>
                    <a:pt x="67280" y="25094"/>
                  </a:cubicBezTo>
                  <a:cubicBezTo>
                    <a:pt x="68013" y="41018"/>
                    <a:pt x="53517" y="55821"/>
                    <a:pt x="34971" y="58061"/>
                  </a:cubicBezTo>
                  <a:cubicBezTo>
                    <a:pt x="16376" y="60302"/>
                    <a:pt x="758" y="49179"/>
                    <a:pt x="27" y="33256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0DF4880A-00B5-BCEE-2E7A-CDD5923EF679}"/>
                </a:ext>
              </a:extLst>
            </p:cNvPr>
            <p:cNvSpPr/>
            <p:nvPr/>
          </p:nvSpPr>
          <p:spPr>
            <a:xfrm>
              <a:off x="1392963" y="5670746"/>
              <a:ext cx="36315" cy="41919"/>
            </a:xfrm>
            <a:custGeom>
              <a:avLst/>
              <a:gdLst>
                <a:gd name="connsiteX0" fmla="*/ 26 w 36315"/>
                <a:gd name="connsiteY0" fmla="*/ 23160 h 41919"/>
                <a:gd name="connsiteX1" fmla="*/ 17206 w 36315"/>
                <a:gd name="connsiteY1" fmla="*/ 115 h 41919"/>
                <a:gd name="connsiteX2" fmla="*/ 36289 w 36315"/>
                <a:gd name="connsiteY2" fmla="*/ 18759 h 41919"/>
                <a:gd name="connsiteX3" fmla="*/ 19110 w 36315"/>
                <a:gd name="connsiteY3" fmla="*/ 41804 h 41919"/>
                <a:gd name="connsiteX4" fmla="*/ 26 w 36315"/>
                <a:gd name="connsiteY4" fmla="*/ 23160 h 41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15" h="41919">
                  <a:moveTo>
                    <a:pt x="26" y="23160"/>
                  </a:moveTo>
                  <a:cubicBezTo>
                    <a:pt x="-510" y="11638"/>
                    <a:pt x="7201" y="1315"/>
                    <a:pt x="17206" y="115"/>
                  </a:cubicBezTo>
                  <a:cubicBezTo>
                    <a:pt x="27211" y="-1085"/>
                    <a:pt x="35752" y="7237"/>
                    <a:pt x="36289" y="18759"/>
                  </a:cubicBezTo>
                  <a:cubicBezTo>
                    <a:pt x="36826" y="30282"/>
                    <a:pt x="29115" y="40604"/>
                    <a:pt x="19110" y="41804"/>
                  </a:cubicBezTo>
                  <a:cubicBezTo>
                    <a:pt x="9104" y="43005"/>
                    <a:pt x="515" y="34683"/>
                    <a:pt x="26" y="2316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6779F350-F6FA-7993-99DE-A70B1F1871E5}"/>
                </a:ext>
              </a:extLst>
            </p:cNvPr>
            <p:cNvSpPr/>
            <p:nvPr/>
          </p:nvSpPr>
          <p:spPr>
            <a:xfrm>
              <a:off x="963026" y="5830894"/>
              <a:ext cx="50048" cy="57778"/>
            </a:xfrm>
            <a:custGeom>
              <a:avLst/>
              <a:gdLst>
                <a:gd name="connsiteX0" fmla="*/ 36 w 50048"/>
                <a:gd name="connsiteY0" fmla="*/ 31930 h 57778"/>
                <a:gd name="connsiteX1" fmla="*/ 23706 w 50048"/>
                <a:gd name="connsiteY1" fmla="*/ 163 h 57778"/>
                <a:gd name="connsiteX2" fmla="*/ 50012 w 50048"/>
                <a:gd name="connsiteY2" fmla="*/ 25848 h 57778"/>
                <a:gd name="connsiteX3" fmla="*/ 26342 w 50048"/>
                <a:gd name="connsiteY3" fmla="*/ 57615 h 57778"/>
                <a:gd name="connsiteX4" fmla="*/ 36 w 50048"/>
                <a:gd name="connsiteY4" fmla="*/ 31930 h 57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048" h="57778">
                  <a:moveTo>
                    <a:pt x="36" y="31930"/>
                  </a:moveTo>
                  <a:cubicBezTo>
                    <a:pt x="-696" y="16086"/>
                    <a:pt x="9943" y="1843"/>
                    <a:pt x="23706" y="163"/>
                  </a:cubicBezTo>
                  <a:cubicBezTo>
                    <a:pt x="37518" y="-1518"/>
                    <a:pt x="49280" y="10005"/>
                    <a:pt x="50012" y="25848"/>
                  </a:cubicBezTo>
                  <a:cubicBezTo>
                    <a:pt x="50745" y="41692"/>
                    <a:pt x="40105" y="55935"/>
                    <a:pt x="26342" y="57615"/>
                  </a:cubicBezTo>
                  <a:cubicBezTo>
                    <a:pt x="12530" y="59296"/>
                    <a:pt x="768" y="47773"/>
                    <a:pt x="36" y="3193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9ED96128-E2BA-EE93-2954-A0B6A674BF2C}"/>
                </a:ext>
              </a:extLst>
            </p:cNvPr>
            <p:cNvSpPr/>
            <p:nvPr/>
          </p:nvSpPr>
          <p:spPr>
            <a:xfrm rot="-254615">
              <a:off x="1206350" y="5659333"/>
              <a:ext cx="51736" cy="45291"/>
            </a:xfrm>
            <a:custGeom>
              <a:avLst/>
              <a:gdLst>
                <a:gd name="connsiteX0" fmla="*/ 51736 w 51736"/>
                <a:gd name="connsiteY0" fmla="*/ 22646 h 45291"/>
                <a:gd name="connsiteX1" fmla="*/ 25868 w 51736"/>
                <a:gd name="connsiteY1" fmla="*/ 45292 h 45291"/>
                <a:gd name="connsiteX2" fmla="*/ 0 w 51736"/>
                <a:gd name="connsiteY2" fmla="*/ 22646 h 45291"/>
                <a:gd name="connsiteX3" fmla="*/ 25868 w 51736"/>
                <a:gd name="connsiteY3" fmla="*/ 0 h 45291"/>
                <a:gd name="connsiteX4" fmla="*/ 51736 w 51736"/>
                <a:gd name="connsiteY4" fmla="*/ 22646 h 45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736" h="45291">
                  <a:moveTo>
                    <a:pt x="51736" y="22646"/>
                  </a:moveTo>
                  <a:cubicBezTo>
                    <a:pt x="51736" y="35153"/>
                    <a:pt x="40154" y="45292"/>
                    <a:pt x="25868" y="45292"/>
                  </a:cubicBezTo>
                  <a:cubicBezTo>
                    <a:pt x="11581" y="45292"/>
                    <a:pt x="0" y="35153"/>
                    <a:pt x="0" y="22646"/>
                  </a:cubicBezTo>
                  <a:cubicBezTo>
                    <a:pt x="0" y="10139"/>
                    <a:pt x="11582" y="0"/>
                    <a:pt x="25868" y="0"/>
                  </a:cubicBezTo>
                  <a:cubicBezTo>
                    <a:pt x="40155" y="0"/>
                    <a:pt x="51736" y="10139"/>
                    <a:pt x="51736" y="22646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B2444B4B-672E-292E-3361-779E6D57F4ED}"/>
                </a:ext>
              </a:extLst>
            </p:cNvPr>
            <p:cNvSpPr/>
            <p:nvPr/>
          </p:nvSpPr>
          <p:spPr>
            <a:xfrm>
              <a:off x="1536214" y="5699482"/>
              <a:ext cx="67927" cy="51743"/>
            </a:xfrm>
            <a:custGeom>
              <a:avLst/>
              <a:gdLst>
                <a:gd name="connsiteX0" fmla="*/ 20 w 67927"/>
                <a:gd name="connsiteY0" fmla="*/ 30032 h 51743"/>
                <a:gd name="connsiteX1" fmla="*/ 32817 w 67927"/>
                <a:gd name="connsiteY1" fmla="*/ 346 h 51743"/>
                <a:gd name="connsiteX2" fmla="*/ 67908 w 67927"/>
                <a:gd name="connsiteY2" fmla="*/ 21711 h 51743"/>
                <a:gd name="connsiteX3" fmla="*/ 35111 w 67927"/>
                <a:gd name="connsiteY3" fmla="*/ 51397 h 51743"/>
                <a:gd name="connsiteX4" fmla="*/ 20 w 67927"/>
                <a:gd name="connsiteY4" fmla="*/ 30032 h 5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927" h="51743">
                  <a:moveTo>
                    <a:pt x="20" y="30032"/>
                  </a:moveTo>
                  <a:cubicBezTo>
                    <a:pt x="-615" y="15949"/>
                    <a:pt x="14076" y="2666"/>
                    <a:pt x="32817" y="346"/>
                  </a:cubicBezTo>
                  <a:cubicBezTo>
                    <a:pt x="51558" y="-1975"/>
                    <a:pt x="67274" y="7627"/>
                    <a:pt x="67908" y="21711"/>
                  </a:cubicBezTo>
                  <a:cubicBezTo>
                    <a:pt x="68543" y="35794"/>
                    <a:pt x="53852" y="49077"/>
                    <a:pt x="35111" y="51397"/>
                  </a:cubicBezTo>
                  <a:cubicBezTo>
                    <a:pt x="16370" y="53718"/>
                    <a:pt x="654" y="44116"/>
                    <a:pt x="20" y="30032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DD29882D-29C4-9CF4-F22F-C3DDAB43486B}"/>
                </a:ext>
              </a:extLst>
            </p:cNvPr>
            <p:cNvSpPr/>
            <p:nvPr/>
          </p:nvSpPr>
          <p:spPr>
            <a:xfrm>
              <a:off x="1786766" y="5630130"/>
              <a:ext cx="50048" cy="57779"/>
            </a:xfrm>
            <a:custGeom>
              <a:avLst/>
              <a:gdLst>
                <a:gd name="connsiteX0" fmla="*/ 36 w 50048"/>
                <a:gd name="connsiteY0" fmla="*/ 31930 h 57779"/>
                <a:gd name="connsiteX1" fmla="*/ 23706 w 50048"/>
                <a:gd name="connsiteY1" fmla="*/ 163 h 57779"/>
                <a:gd name="connsiteX2" fmla="*/ 50012 w 50048"/>
                <a:gd name="connsiteY2" fmla="*/ 25848 h 57779"/>
                <a:gd name="connsiteX3" fmla="*/ 26342 w 50048"/>
                <a:gd name="connsiteY3" fmla="*/ 57615 h 57779"/>
                <a:gd name="connsiteX4" fmla="*/ 36 w 50048"/>
                <a:gd name="connsiteY4" fmla="*/ 31930 h 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048" h="57779">
                  <a:moveTo>
                    <a:pt x="36" y="31930"/>
                  </a:moveTo>
                  <a:cubicBezTo>
                    <a:pt x="-697" y="16086"/>
                    <a:pt x="9943" y="1843"/>
                    <a:pt x="23706" y="163"/>
                  </a:cubicBezTo>
                  <a:cubicBezTo>
                    <a:pt x="37518" y="-1518"/>
                    <a:pt x="49281" y="10005"/>
                    <a:pt x="50012" y="25848"/>
                  </a:cubicBezTo>
                  <a:cubicBezTo>
                    <a:pt x="50745" y="41692"/>
                    <a:pt x="40105" y="55935"/>
                    <a:pt x="26342" y="57615"/>
                  </a:cubicBezTo>
                  <a:cubicBezTo>
                    <a:pt x="12481" y="59296"/>
                    <a:pt x="719" y="47853"/>
                    <a:pt x="36" y="3193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BCDCE4B7-4F29-7005-F149-0E41DC8829CD}"/>
                </a:ext>
              </a:extLst>
            </p:cNvPr>
            <p:cNvSpPr/>
            <p:nvPr/>
          </p:nvSpPr>
          <p:spPr>
            <a:xfrm>
              <a:off x="1932987" y="5757758"/>
              <a:ext cx="50048" cy="57778"/>
            </a:xfrm>
            <a:custGeom>
              <a:avLst/>
              <a:gdLst>
                <a:gd name="connsiteX0" fmla="*/ 36 w 50048"/>
                <a:gd name="connsiteY0" fmla="*/ 31930 h 57778"/>
                <a:gd name="connsiteX1" fmla="*/ 23706 w 50048"/>
                <a:gd name="connsiteY1" fmla="*/ 163 h 57778"/>
                <a:gd name="connsiteX2" fmla="*/ 50012 w 50048"/>
                <a:gd name="connsiteY2" fmla="*/ 25848 h 57778"/>
                <a:gd name="connsiteX3" fmla="*/ 26342 w 50048"/>
                <a:gd name="connsiteY3" fmla="*/ 57615 h 57778"/>
                <a:gd name="connsiteX4" fmla="*/ 36 w 50048"/>
                <a:gd name="connsiteY4" fmla="*/ 31930 h 57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048" h="57778">
                  <a:moveTo>
                    <a:pt x="36" y="31930"/>
                  </a:moveTo>
                  <a:cubicBezTo>
                    <a:pt x="-697" y="16086"/>
                    <a:pt x="9943" y="1843"/>
                    <a:pt x="23706" y="163"/>
                  </a:cubicBezTo>
                  <a:cubicBezTo>
                    <a:pt x="37518" y="-1518"/>
                    <a:pt x="49280" y="10005"/>
                    <a:pt x="50012" y="25848"/>
                  </a:cubicBezTo>
                  <a:cubicBezTo>
                    <a:pt x="50744" y="41692"/>
                    <a:pt x="40105" y="55935"/>
                    <a:pt x="26342" y="57615"/>
                  </a:cubicBezTo>
                  <a:cubicBezTo>
                    <a:pt x="12530" y="59296"/>
                    <a:pt x="768" y="47773"/>
                    <a:pt x="36" y="3193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7E28C362-D405-64B3-739C-CAD1CA0B2AE4}"/>
                </a:ext>
              </a:extLst>
            </p:cNvPr>
            <p:cNvSpPr/>
            <p:nvPr/>
          </p:nvSpPr>
          <p:spPr>
            <a:xfrm>
              <a:off x="1255859" y="5739594"/>
              <a:ext cx="50048" cy="57779"/>
            </a:xfrm>
            <a:custGeom>
              <a:avLst/>
              <a:gdLst>
                <a:gd name="connsiteX0" fmla="*/ 36 w 50048"/>
                <a:gd name="connsiteY0" fmla="*/ 31930 h 57779"/>
                <a:gd name="connsiteX1" fmla="*/ 23706 w 50048"/>
                <a:gd name="connsiteY1" fmla="*/ 163 h 57779"/>
                <a:gd name="connsiteX2" fmla="*/ 50012 w 50048"/>
                <a:gd name="connsiteY2" fmla="*/ 25848 h 57779"/>
                <a:gd name="connsiteX3" fmla="*/ 26342 w 50048"/>
                <a:gd name="connsiteY3" fmla="*/ 57615 h 57779"/>
                <a:gd name="connsiteX4" fmla="*/ 36 w 50048"/>
                <a:gd name="connsiteY4" fmla="*/ 31930 h 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048" h="57779">
                  <a:moveTo>
                    <a:pt x="36" y="31930"/>
                  </a:moveTo>
                  <a:cubicBezTo>
                    <a:pt x="-696" y="16086"/>
                    <a:pt x="9943" y="1843"/>
                    <a:pt x="23706" y="163"/>
                  </a:cubicBezTo>
                  <a:cubicBezTo>
                    <a:pt x="37518" y="-1518"/>
                    <a:pt x="49280" y="10005"/>
                    <a:pt x="50012" y="25848"/>
                  </a:cubicBezTo>
                  <a:cubicBezTo>
                    <a:pt x="50745" y="41692"/>
                    <a:pt x="40105" y="55935"/>
                    <a:pt x="26342" y="57615"/>
                  </a:cubicBezTo>
                  <a:cubicBezTo>
                    <a:pt x="12530" y="59296"/>
                    <a:pt x="768" y="47853"/>
                    <a:pt x="36" y="3193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A859B716-233D-CFB0-841D-2BCD2ECB3DCD}"/>
                </a:ext>
              </a:extLst>
            </p:cNvPr>
            <p:cNvSpPr/>
            <p:nvPr/>
          </p:nvSpPr>
          <p:spPr>
            <a:xfrm>
              <a:off x="1150488" y="5757758"/>
              <a:ext cx="50048" cy="57778"/>
            </a:xfrm>
            <a:custGeom>
              <a:avLst/>
              <a:gdLst>
                <a:gd name="connsiteX0" fmla="*/ 36 w 50048"/>
                <a:gd name="connsiteY0" fmla="*/ 31930 h 57778"/>
                <a:gd name="connsiteX1" fmla="*/ 23706 w 50048"/>
                <a:gd name="connsiteY1" fmla="*/ 163 h 57778"/>
                <a:gd name="connsiteX2" fmla="*/ 50012 w 50048"/>
                <a:gd name="connsiteY2" fmla="*/ 25848 h 57778"/>
                <a:gd name="connsiteX3" fmla="*/ 26342 w 50048"/>
                <a:gd name="connsiteY3" fmla="*/ 57615 h 57778"/>
                <a:gd name="connsiteX4" fmla="*/ 36 w 50048"/>
                <a:gd name="connsiteY4" fmla="*/ 31930 h 57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048" h="57778">
                  <a:moveTo>
                    <a:pt x="36" y="31930"/>
                  </a:moveTo>
                  <a:cubicBezTo>
                    <a:pt x="-696" y="16086"/>
                    <a:pt x="9943" y="1843"/>
                    <a:pt x="23706" y="163"/>
                  </a:cubicBezTo>
                  <a:cubicBezTo>
                    <a:pt x="37518" y="-1518"/>
                    <a:pt x="49280" y="10005"/>
                    <a:pt x="50012" y="25848"/>
                  </a:cubicBezTo>
                  <a:cubicBezTo>
                    <a:pt x="50745" y="41692"/>
                    <a:pt x="40105" y="55935"/>
                    <a:pt x="26342" y="57615"/>
                  </a:cubicBezTo>
                  <a:cubicBezTo>
                    <a:pt x="12530" y="59296"/>
                    <a:pt x="768" y="47773"/>
                    <a:pt x="36" y="3193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64895455-9E8E-6C44-5B58-4BD53E5E0010}"/>
                </a:ext>
              </a:extLst>
            </p:cNvPr>
            <p:cNvSpPr/>
            <p:nvPr/>
          </p:nvSpPr>
          <p:spPr>
            <a:xfrm>
              <a:off x="1506671" y="5552353"/>
              <a:ext cx="50048" cy="57779"/>
            </a:xfrm>
            <a:custGeom>
              <a:avLst/>
              <a:gdLst>
                <a:gd name="connsiteX0" fmla="*/ 36 w 50048"/>
                <a:gd name="connsiteY0" fmla="*/ 31930 h 57779"/>
                <a:gd name="connsiteX1" fmla="*/ 23706 w 50048"/>
                <a:gd name="connsiteY1" fmla="*/ 163 h 57779"/>
                <a:gd name="connsiteX2" fmla="*/ 50012 w 50048"/>
                <a:gd name="connsiteY2" fmla="*/ 25848 h 57779"/>
                <a:gd name="connsiteX3" fmla="*/ 26342 w 50048"/>
                <a:gd name="connsiteY3" fmla="*/ 57615 h 57779"/>
                <a:gd name="connsiteX4" fmla="*/ 36 w 50048"/>
                <a:gd name="connsiteY4" fmla="*/ 31930 h 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048" h="57779">
                  <a:moveTo>
                    <a:pt x="36" y="31930"/>
                  </a:moveTo>
                  <a:cubicBezTo>
                    <a:pt x="-696" y="16086"/>
                    <a:pt x="9943" y="1843"/>
                    <a:pt x="23706" y="163"/>
                  </a:cubicBezTo>
                  <a:cubicBezTo>
                    <a:pt x="37518" y="-1518"/>
                    <a:pt x="49281" y="10005"/>
                    <a:pt x="50012" y="25848"/>
                  </a:cubicBezTo>
                  <a:cubicBezTo>
                    <a:pt x="50745" y="41692"/>
                    <a:pt x="40105" y="55935"/>
                    <a:pt x="26342" y="57615"/>
                  </a:cubicBezTo>
                  <a:cubicBezTo>
                    <a:pt x="12481" y="59296"/>
                    <a:pt x="719" y="47853"/>
                    <a:pt x="36" y="3193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FA43054A-5BE3-A9F5-6E72-15FB094374C3}"/>
                </a:ext>
              </a:extLst>
            </p:cNvPr>
            <p:cNvSpPr/>
            <p:nvPr/>
          </p:nvSpPr>
          <p:spPr>
            <a:xfrm>
              <a:off x="1592090" y="5581207"/>
              <a:ext cx="36413" cy="42014"/>
            </a:xfrm>
            <a:custGeom>
              <a:avLst/>
              <a:gdLst>
                <a:gd name="connsiteX0" fmla="*/ 26 w 36413"/>
                <a:gd name="connsiteY0" fmla="*/ 23240 h 42014"/>
                <a:gd name="connsiteX1" fmla="*/ 17255 w 36413"/>
                <a:gd name="connsiteY1" fmla="*/ 115 h 42014"/>
                <a:gd name="connsiteX2" fmla="*/ 36387 w 36413"/>
                <a:gd name="connsiteY2" fmla="*/ 18759 h 42014"/>
                <a:gd name="connsiteX3" fmla="*/ 19158 w 36413"/>
                <a:gd name="connsiteY3" fmla="*/ 41884 h 42014"/>
                <a:gd name="connsiteX4" fmla="*/ 26 w 36413"/>
                <a:gd name="connsiteY4" fmla="*/ 23240 h 4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13" h="42014">
                  <a:moveTo>
                    <a:pt x="26" y="23240"/>
                  </a:moveTo>
                  <a:cubicBezTo>
                    <a:pt x="-510" y="11718"/>
                    <a:pt x="7201" y="1395"/>
                    <a:pt x="17255" y="115"/>
                  </a:cubicBezTo>
                  <a:cubicBezTo>
                    <a:pt x="27309" y="-1085"/>
                    <a:pt x="35850" y="7237"/>
                    <a:pt x="36387" y="18759"/>
                  </a:cubicBezTo>
                  <a:cubicBezTo>
                    <a:pt x="36923" y="30282"/>
                    <a:pt x="29212" y="40604"/>
                    <a:pt x="19158" y="41884"/>
                  </a:cubicBezTo>
                  <a:cubicBezTo>
                    <a:pt x="9104" y="43165"/>
                    <a:pt x="515" y="34843"/>
                    <a:pt x="26" y="2324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366AB759-FD43-00D8-35FE-8324772D2C65}"/>
                </a:ext>
              </a:extLst>
            </p:cNvPr>
            <p:cNvSpPr/>
            <p:nvPr/>
          </p:nvSpPr>
          <p:spPr>
            <a:xfrm>
              <a:off x="1711856" y="5529669"/>
              <a:ext cx="39297" cy="45387"/>
            </a:xfrm>
            <a:custGeom>
              <a:avLst/>
              <a:gdLst>
                <a:gd name="connsiteX0" fmla="*/ 29 w 39297"/>
                <a:gd name="connsiteY0" fmla="*/ 25087 h 45387"/>
                <a:gd name="connsiteX1" fmla="*/ 18624 w 39297"/>
                <a:gd name="connsiteY1" fmla="*/ 122 h 45387"/>
                <a:gd name="connsiteX2" fmla="*/ 39269 w 39297"/>
                <a:gd name="connsiteY2" fmla="*/ 20286 h 45387"/>
                <a:gd name="connsiteX3" fmla="*/ 20674 w 39297"/>
                <a:gd name="connsiteY3" fmla="*/ 45252 h 45387"/>
                <a:gd name="connsiteX4" fmla="*/ 29 w 39297"/>
                <a:gd name="connsiteY4" fmla="*/ 25087 h 45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297" h="45387">
                  <a:moveTo>
                    <a:pt x="29" y="25087"/>
                  </a:moveTo>
                  <a:cubicBezTo>
                    <a:pt x="-557" y="12604"/>
                    <a:pt x="7789" y="1482"/>
                    <a:pt x="18624" y="122"/>
                  </a:cubicBezTo>
                  <a:cubicBezTo>
                    <a:pt x="29459" y="-1159"/>
                    <a:pt x="38732" y="7803"/>
                    <a:pt x="39269" y="20286"/>
                  </a:cubicBezTo>
                  <a:cubicBezTo>
                    <a:pt x="39854" y="32769"/>
                    <a:pt x="31508" y="43891"/>
                    <a:pt x="20674" y="45252"/>
                  </a:cubicBezTo>
                  <a:cubicBezTo>
                    <a:pt x="9839" y="46612"/>
                    <a:pt x="615" y="37570"/>
                    <a:pt x="29" y="25087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FFA3D8F3-24A2-38DE-E604-99977FAB4BF0}"/>
                </a:ext>
              </a:extLst>
            </p:cNvPr>
            <p:cNvSpPr/>
            <p:nvPr/>
          </p:nvSpPr>
          <p:spPr>
            <a:xfrm>
              <a:off x="1678777" y="5844566"/>
              <a:ext cx="75391" cy="52577"/>
            </a:xfrm>
            <a:custGeom>
              <a:avLst/>
              <a:gdLst>
                <a:gd name="connsiteX0" fmla="*/ 18 w 75391"/>
                <a:gd name="connsiteY0" fmla="*/ 30900 h 52577"/>
                <a:gd name="connsiteX1" fmla="*/ 36524 w 75391"/>
                <a:gd name="connsiteY1" fmla="*/ 414 h 52577"/>
                <a:gd name="connsiteX2" fmla="*/ 75374 w 75391"/>
                <a:gd name="connsiteY2" fmla="*/ 21698 h 52577"/>
                <a:gd name="connsiteX3" fmla="*/ 38867 w 75391"/>
                <a:gd name="connsiteY3" fmla="*/ 52185 h 52577"/>
                <a:gd name="connsiteX4" fmla="*/ 18 w 75391"/>
                <a:gd name="connsiteY4" fmla="*/ 30900 h 52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391" h="52577">
                  <a:moveTo>
                    <a:pt x="18" y="30900"/>
                  </a:moveTo>
                  <a:cubicBezTo>
                    <a:pt x="-617" y="16577"/>
                    <a:pt x="15733" y="2974"/>
                    <a:pt x="36524" y="414"/>
                  </a:cubicBezTo>
                  <a:cubicBezTo>
                    <a:pt x="57364" y="-2147"/>
                    <a:pt x="74739" y="7455"/>
                    <a:pt x="75374" y="21698"/>
                  </a:cubicBezTo>
                  <a:cubicBezTo>
                    <a:pt x="76008" y="36021"/>
                    <a:pt x="59658" y="49624"/>
                    <a:pt x="38867" y="52185"/>
                  </a:cubicBezTo>
                  <a:cubicBezTo>
                    <a:pt x="18076" y="54665"/>
                    <a:pt x="652" y="45143"/>
                    <a:pt x="18" y="3090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91D97907-AE4B-A984-1E06-88DCAB04A6AF}"/>
                </a:ext>
              </a:extLst>
            </p:cNvPr>
            <p:cNvSpPr/>
            <p:nvPr/>
          </p:nvSpPr>
          <p:spPr>
            <a:xfrm>
              <a:off x="1426011" y="5811011"/>
              <a:ext cx="58752" cy="47372"/>
            </a:xfrm>
            <a:custGeom>
              <a:avLst/>
              <a:gdLst>
                <a:gd name="connsiteX0" fmla="*/ 20 w 58752"/>
                <a:gd name="connsiteY0" fmla="*/ 27247 h 47372"/>
                <a:gd name="connsiteX1" fmla="*/ 28327 w 58752"/>
                <a:gd name="connsiteY1" fmla="*/ 281 h 47372"/>
                <a:gd name="connsiteX2" fmla="*/ 58732 w 58752"/>
                <a:gd name="connsiteY2" fmla="*/ 20126 h 47372"/>
                <a:gd name="connsiteX3" fmla="*/ 30425 w 58752"/>
                <a:gd name="connsiteY3" fmla="*/ 47092 h 47372"/>
                <a:gd name="connsiteX4" fmla="*/ 20 w 58752"/>
                <a:gd name="connsiteY4" fmla="*/ 27247 h 4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752" h="47372">
                  <a:moveTo>
                    <a:pt x="20" y="27247"/>
                  </a:moveTo>
                  <a:cubicBezTo>
                    <a:pt x="-566" y="14284"/>
                    <a:pt x="12074" y="2202"/>
                    <a:pt x="28327" y="281"/>
                  </a:cubicBezTo>
                  <a:cubicBezTo>
                    <a:pt x="44530" y="-1719"/>
                    <a:pt x="58147" y="7163"/>
                    <a:pt x="58732" y="20126"/>
                  </a:cubicBezTo>
                  <a:cubicBezTo>
                    <a:pt x="59318" y="33089"/>
                    <a:pt x="46678" y="45171"/>
                    <a:pt x="30425" y="47092"/>
                  </a:cubicBezTo>
                  <a:cubicBezTo>
                    <a:pt x="14222" y="49092"/>
                    <a:pt x="605" y="40210"/>
                    <a:pt x="20" y="27247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51" name="Graphic 250">
            <a:extLst>
              <a:ext uri="{FF2B5EF4-FFF2-40B4-BE49-F238E27FC236}">
                <a16:creationId xmlns:a16="http://schemas.microsoft.com/office/drawing/2014/main" id="{FE6089E3-CF35-F52A-2919-2BFC026179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2703" y="393755"/>
            <a:ext cx="4312593" cy="2495550"/>
          </a:xfrm>
          <a:prstGeom prst="rect">
            <a:avLst/>
          </a:prstGeom>
        </p:spPr>
      </p:pic>
      <p:pic>
        <p:nvPicPr>
          <p:cNvPr id="252" name="Picture 251">
            <a:extLst>
              <a:ext uri="{FF2B5EF4-FFF2-40B4-BE49-F238E27FC236}">
                <a16:creationId xmlns:a16="http://schemas.microsoft.com/office/drawing/2014/main" id="{6AC7983C-AEB7-C7FC-4159-B81642A15E8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551" y="545674"/>
            <a:ext cx="1168595" cy="1168595"/>
          </a:xfrm>
          <a:prstGeom prst="rect">
            <a:avLst/>
          </a:prstGeom>
        </p:spPr>
      </p:pic>
      <p:pic>
        <p:nvPicPr>
          <p:cNvPr id="253" name="Picture 252">
            <a:extLst>
              <a:ext uri="{FF2B5EF4-FFF2-40B4-BE49-F238E27FC236}">
                <a16:creationId xmlns:a16="http://schemas.microsoft.com/office/drawing/2014/main" id="{29D3B0F4-E477-D79F-5D65-76638E8363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3" y="854947"/>
            <a:ext cx="1061107" cy="1061107"/>
          </a:xfrm>
          <a:prstGeom prst="rect">
            <a:avLst/>
          </a:prstGeom>
        </p:spPr>
      </p:pic>
      <p:pic>
        <p:nvPicPr>
          <p:cNvPr id="254" name="Picture 253">
            <a:extLst>
              <a:ext uri="{FF2B5EF4-FFF2-40B4-BE49-F238E27FC236}">
                <a16:creationId xmlns:a16="http://schemas.microsoft.com/office/drawing/2014/main" id="{6F695AC1-9BF0-0169-6231-23EBD047B09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7465">
            <a:off x="2536071" y="1480932"/>
            <a:ext cx="1127571" cy="1127571"/>
          </a:xfrm>
          <a:prstGeom prst="rect">
            <a:avLst/>
          </a:prstGeom>
        </p:spPr>
      </p:pic>
      <p:pic>
        <p:nvPicPr>
          <p:cNvPr id="255" name="Picture 254">
            <a:extLst>
              <a:ext uri="{FF2B5EF4-FFF2-40B4-BE49-F238E27FC236}">
                <a16:creationId xmlns:a16="http://schemas.microsoft.com/office/drawing/2014/main" id="{451213EB-39A0-4280-39A5-03375FAB5E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412" y="5085116"/>
            <a:ext cx="647700" cy="904875"/>
          </a:xfrm>
          <a:prstGeom prst="rect">
            <a:avLst/>
          </a:prstGeom>
        </p:spPr>
      </p:pic>
      <p:pic>
        <p:nvPicPr>
          <p:cNvPr id="256" name="Picture 255">
            <a:hlinkClick r:id="rId14" action="ppaction://hlinksldjump"/>
            <a:extLst>
              <a:ext uri="{FF2B5EF4-FFF2-40B4-BE49-F238E27FC236}">
                <a16:creationId xmlns:a16="http://schemas.microsoft.com/office/drawing/2014/main" id="{1DD956C5-A354-EC64-9B2C-7E1EAD14681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419" y="5852160"/>
            <a:ext cx="1180821" cy="998220"/>
          </a:xfrm>
          <a:prstGeom prst="rect">
            <a:avLst/>
          </a:prstGeom>
        </p:spPr>
      </p:pic>
      <p:pic>
        <p:nvPicPr>
          <p:cNvPr id="257" name="vuidehoc">
            <a:hlinkClick r:id="" action="ppaction://media"/>
            <a:extLst>
              <a:ext uri="{FF2B5EF4-FFF2-40B4-BE49-F238E27FC236}">
                <a16:creationId xmlns:a16="http://schemas.microsoft.com/office/drawing/2014/main" id="{283BE92E-C7CC-3E9E-3715-3F6EC5DA1C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2703" y="-671549"/>
            <a:ext cx="609600" cy="609600"/>
          </a:xfrm>
          <a:prstGeom prst="rect">
            <a:avLst/>
          </a:prstGeom>
        </p:spPr>
      </p:pic>
      <p:cxnSp>
        <p:nvCxnSpPr>
          <p:cNvPr id="258" name="Straight Connector 257">
            <a:extLst>
              <a:ext uri="{FF2B5EF4-FFF2-40B4-BE49-F238E27FC236}">
                <a16:creationId xmlns:a16="http://schemas.microsoft.com/office/drawing/2014/main" id="{378DA961-1DB0-3CE2-3761-F3D8E04CC58E}"/>
              </a:ext>
            </a:extLst>
          </p:cNvPr>
          <p:cNvCxnSpPr>
            <a:cxnSpLocks/>
          </p:cNvCxnSpPr>
          <p:nvPr/>
        </p:nvCxnSpPr>
        <p:spPr>
          <a:xfrm>
            <a:off x="1143654" y="1843087"/>
            <a:ext cx="0" cy="7937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1228C690-0639-4B43-56EF-D6237C8D3A87}"/>
              </a:ext>
            </a:extLst>
          </p:cNvPr>
          <p:cNvGrpSpPr/>
          <p:nvPr/>
        </p:nvGrpSpPr>
        <p:grpSpPr>
          <a:xfrm>
            <a:off x="236022" y="2341720"/>
            <a:ext cx="1273739" cy="1269467"/>
            <a:chOff x="236022" y="2341720"/>
            <a:chExt cx="1273739" cy="1269467"/>
          </a:xfrm>
        </p:grpSpPr>
        <p:pic>
          <p:nvPicPr>
            <p:cNvPr id="260" name="Graphic 259">
              <a:extLst>
                <a:ext uri="{FF2B5EF4-FFF2-40B4-BE49-F238E27FC236}">
                  <a16:creationId xmlns:a16="http://schemas.microsoft.com/office/drawing/2014/main" id="{AF9D972A-32B7-68B8-5660-68FC064081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 rot="20949182">
              <a:off x="236022" y="2341720"/>
              <a:ext cx="1269467" cy="1269467"/>
            </a:xfrm>
            <a:prstGeom prst="rect">
              <a:avLst/>
            </a:prstGeom>
          </p:spPr>
        </p:pic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7D236E51-2054-3066-DDB2-3C9BCD16AE79}"/>
                </a:ext>
              </a:extLst>
            </p:cNvPr>
            <p:cNvSpPr txBox="1"/>
            <p:nvPr/>
          </p:nvSpPr>
          <p:spPr>
            <a:xfrm rot="1381839">
              <a:off x="261532" y="2757342"/>
              <a:ext cx="12482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/>
                  <a:sym typeface="Arial"/>
                </a:rPr>
                <a:t>Lật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</p:grp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4B71B751-D7C3-2C86-323E-2E811A8E408C}"/>
              </a:ext>
            </a:extLst>
          </p:cNvPr>
          <p:cNvCxnSpPr>
            <a:cxnSpLocks/>
          </p:cNvCxnSpPr>
          <p:nvPr/>
        </p:nvCxnSpPr>
        <p:spPr>
          <a:xfrm>
            <a:off x="1804054" y="1648027"/>
            <a:ext cx="0" cy="161587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4618B40A-08CB-A927-CA72-F01157C1CAEC}"/>
              </a:ext>
            </a:extLst>
          </p:cNvPr>
          <p:cNvGrpSpPr/>
          <p:nvPr/>
        </p:nvGrpSpPr>
        <p:grpSpPr>
          <a:xfrm rot="663374">
            <a:off x="1021476" y="3064910"/>
            <a:ext cx="1438275" cy="1438275"/>
            <a:chOff x="1002426" y="3445910"/>
            <a:chExt cx="1438275" cy="1438275"/>
          </a:xfrm>
        </p:grpSpPr>
        <p:pic>
          <p:nvPicPr>
            <p:cNvPr id="264" name="Graphic 263">
              <a:extLst>
                <a:ext uri="{FF2B5EF4-FFF2-40B4-BE49-F238E27FC236}">
                  <a16:creationId xmlns:a16="http://schemas.microsoft.com/office/drawing/2014/main" id="{0B10700E-BBCF-D913-F3AF-2D52629C1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 rot="18678296">
              <a:off x="1002426" y="3445910"/>
              <a:ext cx="1438275" cy="1438275"/>
            </a:xfrm>
            <a:prstGeom prst="rect">
              <a:avLst/>
            </a:prstGeom>
          </p:spPr>
        </p:pic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8A9C7D1D-783B-B1DE-6C4E-30237F91A73A}"/>
                </a:ext>
              </a:extLst>
            </p:cNvPr>
            <p:cNvSpPr txBox="1"/>
            <p:nvPr/>
          </p:nvSpPr>
          <p:spPr>
            <a:xfrm>
              <a:off x="1090324" y="4010442"/>
              <a:ext cx="12482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/>
                  <a:sym typeface="Arial"/>
                </a:rPr>
                <a:t>mảnh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</p:grpSp>
      <p:cxnSp>
        <p:nvCxnSpPr>
          <p:cNvPr id="266" name="Straight Connector 265">
            <a:extLst>
              <a:ext uri="{FF2B5EF4-FFF2-40B4-BE49-F238E27FC236}">
                <a16:creationId xmlns:a16="http://schemas.microsoft.com/office/drawing/2014/main" id="{F169A71C-43C4-9B09-A7C4-B3BFD489F1E2}"/>
              </a:ext>
            </a:extLst>
          </p:cNvPr>
          <p:cNvCxnSpPr>
            <a:cxnSpLocks/>
          </p:cNvCxnSpPr>
          <p:nvPr/>
        </p:nvCxnSpPr>
        <p:spPr>
          <a:xfrm>
            <a:off x="3094315" y="2384890"/>
            <a:ext cx="0" cy="7937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C4CA7CAD-46DA-CE94-5C57-D88BB8DD3EAD}"/>
              </a:ext>
            </a:extLst>
          </p:cNvPr>
          <p:cNvGrpSpPr/>
          <p:nvPr/>
        </p:nvGrpSpPr>
        <p:grpSpPr>
          <a:xfrm>
            <a:off x="2480836" y="3230508"/>
            <a:ext cx="1476375" cy="1476375"/>
            <a:chOff x="2480836" y="3230508"/>
            <a:chExt cx="1476375" cy="1476375"/>
          </a:xfrm>
        </p:grpSpPr>
        <p:pic>
          <p:nvPicPr>
            <p:cNvPr id="268" name="Graphic 267">
              <a:extLst>
                <a:ext uri="{FF2B5EF4-FFF2-40B4-BE49-F238E27FC236}">
                  <a16:creationId xmlns:a16="http://schemas.microsoft.com/office/drawing/2014/main" id="{C4A3DA8C-AF78-767C-0F8B-65A455296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 rot="7473707">
              <a:off x="2480836" y="3230508"/>
              <a:ext cx="1476375" cy="1476375"/>
            </a:xfrm>
            <a:prstGeom prst="rect">
              <a:avLst/>
            </a:prstGeom>
          </p:spPr>
        </p:pic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D261AFD0-3B2B-2084-AB27-9BB0745DC0B8}"/>
                </a:ext>
              </a:extLst>
            </p:cNvPr>
            <p:cNvSpPr txBox="1"/>
            <p:nvPr/>
          </p:nvSpPr>
          <p:spPr>
            <a:xfrm rot="20776468">
              <a:off x="2542671" y="3593562"/>
              <a:ext cx="12482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/>
                  <a:sym typeface="Arial"/>
                </a:rPr>
                <a:t>ghép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70" name="Picture 269">
            <a:extLst>
              <a:ext uri="{FF2B5EF4-FFF2-40B4-BE49-F238E27FC236}">
                <a16:creationId xmlns:a16="http://schemas.microsoft.com/office/drawing/2014/main" id="{29332CF9-6DEE-A885-7AFF-D8FECBF9FD79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162" y="10728"/>
            <a:ext cx="554408" cy="61869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09D758A-F02B-34FB-5EB0-41D640D5E866}"/>
              </a:ext>
            </a:extLst>
          </p:cNvPr>
          <p:cNvSpPr/>
          <p:nvPr/>
        </p:nvSpPr>
        <p:spPr>
          <a:xfrm>
            <a:off x="4305959" y="738002"/>
            <a:ext cx="7564229" cy="3204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124" name="den1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99" y="739513"/>
            <a:ext cx="2651990" cy="2651990"/>
          </a:xfrm>
          <a:prstGeom prst="rect">
            <a:avLst/>
          </a:prstGeom>
        </p:spPr>
      </p:pic>
      <p:pic>
        <p:nvPicPr>
          <p:cNvPr id="125" name="den2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6" y="1090663"/>
            <a:ext cx="2639810" cy="2639810"/>
          </a:xfrm>
          <a:prstGeom prst="rect">
            <a:avLst/>
          </a:prstGeom>
        </p:spPr>
      </p:pic>
      <p:pic>
        <p:nvPicPr>
          <p:cNvPr id="126" name="den3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378" y="738002"/>
            <a:ext cx="2639810" cy="2645893"/>
          </a:xfrm>
          <a:prstGeom prst="rect">
            <a:avLst/>
          </a:prstGeom>
        </p:spPr>
      </p:pic>
      <p:pic>
        <p:nvPicPr>
          <p:cNvPr id="159" name="Picture 158">
            <a:hlinkClick r:id="rId27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419" y="5852160"/>
            <a:ext cx="1180821" cy="998220"/>
          </a:xfrm>
          <a:prstGeom prst="rect">
            <a:avLst/>
          </a:prstGeom>
        </p:spPr>
      </p:pic>
      <p:pic>
        <p:nvPicPr>
          <p:cNvPr id="4" name="vuideho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2703" y="-671549"/>
            <a:ext cx="609600" cy="609600"/>
          </a:xfrm>
          <a:prstGeom prst="rect">
            <a:avLst/>
          </a:prstGeom>
        </p:spPr>
      </p:pic>
      <p:pic>
        <p:nvPicPr>
          <p:cNvPr id="139" name="mau1">
            <a:hlinkClick r:id="rId28" action="ppaction://hlinksldjump"/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99" y="739513"/>
            <a:ext cx="2651990" cy="2651990"/>
          </a:xfrm>
          <a:prstGeom prst="rect">
            <a:avLst/>
          </a:prstGeom>
        </p:spPr>
      </p:pic>
      <p:pic>
        <p:nvPicPr>
          <p:cNvPr id="140" name="mau2">
            <a:hlinkClick r:id="rId30" action="ppaction://hlinksldjump"/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6" y="1090663"/>
            <a:ext cx="2633741" cy="2639810"/>
          </a:xfrm>
          <a:prstGeom prst="rect">
            <a:avLst/>
          </a:prstGeom>
        </p:spPr>
      </p:pic>
      <p:pic>
        <p:nvPicPr>
          <p:cNvPr id="141" name="mau3">
            <a:hlinkClick r:id="rId32" action="ppaction://hlinksldjump"/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378" y="738002"/>
            <a:ext cx="2639810" cy="263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097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058" fill="hold"/>
                                        <p:tgtEl>
                                          <p:spTgt spid="2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7470B91-094B-D0A0-C5C3-B64206F33ADD}"/>
              </a:ext>
            </a:extLst>
          </p:cNvPr>
          <p:cNvGrpSpPr/>
          <p:nvPr/>
        </p:nvGrpSpPr>
        <p:grpSpPr>
          <a:xfrm>
            <a:off x="474245" y="320075"/>
            <a:ext cx="10143447" cy="3650367"/>
            <a:chOff x="474246" y="246317"/>
            <a:chExt cx="6530818" cy="3724125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26F47B7-ED5A-94B7-4B0F-8B7027A6F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74246" y="246317"/>
              <a:ext cx="6530818" cy="3724125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E19EF00-DA3A-2070-5649-E8911E3BC7B5}"/>
                </a:ext>
              </a:extLst>
            </p:cNvPr>
            <p:cNvSpPr txBox="1"/>
            <p:nvPr/>
          </p:nvSpPr>
          <p:spPr>
            <a:xfrm>
              <a:off x="915158" y="589919"/>
              <a:ext cx="5859512" cy="2103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1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: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Tiết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kiệm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tiền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ăn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sáng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để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giúp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đỡ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có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hoàn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cảnh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khó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khăn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, là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hành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động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yêu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quý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bè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Đúng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hay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sai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1E311E3-852A-5350-FBB3-98DEAE359640}"/>
              </a:ext>
            </a:extLst>
          </p:cNvPr>
          <p:cNvGrpSpPr/>
          <p:nvPr/>
        </p:nvGrpSpPr>
        <p:grpSpPr>
          <a:xfrm>
            <a:off x="6096000" y="3897342"/>
            <a:ext cx="3751140" cy="1280714"/>
            <a:chOff x="3883184" y="3420006"/>
            <a:chExt cx="5875678" cy="2772629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F17F4567-0EF0-304D-7E1E-6F3E16356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flipH="1">
              <a:off x="3883184" y="3420006"/>
              <a:ext cx="5875678" cy="277262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6F4B23-ADED-7055-8D7C-5022E8AAB4AF}"/>
                </a:ext>
              </a:extLst>
            </p:cNvPr>
            <p:cNvSpPr txBox="1"/>
            <p:nvPr/>
          </p:nvSpPr>
          <p:spPr>
            <a:xfrm>
              <a:off x="5097599" y="3911406"/>
              <a:ext cx="4661263" cy="1948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lang="en-US" sz="3200" dirty="0">
                  <a:latin typeface="UTM Avo" panose="02040603050506020204" pitchFamily="18" charset="0"/>
                </a:rPr>
                <a:t>ĐÚNG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FF844CC-D283-C44E-E17F-D3C6CF3CB818}"/>
              </a:ext>
            </a:extLst>
          </p:cNvPr>
          <p:cNvGrpSpPr/>
          <p:nvPr/>
        </p:nvGrpSpPr>
        <p:grpSpPr>
          <a:xfrm>
            <a:off x="38100" y="4205477"/>
            <a:ext cx="2368982" cy="2415754"/>
            <a:chOff x="192357" y="4793336"/>
            <a:chExt cx="2368982" cy="2415754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D918D406-E323-B121-2016-AFC998F14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20949182">
              <a:off x="192357" y="4793336"/>
              <a:ext cx="1269467" cy="1269467"/>
            </a:xfrm>
            <a:prstGeom prst="rect">
              <a:avLst/>
            </a:prstGeom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BB1CD744-AC57-73AD-9BFB-9C15DDE5E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rot="19341670">
              <a:off x="289495" y="5533881"/>
              <a:ext cx="1438275" cy="1438275"/>
            </a:xfrm>
            <a:prstGeom prst="rect">
              <a:avLst/>
            </a:prstGeom>
          </p:spPr>
        </p:pic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8DDA53BD-A2DD-42C4-12F4-7F29E69A12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7473707">
              <a:off x="1084964" y="5732715"/>
              <a:ext cx="1476375" cy="1476375"/>
            </a:xfrm>
            <a:prstGeom prst="rect">
              <a:avLst/>
            </a:prstGeom>
          </p:spPr>
        </p:pic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EF82F06B-086A-927B-33DB-A10A2123769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162" y="10728"/>
            <a:ext cx="554408" cy="61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461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7470B91-094B-D0A0-C5C3-B64206F33ADD}"/>
              </a:ext>
            </a:extLst>
          </p:cNvPr>
          <p:cNvGrpSpPr/>
          <p:nvPr/>
        </p:nvGrpSpPr>
        <p:grpSpPr>
          <a:xfrm>
            <a:off x="474246" y="320075"/>
            <a:ext cx="8084963" cy="3650367"/>
            <a:chOff x="474246" y="246317"/>
            <a:chExt cx="6530818" cy="3724125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26F47B7-ED5A-94B7-4B0F-8B7027A6F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74246" y="246317"/>
              <a:ext cx="6530818" cy="3724125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E19EF00-DA3A-2070-5649-E8911E3BC7B5}"/>
                </a:ext>
              </a:extLst>
            </p:cNvPr>
            <p:cNvSpPr txBox="1"/>
            <p:nvPr/>
          </p:nvSpPr>
          <p:spPr>
            <a:xfrm>
              <a:off x="915158" y="589919"/>
              <a:ext cx="5477219" cy="2103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2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: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Thấy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buồn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rủ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cùng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ra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chơi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trò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chơi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cùng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, là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việc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làm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không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yêu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quý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bè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Đúng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hay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sai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1E311E3-852A-5350-FBB3-98DEAE359640}"/>
              </a:ext>
            </a:extLst>
          </p:cNvPr>
          <p:cNvGrpSpPr/>
          <p:nvPr/>
        </p:nvGrpSpPr>
        <p:grpSpPr>
          <a:xfrm>
            <a:off x="6096000" y="3897342"/>
            <a:ext cx="4383014" cy="1280714"/>
            <a:chOff x="3883184" y="3420006"/>
            <a:chExt cx="6865428" cy="2772629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F17F4567-0EF0-304D-7E1E-6F3E16356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flipH="1">
              <a:off x="3883184" y="3420006"/>
              <a:ext cx="5875678" cy="277262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6F4B23-ADED-7055-8D7C-5022E8AAB4AF}"/>
                </a:ext>
              </a:extLst>
            </p:cNvPr>
            <p:cNvSpPr txBox="1"/>
            <p:nvPr/>
          </p:nvSpPr>
          <p:spPr>
            <a:xfrm>
              <a:off x="6087349" y="3823441"/>
              <a:ext cx="4661263" cy="1265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lang="en-US" sz="3200" dirty="0">
                  <a:latin typeface="UTM Avo" panose="02040603050506020204" pitchFamily="18" charset="0"/>
                </a:rPr>
                <a:t>  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/>
                  <a:sym typeface="Arial"/>
                </a:rPr>
                <a:t>SAI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FF844CC-D283-C44E-E17F-D3C6CF3CB818}"/>
              </a:ext>
            </a:extLst>
          </p:cNvPr>
          <p:cNvGrpSpPr/>
          <p:nvPr/>
        </p:nvGrpSpPr>
        <p:grpSpPr>
          <a:xfrm>
            <a:off x="38100" y="4205477"/>
            <a:ext cx="2368982" cy="2415754"/>
            <a:chOff x="192357" y="4793336"/>
            <a:chExt cx="2368982" cy="2415754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D918D406-E323-B121-2016-AFC998F14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20949182">
              <a:off x="192357" y="4793336"/>
              <a:ext cx="1269467" cy="1269467"/>
            </a:xfrm>
            <a:prstGeom prst="rect">
              <a:avLst/>
            </a:prstGeom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BB1CD744-AC57-73AD-9BFB-9C15DDE5E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rot="19341670">
              <a:off x="289495" y="5533881"/>
              <a:ext cx="1438275" cy="1438275"/>
            </a:xfrm>
            <a:prstGeom prst="rect">
              <a:avLst/>
            </a:prstGeom>
          </p:spPr>
        </p:pic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8DDA53BD-A2DD-42C4-12F4-7F29E69A12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7473707">
              <a:off x="1084964" y="5732715"/>
              <a:ext cx="1476375" cy="1476375"/>
            </a:xfrm>
            <a:prstGeom prst="rect">
              <a:avLst/>
            </a:prstGeom>
          </p:spPr>
        </p:pic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EF82F06B-086A-927B-33DB-A10A2123769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162" y="10728"/>
            <a:ext cx="554408" cy="618694"/>
          </a:xfrm>
          <a:prstGeom prst="rect">
            <a:avLst/>
          </a:prstGeom>
        </p:spPr>
      </p:pic>
      <p:pic>
        <p:nvPicPr>
          <p:cNvPr id="5" name="Graphic 4" descr="Badge Cross outline">
            <a:extLst>
              <a:ext uri="{FF2B5EF4-FFF2-40B4-BE49-F238E27FC236}">
                <a16:creationId xmlns:a16="http://schemas.microsoft.com/office/drawing/2014/main" id="{CE647FA3-BEF3-BB24-9537-98C6182436F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734719" y="390167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601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7470B91-094B-D0A0-C5C3-B64206F33ADD}"/>
              </a:ext>
            </a:extLst>
          </p:cNvPr>
          <p:cNvGrpSpPr/>
          <p:nvPr/>
        </p:nvGrpSpPr>
        <p:grpSpPr>
          <a:xfrm>
            <a:off x="474246" y="320075"/>
            <a:ext cx="9530888" cy="3650367"/>
            <a:chOff x="474246" y="246317"/>
            <a:chExt cx="6530818" cy="3724125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26F47B7-ED5A-94B7-4B0F-8B7027A6F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74246" y="246317"/>
              <a:ext cx="6530818" cy="3724125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E19EF00-DA3A-2070-5649-E8911E3BC7B5}"/>
                </a:ext>
              </a:extLst>
            </p:cNvPr>
            <p:cNvSpPr txBox="1"/>
            <p:nvPr/>
          </p:nvSpPr>
          <p:spPr>
            <a:xfrm>
              <a:off x="915158" y="589919"/>
              <a:ext cx="5477219" cy="2103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Câu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3: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Tin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quên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mang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bút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học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, Na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cho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mượn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bút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để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viết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bài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, là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việc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làm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thể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hiện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sự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yêu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quý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bè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Đúng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hay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sai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?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1E311E3-852A-5350-FBB3-98DEAE359640}"/>
              </a:ext>
            </a:extLst>
          </p:cNvPr>
          <p:cNvGrpSpPr/>
          <p:nvPr/>
        </p:nvGrpSpPr>
        <p:grpSpPr>
          <a:xfrm>
            <a:off x="6096000" y="3897342"/>
            <a:ext cx="3751140" cy="1280714"/>
            <a:chOff x="3883184" y="3420006"/>
            <a:chExt cx="5875678" cy="2772629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F17F4567-0EF0-304D-7E1E-6F3E16356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flipH="1">
              <a:off x="3883184" y="3420006"/>
              <a:ext cx="5875678" cy="277262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6F4B23-ADED-7055-8D7C-5022E8AAB4AF}"/>
                </a:ext>
              </a:extLst>
            </p:cNvPr>
            <p:cNvSpPr txBox="1"/>
            <p:nvPr/>
          </p:nvSpPr>
          <p:spPr>
            <a:xfrm>
              <a:off x="5097599" y="3911406"/>
              <a:ext cx="4661263" cy="1948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lang="en-US" sz="3200" dirty="0">
                  <a:latin typeface="UTM Avo" panose="02040603050506020204" pitchFamily="18" charset="0"/>
                </a:rPr>
                <a:t>ĐÚNG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FF844CC-D283-C44E-E17F-D3C6CF3CB818}"/>
              </a:ext>
            </a:extLst>
          </p:cNvPr>
          <p:cNvGrpSpPr/>
          <p:nvPr/>
        </p:nvGrpSpPr>
        <p:grpSpPr>
          <a:xfrm>
            <a:off x="38100" y="4205477"/>
            <a:ext cx="2368982" cy="2415754"/>
            <a:chOff x="192357" y="4793336"/>
            <a:chExt cx="2368982" cy="2415754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D918D406-E323-B121-2016-AFC998F14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20949182">
              <a:off x="192357" y="4793336"/>
              <a:ext cx="1269467" cy="1269467"/>
            </a:xfrm>
            <a:prstGeom prst="rect">
              <a:avLst/>
            </a:prstGeom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BB1CD744-AC57-73AD-9BFB-9C15DDE5E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rot="19341670">
              <a:off x="289495" y="5533881"/>
              <a:ext cx="1438275" cy="1438275"/>
            </a:xfrm>
            <a:prstGeom prst="rect">
              <a:avLst/>
            </a:prstGeom>
          </p:spPr>
        </p:pic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8DDA53BD-A2DD-42C4-12F4-7F29E69A12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7473707">
              <a:off x="1084964" y="5732715"/>
              <a:ext cx="1476375" cy="1476375"/>
            </a:xfrm>
            <a:prstGeom prst="rect">
              <a:avLst/>
            </a:prstGeom>
          </p:spPr>
        </p:pic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EF82F06B-086A-927B-33DB-A10A2123769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162" y="10728"/>
            <a:ext cx="554408" cy="61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4148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099D91E-0B2C-935C-CB2B-16A8C8D680B9}"/>
              </a:ext>
            </a:extLst>
          </p:cNvPr>
          <p:cNvGrpSpPr/>
          <p:nvPr/>
        </p:nvGrpSpPr>
        <p:grpSpPr>
          <a:xfrm>
            <a:off x="184211" y="816747"/>
            <a:ext cx="2736543" cy="1558939"/>
            <a:chOff x="309542" y="967667"/>
            <a:chExt cx="2878585" cy="1558939"/>
          </a:xfrm>
        </p:grpSpPr>
        <p:pic>
          <p:nvPicPr>
            <p:cNvPr id="3" name="Picture 2">
              <a:hlinkClick r:id="rId4"/>
              <a:extLst>
                <a:ext uri="{FF2B5EF4-FFF2-40B4-BE49-F238E27FC236}">
                  <a16:creationId xmlns:a16="http://schemas.microsoft.com/office/drawing/2014/main" id="{38A70EF0-7EB7-63C3-7383-3CE4D78B49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E59AF3F-D9DE-73E2-F596-F25933AC2E08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0803000-F5BD-D9AB-3B97-B32B098861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0986" y="1873893"/>
            <a:ext cx="7450963" cy="24577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D4158D3-4AC0-3204-BC89-F341F120A3A9}"/>
              </a:ext>
            </a:extLst>
          </p:cNvPr>
          <p:cNvSpPr txBox="1"/>
          <p:nvPr/>
        </p:nvSpPr>
        <p:spPr>
          <a:xfrm>
            <a:off x="3267891" y="1024397"/>
            <a:ext cx="565621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Trò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chơi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: </a:t>
            </a:r>
            <a:r>
              <a:rPr lang="en-US" sz="2600" b="1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ĐOÁN XEM AI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0A337C-AEED-6478-5AD0-4438078C7F6F}"/>
              </a:ext>
            </a:extLst>
          </p:cNvPr>
          <p:cNvSpPr/>
          <p:nvPr/>
        </p:nvSpPr>
        <p:spPr>
          <a:xfrm>
            <a:off x="1317306" y="4331676"/>
            <a:ext cx="9557385" cy="1807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600" b="1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Luật</a:t>
            </a:r>
            <a:r>
              <a:rPr lang="en-US" sz="2600" b="1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chơi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Một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lên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bảng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ấy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sẽ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tả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đặc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điểm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ngoại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hình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tính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cách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của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một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bất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kì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trong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lớp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cả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lớp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cùng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đoán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tên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ấy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.</a:t>
            </a:r>
            <a:endParaRPr lang="en-US" sz="2600" dirty="0">
              <a:solidFill>
                <a:schemeClr val="tx1"/>
              </a:solidFill>
              <a:effectLst/>
              <a:latin typeface="UTM Avo" panose="02040603050506020204" pitchFamily="18" charset="0"/>
              <a:ea typeface="UD Digi Kyokasho N-B" panose="02020700000000000000" pitchFamily="17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>
            <a:extLst>
              <a:ext uri="{FF2B5EF4-FFF2-40B4-BE49-F238E27FC236}">
                <a16:creationId xmlns:a16="http://schemas.microsoft.com/office/drawing/2014/main" id="{B8E0D8A6-1CF4-25EB-E361-8CBCCF0D5F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32406" y="1532392"/>
            <a:ext cx="8962320" cy="427011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C7B24A7-0B7F-091A-8708-B2D0FCC7288E}"/>
              </a:ext>
            </a:extLst>
          </p:cNvPr>
          <p:cNvSpPr/>
          <p:nvPr/>
        </p:nvSpPr>
        <p:spPr>
          <a:xfrm>
            <a:off x="2251164" y="2001746"/>
            <a:ext cx="8611578" cy="2792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600" b="1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600" b="1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hành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Chúc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mừng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niềm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vui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</a:p>
          <a:p>
            <a:pPr marL="457200" indent="-45720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Nói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lời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đề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nghị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muốn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giúp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đỡ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</a:p>
          <a:p>
            <a:pPr marL="457200" indent="-45720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viên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an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ủi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gặp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chuyện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buồn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…</a:t>
            </a:r>
            <a:endParaRPr lang="en-US" sz="2600" dirty="0">
              <a:effectLst/>
              <a:latin typeface="UTM Avo" panose="0204060305050602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65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46F64A9-5FF9-4707-473F-E56CDB297B8A}"/>
              </a:ext>
            </a:extLst>
          </p:cNvPr>
          <p:cNvSpPr txBox="1"/>
          <p:nvPr/>
        </p:nvSpPr>
        <p:spPr>
          <a:xfrm>
            <a:off x="1084235" y="1840202"/>
            <a:ext cx="490002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Viết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lời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yêu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thương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tặng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endParaRPr lang="en-US" sz="2600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E7A5F1-2DD3-1FB1-8BB8-FA77118BBE39}"/>
              </a:ext>
            </a:extLst>
          </p:cNvPr>
          <p:cNvSpPr txBox="1"/>
          <p:nvPr/>
        </p:nvSpPr>
        <p:spPr>
          <a:xfrm>
            <a:off x="6917072" y="1640148"/>
            <a:ext cx="431327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Nuôi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lợn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giúp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đỡ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hoàn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cảnh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khó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khăn</a:t>
            </a:r>
            <a:endParaRPr lang="en-US" sz="2600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F43976E-7E05-709F-9521-A328188DFC40}"/>
              </a:ext>
            </a:extLst>
          </p:cNvPr>
          <p:cNvGrpSpPr/>
          <p:nvPr/>
        </p:nvGrpSpPr>
        <p:grpSpPr>
          <a:xfrm>
            <a:off x="941253" y="2896807"/>
            <a:ext cx="5154747" cy="3857471"/>
            <a:chOff x="941253" y="2875541"/>
            <a:chExt cx="5154747" cy="3857471"/>
          </a:xfrm>
        </p:grpSpPr>
        <p:sp>
          <p:nvSpPr>
            <p:cNvPr id="7" name="Rectangle 29">
              <a:extLst>
                <a:ext uri="{FF2B5EF4-FFF2-40B4-BE49-F238E27FC236}">
                  <a16:creationId xmlns:a16="http://schemas.microsoft.com/office/drawing/2014/main" id="{4DF7899F-A16C-1EE9-967C-AD69EC69F52A}"/>
                </a:ext>
              </a:extLst>
            </p:cNvPr>
            <p:cNvSpPr/>
            <p:nvPr/>
          </p:nvSpPr>
          <p:spPr>
            <a:xfrm>
              <a:off x="941253" y="2875541"/>
              <a:ext cx="5154747" cy="3857471"/>
            </a:xfrm>
            <a:prstGeom prst="rect">
              <a:avLst/>
            </a:prstGeom>
            <a:solidFill>
              <a:srgbClr val="53A694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6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4D346BC-0A4A-FE8F-E417-CF6E6EE48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45992" y="3230543"/>
              <a:ext cx="4776512" cy="3076487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637BA24-71E7-F61F-5417-D86E070ACE70}"/>
              </a:ext>
            </a:extLst>
          </p:cNvPr>
          <p:cNvGrpSpPr/>
          <p:nvPr/>
        </p:nvGrpSpPr>
        <p:grpSpPr>
          <a:xfrm>
            <a:off x="6534354" y="2875546"/>
            <a:ext cx="5078708" cy="3857466"/>
            <a:chOff x="6534354" y="2875546"/>
            <a:chExt cx="5078708" cy="3857466"/>
          </a:xfrm>
        </p:grpSpPr>
        <p:sp>
          <p:nvSpPr>
            <p:cNvPr id="8" name="矩形 12">
              <a:extLst>
                <a:ext uri="{FF2B5EF4-FFF2-40B4-BE49-F238E27FC236}">
                  <a16:creationId xmlns:a16="http://schemas.microsoft.com/office/drawing/2014/main" id="{32413AF9-C2AA-69F5-698F-15596B989CC9}"/>
                </a:ext>
              </a:extLst>
            </p:cNvPr>
            <p:cNvSpPr/>
            <p:nvPr/>
          </p:nvSpPr>
          <p:spPr>
            <a:xfrm>
              <a:off x="6534354" y="2875546"/>
              <a:ext cx="5078708" cy="385746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>
                <a:solidFill>
                  <a:schemeClr val="tx1"/>
                </a:solidFill>
                <a:latin typeface="UTM Avo" panose="02040603050506020204" pitchFamily="18" charset="0"/>
                <a:cs typeface="Montserrat" panose="00000500000000000000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F9D8295-A032-1FA9-081A-BDFBE8CC7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51775" y="3230541"/>
              <a:ext cx="4663474" cy="315962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01EAFA-E1CF-44E6-EB0F-3A1237427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367" y="1222218"/>
            <a:ext cx="10131682" cy="392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6079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A9AF2236-A54E-F77B-9380-DA70CF2E44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126208" y="1863023"/>
            <a:ext cx="7889966" cy="36978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385B4C-354D-97E2-433E-561081DC5674}"/>
              </a:ext>
            </a:extLst>
          </p:cNvPr>
          <p:cNvSpPr txBox="1"/>
          <p:nvPr/>
        </p:nvSpPr>
        <p:spPr>
          <a:xfrm>
            <a:off x="3816531" y="1004783"/>
            <a:ext cx="4558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Hướng</a:t>
            </a:r>
            <a:r>
              <a:rPr lang="en-US" sz="32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dẫn</a:t>
            </a:r>
            <a:r>
              <a:rPr lang="en-US" sz="32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về</a:t>
            </a:r>
            <a:r>
              <a:rPr lang="en-US" sz="32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nhà</a:t>
            </a:r>
            <a:endParaRPr lang="en-US" sz="3200" b="1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0B0EF0-03C2-67D1-E616-BE0AD633F38D}"/>
              </a:ext>
            </a:extLst>
          </p:cNvPr>
          <p:cNvSpPr txBox="1"/>
          <p:nvPr/>
        </p:nvSpPr>
        <p:spPr>
          <a:xfrm>
            <a:off x="2819061" y="2807991"/>
            <a:ext cx="6839843" cy="1807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Hoàn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thành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vận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dụng</a:t>
            </a:r>
            <a:endParaRPr lang="en-US" sz="2600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Chuẩn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bị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nội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dung </a:t>
            </a:r>
            <a:r>
              <a:rPr lang="en-US" sz="260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tiết</a:t>
            </a:r>
            <a:r>
              <a:rPr lang="en-US" sz="260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sinh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lớp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theo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hướng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dẫn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GV</a:t>
            </a:r>
          </a:p>
        </p:txBody>
      </p:sp>
    </p:spTree>
    <p:extLst>
      <p:ext uri="{BB962C8B-B14F-4D97-AF65-F5344CB8AC3E}">
        <p14:creationId xmlns:p14="http://schemas.microsoft.com/office/powerpoint/2010/main" val="702637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EA590DD-7A98-0F33-1313-A73CBEAB10DB}"/>
              </a:ext>
            </a:extLst>
          </p:cNvPr>
          <p:cNvGrpSpPr/>
          <p:nvPr/>
        </p:nvGrpSpPr>
        <p:grpSpPr>
          <a:xfrm>
            <a:off x="184211" y="816747"/>
            <a:ext cx="2736543" cy="1558939"/>
            <a:chOff x="309542" y="967667"/>
            <a:chExt cx="2878585" cy="1558939"/>
          </a:xfrm>
        </p:grpSpPr>
        <p:pic>
          <p:nvPicPr>
            <p:cNvPr id="3" name="Picture 2">
              <a:hlinkClick r:id="rId4"/>
              <a:extLst>
                <a:ext uri="{FF2B5EF4-FFF2-40B4-BE49-F238E27FC236}">
                  <a16:creationId xmlns:a16="http://schemas.microsoft.com/office/drawing/2014/main" id="{22AD2E75-346C-76CB-E7D9-DE8D71ACFD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F18E698-D616-7874-71B0-01FD5DF16429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42">
            <a:extLst>
              <a:ext uri="{FF2B5EF4-FFF2-40B4-BE49-F238E27FC236}">
                <a16:creationId xmlns:a16="http://schemas.microsoft.com/office/drawing/2014/main" id="{D2BB7419-37F3-B0BE-3489-85CF219B5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838" y="2492023"/>
            <a:ext cx="321489" cy="321489"/>
          </a:xfrm>
          <a:prstGeom prst="ellipse">
            <a:avLst/>
          </a:prstGeom>
          <a:solidFill>
            <a:srgbClr val="53A694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Montserrat" panose="00000500000000000000" charset="0"/>
              <a:buNone/>
            </a:pPr>
            <a:endParaRPr lang="zh-CN" altLang="en-US" sz="2600" dirty="0">
              <a:solidFill>
                <a:srgbClr val="FFFFFF"/>
              </a:solidFill>
              <a:latin typeface="UTM Avo" panose="02040603050506020204" pitchFamily="18" charset="0"/>
              <a:ea typeface="Montserrat" panose="00000500000000000000" charset="0"/>
              <a:cs typeface="Montserrat" panose="00000500000000000000" charset="0"/>
              <a:sym typeface="Montserrat" panose="00000500000000000000" charset="0"/>
            </a:endParaRPr>
          </a:p>
        </p:txBody>
      </p:sp>
      <p:sp>
        <p:nvSpPr>
          <p:cNvPr id="8" name="椭圆 44">
            <a:extLst>
              <a:ext uri="{FF2B5EF4-FFF2-40B4-BE49-F238E27FC236}">
                <a16:creationId xmlns:a16="http://schemas.microsoft.com/office/drawing/2014/main" id="{F565CFC9-7C14-D7E6-B634-AA75D1D96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838" y="3815618"/>
            <a:ext cx="321489" cy="321489"/>
          </a:xfrm>
          <a:prstGeom prst="ellipse">
            <a:avLst/>
          </a:prstGeom>
          <a:solidFill>
            <a:srgbClr val="53A694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Montserrat" panose="00000500000000000000" charset="0"/>
              <a:buNone/>
            </a:pPr>
            <a:endParaRPr lang="zh-CN" altLang="en-US" sz="2600" dirty="0">
              <a:solidFill>
                <a:srgbClr val="FFFFFF"/>
              </a:solidFill>
              <a:latin typeface="UTM Avo" panose="02040603050506020204" pitchFamily="18" charset="0"/>
              <a:ea typeface="Montserrat" panose="00000500000000000000" charset="0"/>
              <a:cs typeface="Montserrat" panose="00000500000000000000" charset="0"/>
              <a:sym typeface="Montserrat" panose="00000500000000000000" charset="0"/>
            </a:endParaRPr>
          </a:p>
        </p:txBody>
      </p:sp>
      <p:sp>
        <p:nvSpPr>
          <p:cNvPr id="9" name="椭圆 45">
            <a:extLst>
              <a:ext uri="{FF2B5EF4-FFF2-40B4-BE49-F238E27FC236}">
                <a16:creationId xmlns:a16="http://schemas.microsoft.com/office/drawing/2014/main" id="{0FD3A20E-38EC-5385-E01D-BCFB4AAF0F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506" y="5139213"/>
            <a:ext cx="321489" cy="321489"/>
          </a:xfrm>
          <a:prstGeom prst="ellipse">
            <a:avLst/>
          </a:prstGeom>
          <a:solidFill>
            <a:srgbClr val="53A694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Montserrat" panose="00000500000000000000" charset="0"/>
              <a:buNone/>
            </a:pPr>
            <a:endParaRPr lang="zh-CN" altLang="en-US" sz="2600" dirty="0">
              <a:solidFill>
                <a:srgbClr val="FFFFFF"/>
              </a:solidFill>
              <a:latin typeface="UTM Avo" panose="02040603050506020204" pitchFamily="18" charset="0"/>
              <a:ea typeface="Montserrat" panose="00000500000000000000" charset="0"/>
              <a:cs typeface="Montserrat" panose="00000500000000000000" charset="0"/>
              <a:sym typeface="Montserrat" panose="00000500000000000000" charset="0"/>
            </a:endParaRPr>
          </a:p>
        </p:txBody>
      </p:sp>
      <p:sp>
        <p:nvSpPr>
          <p:cNvPr id="10" name="文本框 47">
            <a:extLst>
              <a:ext uri="{FF2B5EF4-FFF2-40B4-BE49-F238E27FC236}">
                <a16:creationId xmlns:a16="http://schemas.microsoft.com/office/drawing/2014/main" id="{E8F9DD79-F1CA-510F-4C91-657F49889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575" y="2301148"/>
            <a:ext cx="5118425" cy="95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Na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là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thân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nhất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của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mình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. Na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học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rất</a:t>
            </a:r>
            <a:r>
              <a:rPr lang="en-US" altLang="zh-CN" sz="200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giỏi.</a:t>
            </a:r>
            <a:endParaRPr lang="en-US" altLang="zh-CN" sz="2000" dirty="0">
              <a:latin typeface="UTM Avo" panose="02040603050506020204" pitchFamily="18" charset="0"/>
              <a:ea typeface="Montserrat" panose="00000500000000000000" charset="0"/>
              <a:cs typeface="Arial" panose="020B0604020202020204" pitchFamily="34" charset="0"/>
            </a:endParaRPr>
          </a:p>
        </p:txBody>
      </p:sp>
      <p:sp>
        <p:nvSpPr>
          <p:cNvPr id="11" name="文本框 49">
            <a:extLst>
              <a:ext uri="{FF2B5EF4-FFF2-40B4-BE49-F238E27FC236}">
                <a16:creationId xmlns:a16="http://schemas.microsoft.com/office/drawing/2014/main" id="{A7B463CB-5474-4747-34AB-786139DE7B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220" y="3595016"/>
            <a:ext cx="5118425" cy="95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Tin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là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thân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của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mình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. Tin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đá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bóng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rất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giỏi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, </a:t>
            </a:r>
            <a:r>
              <a:rPr lang="en-US" altLang="zh-CN" sz="200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nói</a:t>
            </a:r>
            <a:r>
              <a:rPr lang="en-US" altLang="zh-CN" sz="200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T</a:t>
            </a:r>
            <a:r>
              <a:rPr lang="en-US" altLang="zh-CN" sz="200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iếng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anh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rất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hay.</a:t>
            </a:r>
          </a:p>
        </p:txBody>
      </p:sp>
      <p:sp>
        <p:nvSpPr>
          <p:cNvPr id="12" name="文本框 50">
            <a:extLst>
              <a:ext uri="{FF2B5EF4-FFF2-40B4-BE49-F238E27FC236}">
                <a16:creationId xmlns:a16="http://schemas.microsoft.com/office/drawing/2014/main" id="{3C8F8D62-DB7C-8A13-E82B-5223A0A53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995" y="4985539"/>
            <a:ext cx="5342107" cy="95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Cốm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là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người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mình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yêu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mến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nhất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.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rất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xinh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đẹp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,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hòa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đồng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với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mọi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người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F3323263-1DAD-70BA-2FE1-3C54AFEA7A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506" y="1650345"/>
            <a:ext cx="93533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1</a:t>
            </a:r>
            <a:r>
              <a:rPr lang="en-US" altLang="zh-CN" sz="2600" spc="30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. Kể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về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người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mà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em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yêu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quý</a:t>
            </a:r>
            <a:endParaRPr lang="zh-CN" altLang="en-US" sz="2600" spc="300" dirty="0">
              <a:solidFill>
                <a:schemeClr val="tx1"/>
              </a:solidFill>
              <a:latin typeface="UTM Avo" panose="02040603050506020204" pitchFamily="18" charset="0"/>
              <a:ea typeface="Montserrat" panose="00000500000000000000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65A3B4-0AD8-6DC9-B288-0EBA5C3B49F9}"/>
              </a:ext>
            </a:extLst>
          </p:cNvPr>
          <p:cNvSpPr txBox="1"/>
          <p:nvPr/>
        </p:nvSpPr>
        <p:spPr>
          <a:xfrm>
            <a:off x="6664427" y="2762813"/>
            <a:ext cx="5716681" cy="48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0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Arial" panose="020B0604020202020204" pitchFamily="34" charset="0"/>
              </a:rPr>
              <a:t>hãy</a:t>
            </a:r>
            <a:r>
              <a:rPr lang="en-US" sz="20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Arial" panose="020B0604020202020204" pitchFamily="34" charset="0"/>
              </a:rPr>
              <a:t>kể</a:t>
            </a:r>
            <a:r>
              <a:rPr lang="en-US" sz="20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Arial" panose="020B0604020202020204" pitchFamily="34" charset="0"/>
              </a:rPr>
              <a:t>về</a:t>
            </a:r>
            <a:r>
              <a:rPr lang="en-US" sz="20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Arial" panose="020B0604020202020204" pitchFamily="34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0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Arial" panose="020B0604020202020204" pitchFamily="34" charset="0"/>
              </a:rPr>
              <a:t>mà</a:t>
            </a:r>
            <a:r>
              <a:rPr lang="en-US" sz="20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0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Arial" panose="020B0604020202020204" pitchFamily="34" charset="0"/>
              </a:rPr>
              <a:t>yêu</a:t>
            </a:r>
            <a:r>
              <a:rPr lang="en-US" sz="20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Arial" panose="020B0604020202020204" pitchFamily="34" charset="0"/>
              </a:rPr>
              <a:t>quý</a:t>
            </a:r>
            <a:r>
              <a:rPr lang="en-US" sz="2000" dirty="0"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E3ACC9-1C47-75A5-3C52-F127F7A7D0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8317" y="3350357"/>
            <a:ext cx="5613683" cy="25557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/>
      <p:bldP spid="12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F0D88A8-EF01-C88A-E276-32DB16846A50}"/>
              </a:ext>
            </a:extLst>
          </p:cNvPr>
          <p:cNvSpPr txBox="1"/>
          <p:nvPr/>
        </p:nvSpPr>
        <p:spPr>
          <a:xfrm>
            <a:off x="666350" y="1457974"/>
            <a:ext cx="867373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2.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Lời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nói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hành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thể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hiện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sự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yêu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quý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bè</a:t>
            </a:r>
            <a:endParaRPr lang="en-US" sz="2600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E5FFDF05-FDEF-9EE2-ECB1-C89C9D137DE8}"/>
              </a:ext>
            </a:extLst>
          </p:cNvPr>
          <p:cNvSpPr/>
          <p:nvPr/>
        </p:nvSpPr>
        <p:spPr>
          <a:xfrm>
            <a:off x="5827262" y="2508575"/>
            <a:ext cx="6100354" cy="2645229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tranh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đang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gì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Việc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điều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gì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FCAB3D-6B0C-DEDC-6C0B-0CBFB93143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961"/>
          <a:stretch/>
        </p:blipFill>
        <p:spPr>
          <a:xfrm>
            <a:off x="803606" y="1950417"/>
            <a:ext cx="4734164" cy="4907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813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2">
            <a:extLst>
              <a:ext uri="{FF2B5EF4-FFF2-40B4-BE49-F238E27FC236}">
                <a16:creationId xmlns:a16="http://schemas.microsoft.com/office/drawing/2014/main" id="{3CDD1BA8-E3D3-80D7-908A-8F423E3A3F9B}"/>
              </a:ext>
            </a:extLst>
          </p:cNvPr>
          <p:cNvGrpSpPr/>
          <p:nvPr/>
        </p:nvGrpSpPr>
        <p:grpSpPr>
          <a:xfrm>
            <a:off x="195672" y="2034634"/>
            <a:ext cx="9294689" cy="4025992"/>
            <a:chOff x="1141083" y="1488116"/>
            <a:chExt cx="9294689" cy="4025992"/>
          </a:xfrm>
        </p:grpSpPr>
        <p:sp>
          <p:nvSpPr>
            <p:cNvPr id="8" name="PA_形状 4644">
              <a:extLst>
                <a:ext uri="{FF2B5EF4-FFF2-40B4-BE49-F238E27FC236}">
                  <a16:creationId xmlns:a16="http://schemas.microsoft.com/office/drawing/2014/main" id="{379E9AD6-F153-E3F9-2110-8562ACDB5B86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1141083" y="1863349"/>
              <a:ext cx="8898867" cy="3407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359" extrusionOk="0">
                  <a:moveTo>
                    <a:pt x="0" y="11881"/>
                  </a:moveTo>
                  <a:cubicBezTo>
                    <a:pt x="1060" y="7692"/>
                    <a:pt x="3310" y="5945"/>
                    <a:pt x="5254" y="7796"/>
                  </a:cubicBezTo>
                  <a:cubicBezTo>
                    <a:pt x="7606" y="10036"/>
                    <a:pt x="8550" y="16859"/>
                    <a:pt x="10976" y="18786"/>
                  </a:cubicBezTo>
                  <a:cubicBezTo>
                    <a:pt x="14518" y="21600"/>
                    <a:pt x="17361" y="13534"/>
                    <a:pt x="19648" y="5955"/>
                  </a:cubicBezTo>
                  <a:cubicBezTo>
                    <a:pt x="20264" y="3912"/>
                    <a:pt x="20915" y="1926"/>
                    <a:pt x="21600" y="0"/>
                  </a:cubicBezTo>
                </a:path>
              </a:pathLst>
            </a:custGeom>
            <a:noFill/>
            <a:ln w="25400" cap="rnd" cmpd="sng" algn="ctr">
              <a:solidFill>
                <a:srgbClr val="A6A6A6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sz="2600" kern="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Montserrat" panose="00000500000000000000" charset="0"/>
                <a:sym typeface="+mn-lt"/>
              </a:endParaRPr>
            </a:p>
          </p:txBody>
        </p:sp>
        <p:sp>
          <p:nvSpPr>
            <p:cNvPr id="9" name="PA_形状 4645">
              <a:extLst>
                <a:ext uri="{FF2B5EF4-FFF2-40B4-BE49-F238E27FC236}">
                  <a16:creationId xmlns:a16="http://schemas.microsoft.com/office/drawing/2014/main" id="{1395A6A6-C340-5A2D-D160-29029357A609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rot="21314482">
              <a:off x="9685283" y="1488116"/>
              <a:ext cx="750489" cy="7504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58" h="21258" extrusionOk="0">
                  <a:moveTo>
                    <a:pt x="5765" y="18592"/>
                  </a:moveTo>
                  <a:cubicBezTo>
                    <a:pt x="5942" y="18678"/>
                    <a:pt x="6028" y="18769"/>
                    <a:pt x="6206" y="18856"/>
                  </a:cubicBezTo>
                  <a:cubicBezTo>
                    <a:pt x="6028" y="19033"/>
                    <a:pt x="5852" y="19300"/>
                    <a:pt x="5674" y="19477"/>
                  </a:cubicBezTo>
                  <a:cubicBezTo>
                    <a:pt x="3638" y="21514"/>
                    <a:pt x="12" y="21246"/>
                    <a:pt x="12" y="21246"/>
                  </a:cubicBezTo>
                  <a:cubicBezTo>
                    <a:pt x="12" y="21246"/>
                    <a:pt x="-256" y="17619"/>
                    <a:pt x="1780" y="15583"/>
                  </a:cubicBezTo>
                  <a:cubicBezTo>
                    <a:pt x="1957" y="15406"/>
                    <a:pt x="2225" y="15229"/>
                    <a:pt x="2402" y="15051"/>
                  </a:cubicBezTo>
                  <a:cubicBezTo>
                    <a:pt x="2489" y="15229"/>
                    <a:pt x="2575" y="15315"/>
                    <a:pt x="2666" y="15492"/>
                  </a:cubicBezTo>
                  <a:cubicBezTo>
                    <a:pt x="1338" y="17173"/>
                    <a:pt x="1516" y="19741"/>
                    <a:pt x="1516" y="19741"/>
                  </a:cubicBezTo>
                  <a:cubicBezTo>
                    <a:pt x="1516" y="19741"/>
                    <a:pt x="4084" y="19919"/>
                    <a:pt x="5765" y="18592"/>
                  </a:cubicBezTo>
                  <a:cubicBezTo>
                    <a:pt x="5765" y="18592"/>
                    <a:pt x="5765" y="18592"/>
                    <a:pt x="5765" y="18592"/>
                  </a:cubicBezTo>
                  <a:close/>
                  <a:moveTo>
                    <a:pt x="15059" y="7966"/>
                  </a:moveTo>
                  <a:cubicBezTo>
                    <a:pt x="14086" y="7966"/>
                    <a:pt x="13291" y="7171"/>
                    <a:pt x="13291" y="6199"/>
                  </a:cubicBezTo>
                  <a:cubicBezTo>
                    <a:pt x="13291" y="5222"/>
                    <a:pt x="14086" y="4426"/>
                    <a:pt x="15059" y="4426"/>
                  </a:cubicBezTo>
                  <a:cubicBezTo>
                    <a:pt x="16036" y="4426"/>
                    <a:pt x="16831" y="5222"/>
                    <a:pt x="16831" y="6199"/>
                  </a:cubicBezTo>
                  <a:cubicBezTo>
                    <a:pt x="16831" y="7171"/>
                    <a:pt x="16036" y="7966"/>
                    <a:pt x="15059" y="7966"/>
                  </a:cubicBezTo>
                  <a:cubicBezTo>
                    <a:pt x="15059" y="7966"/>
                    <a:pt x="15059" y="7966"/>
                    <a:pt x="15059" y="7966"/>
                  </a:cubicBezTo>
                  <a:close/>
                  <a:moveTo>
                    <a:pt x="21258" y="0"/>
                  </a:moveTo>
                  <a:cubicBezTo>
                    <a:pt x="21258" y="0"/>
                    <a:pt x="18067" y="-86"/>
                    <a:pt x="14882" y="1504"/>
                  </a:cubicBezTo>
                  <a:cubicBezTo>
                    <a:pt x="13909" y="1949"/>
                    <a:pt x="12845" y="2658"/>
                    <a:pt x="11960" y="3540"/>
                  </a:cubicBezTo>
                  <a:cubicBezTo>
                    <a:pt x="10529" y="4975"/>
                    <a:pt x="8307" y="7608"/>
                    <a:pt x="6556" y="9739"/>
                  </a:cubicBezTo>
                  <a:lnTo>
                    <a:pt x="2666" y="9739"/>
                  </a:lnTo>
                  <a:lnTo>
                    <a:pt x="894" y="12393"/>
                  </a:lnTo>
                  <a:lnTo>
                    <a:pt x="3897" y="13204"/>
                  </a:lnTo>
                  <a:cubicBezTo>
                    <a:pt x="3906" y="13314"/>
                    <a:pt x="3937" y="13465"/>
                    <a:pt x="4019" y="13671"/>
                  </a:cubicBezTo>
                  <a:lnTo>
                    <a:pt x="3552" y="14697"/>
                  </a:lnTo>
                  <a:cubicBezTo>
                    <a:pt x="3552" y="14697"/>
                    <a:pt x="3375" y="15051"/>
                    <a:pt x="4702" y="16466"/>
                  </a:cubicBezTo>
                  <a:cubicBezTo>
                    <a:pt x="6119" y="17883"/>
                    <a:pt x="6561" y="17705"/>
                    <a:pt x="6561" y="17705"/>
                  </a:cubicBezTo>
                  <a:lnTo>
                    <a:pt x="7663" y="17204"/>
                  </a:lnTo>
                  <a:cubicBezTo>
                    <a:pt x="7827" y="17256"/>
                    <a:pt x="7948" y="17274"/>
                    <a:pt x="8030" y="17274"/>
                  </a:cubicBezTo>
                  <a:lnTo>
                    <a:pt x="8864" y="20360"/>
                  </a:lnTo>
                  <a:lnTo>
                    <a:pt x="11519" y="18592"/>
                  </a:lnTo>
                  <a:lnTo>
                    <a:pt x="11519" y="14580"/>
                  </a:lnTo>
                  <a:cubicBezTo>
                    <a:pt x="13663" y="12847"/>
                    <a:pt x="16295" y="10668"/>
                    <a:pt x="17717" y="9294"/>
                  </a:cubicBezTo>
                  <a:cubicBezTo>
                    <a:pt x="18603" y="8412"/>
                    <a:pt x="19308" y="7349"/>
                    <a:pt x="19840" y="6376"/>
                  </a:cubicBezTo>
                  <a:cubicBezTo>
                    <a:pt x="21344" y="3186"/>
                    <a:pt x="21258" y="0"/>
                    <a:pt x="21258" y="0"/>
                  </a:cubicBezTo>
                  <a:cubicBezTo>
                    <a:pt x="21258" y="0"/>
                    <a:pt x="21258" y="0"/>
                    <a:pt x="21258" y="0"/>
                  </a:cubicBezTo>
                  <a:close/>
                </a:path>
              </a:pathLst>
            </a:custGeom>
            <a:solidFill>
              <a:srgbClr val="53A694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26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Montserrat" panose="00000500000000000000" charset="0"/>
                <a:sym typeface="+mn-lt"/>
              </a:endParaRPr>
            </a:p>
          </p:txBody>
        </p:sp>
        <p:grpSp>
          <p:nvGrpSpPr>
            <p:cNvPr id="10" name="组合 5">
              <a:extLst>
                <a:ext uri="{FF2B5EF4-FFF2-40B4-BE49-F238E27FC236}">
                  <a16:creationId xmlns:a16="http://schemas.microsoft.com/office/drawing/2014/main" id="{07E56B90-D223-612E-8932-E2E1915FF4C9}"/>
                </a:ext>
              </a:extLst>
            </p:cNvPr>
            <p:cNvGrpSpPr/>
            <p:nvPr/>
          </p:nvGrpSpPr>
          <p:grpSpPr>
            <a:xfrm>
              <a:off x="3474515" y="3272887"/>
              <a:ext cx="637306" cy="637308"/>
              <a:chOff x="3474515" y="3272887"/>
              <a:chExt cx="637306" cy="637308"/>
            </a:xfrm>
          </p:grpSpPr>
          <p:sp>
            <p:nvSpPr>
              <p:cNvPr id="23" name="椭圆 19">
                <a:extLst>
                  <a:ext uri="{FF2B5EF4-FFF2-40B4-BE49-F238E27FC236}">
                    <a16:creationId xmlns:a16="http://schemas.microsoft.com/office/drawing/2014/main" id="{76B570B8-A297-D04B-8DD2-43CEF79E60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74515" y="3272887"/>
                <a:ext cx="637306" cy="637308"/>
              </a:xfrm>
              <a:prstGeom prst="ellipse">
                <a:avLst/>
              </a:prstGeom>
              <a:solidFill>
                <a:srgbClr val="53A694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+mn-ea"/>
                  <a:sym typeface="+mn-lt"/>
                </a:endParaRPr>
              </a:p>
            </p:txBody>
          </p:sp>
          <p:sp>
            <p:nvSpPr>
              <p:cNvPr id="24" name="PA_任意多边形 36">
                <a:extLst>
                  <a:ext uri="{FF2B5EF4-FFF2-40B4-BE49-F238E27FC236}">
                    <a16:creationId xmlns:a16="http://schemas.microsoft.com/office/drawing/2014/main" id="{7E461025-231D-F0C9-D0C2-20FBDD8A9E6A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3665220" y="3443746"/>
                <a:ext cx="263090" cy="246910"/>
              </a:xfrm>
              <a:custGeom>
                <a:avLst/>
                <a:gdLst>
                  <a:gd name="connsiteX0" fmla="*/ 65187 w 464323"/>
                  <a:gd name="connsiteY0" fmla="*/ 348457 h 435769"/>
                  <a:gd name="connsiteX1" fmla="*/ 399141 w 464323"/>
                  <a:gd name="connsiteY1" fmla="*/ 348457 h 435769"/>
                  <a:gd name="connsiteX2" fmla="*/ 406384 w 464323"/>
                  <a:gd name="connsiteY2" fmla="*/ 355601 h 435769"/>
                  <a:gd name="connsiteX3" fmla="*/ 399141 w 464323"/>
                  <a:gd name="connsiteY3" fmla="*/ 362744 h 435769"/>
                  <a:gd name="connsiteX4" fmla="*/ 65187 w 464323"/>
                  <a:gd name="connsiteY4" fmla="*/ 362744 h 435769"/>
                  <a:gd name="connsiteX5" fmla="*/ 57944 w 464323"/>
                  <a:gd name="connsiteY5" fmla="*/ 355601 h 435769"/>
                  <a:gd name="connsiteX6" fmla="*/ 65187 w 464323"/>
                  <a:gd name="connsiteY6" fmla="*/ 348457 h 435769"/>
                  <a:gd name="connsiteX7" fmla="*/ 65187 w 464323"/>
                  <a:gd name="connsiteY7" fmla="*/ 304800 h 435769"/>
                  <a:gd name="connsiteX8" fmla="*/ 399141 w 464323"/>
                  <a:gd name="connsiteY8" fmla="*/ 304800 h 435769"/>
                  <a:gd name="connsiteX9" fmla="*/ 406384 w 464323"/>
                  <a:gd name="connsiteY9" fmla="*/ 311944 h 435769"/>
                  <a:gd name="connsiteX10" fmla="*/ 399141 w 464323"/>
                  <a:gd name="connsiteY10" fmla="*/ 319087 h 435769"/>
                  <a:gd name="connsiteX11" fmla="*/ 65187 w 464323"/>
                  <a:gd name="connsiteY11" fmla="*/ 319087 h 435769"/>
                  <a:gd name="connsiteX12" fmla="*/ 57944 w 464323"/>
                  <a:gd name="connsiteY12" fmla="*/ 311944 h 435769"/>
                  <a:gd name="connsiteX13" fmla="*/ 65187 w 464323"/>
                  <a:gd name="connsiteY13" fmla="*/ 304800 h 435769"/>
                  <a:gd name="connsiteX14" fmla="*/ 65187 w 464323"/>
                  <a:gd name="connsiteY14" fmla="*/ 261144 h 435769"/>
                  <a:gd name="connsiteX15" fmla="*/ 399141 w 464323"/>
                  <a:gd name="connsiteY15" fmla="*/ 261144 h 435769"/>
                  <a:gd name="connsiteX16" fmla="*/ 406384 w 464323"/>
                  <a:gd name="connsiteY16" fmla="*/ 268288 h 435769"/>
                  <a:gd name="connsiteX17" fmla="*/ 399141 w 464323"/>
                  <a:gd name="connsiteY17" fmla="*/ 275431 h 435769"/>
                  <a:gd name="connsiteX18" fmla="*/ 65187 w 464323"/>
                  <a:gd name="connsiteY18" fmla="*/ 275431 h 435769"/>
                  <a:gd name="connsiteX19" fmla="*/ 57944 w 464323"/>
                  <a:gd name="connsiteY19" fmla="*/ 268288 h 435769"/>
                  <a:gd name="connsiteX20" fmla="*/ 65187 w 464323"/>
                  <a:gd name="connsiteY20" fmla="*/ 261144 h 435769"/>
                  <a:gd name="connsiteX21" fmla="*/ 65187 w 464323"/>
                  <a:gd name="connsiteY21" fmla="*/ 217488 h 435769"/>
                  <a:gd name="connsiteX22" fmla="*/ 399141 w 464323"/>
                  <a:gd name="connsiteY22" fmla="*/ 217488 h 435769"/>
                  <a:gd name="connsiteX23" fmla="*/ 406384 w 464323"/>
                  <a:gd name="connsiteY23" fmla="*/ 224632 h 435769"/>
                  <a:gd name="connsiteX24" fmla="*/ 399141 w 464323"/>
                  <a:gd name="connsiteY24" fmla="*/ 231775 h 435769"/>
                  <a:gd name="connsiteX25" fmla="*/ 65187 w 464323"/>
                  <a:gd name="connsiteY25" fmla="*/ 231775 h 435769"/>
                  <a:gd name="connsiteX26" fmla="*/ 57944 w 464323"/>
                  <a:gd name="connsiteY26" fmla="*/ 224632 h 435769"/>
                  <a:gd name="connsiteX27" fmla="*/ 65187 w 464323"/>
                  <a:gd name="connsiteY27" fmla="*/ 217488 h 435769"/>
                  <a:gd name="connsiteX28" fmla="*/ 224747 w 464323"/>
                  <a:gd name="connsiteY28" fmla="*/ 173832 h 435769"/>
                  <a:gd name="connsiteX29" fmla="*/ 399133 w 464323"/>
                  <a:gd name="connsiteY29" fmla="*/ 173832 h 435769"/>
                  <a:gd name="connsiteX30" fmla="*/ 406401 w 464323"/>
                  <a:gd name="connsiteY30" fmla="*/ 181373 h 435769"/>
                  <a:gd name="connsiteX31" fmla="*/ 399133 w 464323"/>
                  <a:gd name="connsiteY31" fmla="*/ 188912 h 435769"/>
                  <a:gd name="connsiteX32" fmla="*/ 224747 w 464323"/>
                  <a:gd name="connsiteY32" fmla="*/ 188912 h 435769"/>
                  <a:gd name="connsiteX33" fmla="*/ 217488 w 464323"/>
                  <a:gd name="connsiteY33" fmla="*/ 181373 h 435769"/>
                  <a:gd name="connsiteX34" fmla="*/ 224747 w 464323"/>
                  <a:gd name="connsiteY34" fmla="*/ 173832 h 435769"/>
                  <a:gd name="connsiteX35" fmla="*/ 224764 w 464323"/>
                  <a:gd name="connsiteY35" fmla="*/ 130175 h 435769"/>
                  <a:gd name="connsiteX36" fmla="*/ 297525 w 464323"/>
                  <a:gd name="connsiteY36" fmla="*/ 130175 h 435769"/>
                  <a:gd name="connsiteX37" fmla="*/ 304801 w 464323"/>
                  <a:gd name="connsiteY37" fmla="*/ 137716 h 435769"/>
                  <a:gd name="connsiteX38" fmla="*/ 297525 w 464323"/>
                  <a:gd name="connsiteY38" fmla="*/ 145256 h 435769"/>
                  <a:gd name="connsiteX39" fmla="*/ 224764 w 464323"/>
                  <a:gd name="connsiteY39" fmla="*/ 145256 h 435769"/>
                  <a:gd name="connsiteX40" fmla="*/ 217488 w 464323"/>
                  <a:gd name="connsiteY40" fmla="*/ 137716 h 435769"/>
                  <a:gd name="connsiteX41" fmla="*/ 224764 w 464323"/>
                  <a:gd name="connsiteY41" fmla="*/ 130175 h 435769"/>
                  <a:gd name="connsiteX42" fmla="*/ 87042 w 464323"/>
                  <a:gd name="connsiteY42" fmla="*/ 101402 h 435769"/>
                  <a:gd name="connsiteX43" fmla="*/ 87042 w 464323"/>
                  <a:gd name="connsiteY43" fmla="*/ 159743 h 435769"/>
                  <a:gd name="connsiteX44" fmla="*/ 159809 w 464323"/>
                  <a:gd name="connsiteY44" fmla="*/ 159743 h 435769"/>
                  <a:gd name="connsiteX45" fmla="*/ 159809 w 464323"/>
                  <a:gd name="connsiteY45" fmla="*/ 101402 h 435769"/>
                  <a:gd name="connsiteX46" fmla="*/ 224764 w 464323"/>
                  <a:gd name="connsiteY46" fmla="*/ 86519 h 435769"/>
                  <a:gd name="connsiteX47" fmla="*/ 297525 w 464323"/>
                  <a:gd name="connsiteY47" fmla="*/ 86519 h 435769"/>
                  <a:gd name="connsiteX48" fmla="*/ 304801 w 464323"/>
                  <a:gd name="connsiteY48" fmla="*/ 94060 h 435769"/>
                  <a:gd name="connsiteX49" fmla="*/ 297525 w 464323"/>
                  <a:gd name="connsiteY49" fmla="*/ 101599 h 435769"/>
                  <a:gd name="connsiteX50" fmla="*/ 224764 w 464323"/>
                  <a:gd name="connsiteY50" fmla="*/ 101599 h 435769"/>
                  <a:gd name="connsiteX51" fmla="*/ 217488 w 464323"/>
                  <a:gd name="connsiteY51" fmla="*/ 94060 h 435769"/>
                  <a:gd name="connsiteX52" fmla="*/ 224764 w 464323"/>
                  <a:gd name="connsiteY52" fmla="*/ 86519 h 435769"/>
                  <a:gd name="connsiteX53" fmla="*/ 72490 w 464323"/>
                  <a:gd name="connsiteY53" fmla="*/ 72232 h 435769"/>
                  <a:gd name="connsiteX54" fmla="*/ 174361 w 464323"/>
                  <a:gd name="connsiteY54" fmla="*/ 72232 h 435769"/>
                  <a:gd name="connsiteX55" fmla="*/ 188907 w 464323"/>
                  <a:gd name="connsiteY55" fmla="*/ 86817 h 435769"/>
                  <a:gd name="connsiteX56" fmla="*/ 188907 w 464323"/>
                  <a:gd name="connsiteY56" fmla="*/ 174328 h 435769"/>
                  <a:gd name="connsiteX57" fmla="*/ 174361 w 464323"/>
                  <a:gd name="connsiteY57" fmla="*/ 188908 h 435769"/>
                  <a:gd name="connsiteX58" fmla="*/ 72490 w 464323"/>
                  <a:gd name="connsiteY58" fmla="*/ 188908 h 435769"/>
                  <a:gd name="connsiteX59" fmla="*/ 57944 w 464323"/>
                  <a:gd name="connsiteY59" fmla="*/ 174328 h 435769"/>
                  <a:gd name="connsiteX60" fmla="*/ 57944 w 464323"/>
                  <a:gd name="connsiteY60" fmla="*/ 86817 h 435769"/>
                  <a:gd name="connsiteX61" fmla="*/ 72490 w 464323"/>
                  <a:gd name="connsiteY61" fmla="*/ 72232 h 435769"/>
                  <a:gd name="connsiteX62" fmla="*/ 348258 w 464323"/>
                  <a:gd name="connsiteY62" fmla="*/ 29051 h 435769"/>
                  <a:gd name="connsiteX63" fmla="*/ 348258 w 464323"/>
                  <a:gd name="connsiteY63" fmla="*/ 87154 h 435769"/>
                  <a:gd name="connsiteX64" fmla="*/ 348215 w 464323"/>
                  <a:gd name="connsiteY64" fmla="*/ 87154 h 435769"/>
                  <a:gd name="connsiteX65" fmla="*/ 377237 w 464323"/>
                  <a:gd name="connsiteY65" fmla="*/ 116205 h 435769"/>
                  <a:gd name="connsiteX66" fmla="*/ 391747 w 464323"/>
                  <a:gd name="connsiteY66" fmla="*/ 116205 h 435769"/>
                  <a:gd name="connsiteX67" fmla="*/ 435323 w 464323"/>
                  <a:gd name="connsiteY67" fmla="*/ 116205 h 435769"/>
                  <a:gd name="connsiteX68" fmla="*/ 43511 w 464323"/>
                  <a:gd name="connsiteY68" fmla="*/ 29051 h 435769"/>
                  <a:gd name="connsiteX69" fmla="*/ 29000 w 464323"/>
                  <a:gd name="connsiteY69" fmla="*/ 43577 h 435769"/>
                  <a:gd name="connsiteX70" fmla="*/ 29000 w 464323"/>
                  <a:gd name="connsiteY70" fmla="*/ 392192 h 435769"/>
                  <a:gd name="connsiteX71" fmla="*/ 43511 w 464323"/>
                  <a:gd name="connsiteY71" fmla="*/ 406718 h 435769"/>
                  <a:gd name="connsiteX72" fmla="*/ 420812 w 464323"/>
                  <a:gd name="connsiteY72" fmla="*/ 406718 h 435769"/>
                  <a:gd name="connsiteX73" fmla="*/ 435323 w 464323"/>
                  <a:gd name="connsiteY73" fmla="*/ 392192 h 435769"/>
                  <a:gd name="connsiteX74" fmla="*/ 435323 w 464323"/>
                  <a:gd name="connsiteY74" fmla="*/ 130731 h 435769"/>
                  <a:gd name="connsiteX75" fmla="*/ 391747 w 464323"/>
                  <a:gd name="connsiteY75" fmla="*/ 130731 h 435769"/>
                  <a:gd name="connsiteX76" fmla="*/ 377237 w 464323"/>
                  <a:gd name="connsiteY76" fmla="*/ 130731 h 435769"/>
                  <a:gd name="connsiteX77" fmla="*/ 333704 w 464323"/>
                  <a:gd name="connsiteY77" fmla="*/ 87154 h 435769"/>
                  <a:gd name="connsiteX78" fmla="*/ 333747 w 464323"/>
                  <a:gd name="connsiteY78" fmla="*/ 87154 h 435769"/>
                  <a:gd name="connsiteX79" fmla="*/ 333747 w 464323"/>
                  <a:gd name="connsiteY79" fmla="*/ 29051 h 435769"/>
                  <a:gd name="connsiteX80" fmla="*/ 43511 w 464323"/>
                  <a:gd name="connsiteY80" fmla="*/ 0 h 435769"/>
                  <a:gd name="connsiteX81" fmla="*/ 348258 w 464323"/>
                  <a:gd name="connsiteY81" fmla="*/ 0 h 435769"/>
                  <a:gd name="connsiteX82" fmla="*/ 368767 w 464323"/>
                  <a:gd name="connsiteY82" fmla="*/ 8493 h 435769"/>
                  <a:gd name="connsiteX83" fmla="*/ 455831 w 464323"/>
                  <a:gd name="connsiteY83" fmla="*/ 95647 h 435769"/>
                  <a:gd name="connsiteX84" fmla="*/ 464323 w 464323"/>
                  <a:gd name="connsiteY84" fmla="*/ 116205 h 435769"/>
                  <a:gd name="connsiteX85" fmla="*/ 464323 w 464323"/>
                  <a:gd name="connsiteY85" fmla="*/ 392192 h 435769"/>
                  <a:gd name="connsiteX86" fmla="*/ 420812 w 464323"/>
                  <a:gd name="connsiteY86" fmla="*/ 435769 h 435769"/>
                  <a:gd name="connsiteX87" fmla="*/ 43511 w 464323"/>
                  <a:gd name="connsiteY87" fmla="*/ 435769 h 435769"/>
                  <a:gd name="connsiteX88" fmla="*/ 0 w 464323"/>
                  <a:gd name="connsiteY88" fmla="*/ 392192 h 435769"/>
                  <a:gd name="connsiteX89" fmla="*/ 0 w 464323"/>
                  <a:gd name="connsiteY89" fmla="*/ 43577 h 435769"/>
                  <a:gd name="connsiteX90" fmla="*/ 43511 w 464323"/>
                  <a:gd name="connsiteY90" fmla="*/ 0 h 435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464323" h="435769">
                    <a:moveTo>
                      <a:pt x="65187" y="348457"/>
                    </a:moveTo>
                    <a:lnTo>
                      <a:pt x="399141" y="348457"/>
                    </a:lnTo>
                    <a:cubicBezTo>
                      <a:pt x="403125" y="348457"/>
                      <a:pt x="406384" y="351652"/>
                      <a:pt x="406384" y="355601"/>
                    </a:cubicBezTo>
                    <a:cubicBezTo>
                      <a:pt x="406384" y="359536"/>
                      <a:pt x="403125" y="362744"/>
                      <a:pt x="399141" y="362744"/>
                    </a:cubicBezTo>
                    <a:lnTo>
                      <a:pt x="65187" y="362744"/>
                    </a:lnTo>
                    <a:cubicBezTo>
                      <a:pt x="61187" y="362744"/>
                      <a:pt x="57944" y="359536"/>
                      <a:pt x="57944" y="355601"/>
                    </a:cubicBezTo>
                    <a:cubicBezTo>
                      <a:pt x="57944" y="351652"/>
                      <a:pt x="61187" y="348457"/>
                      <a:pt x="65187" y="348457"/>
                    </a:cubicBezTo>
                    <a:close/>
                    <a:moveTo>
                      <a:pt x="65187" y="304800"/>
                    </a:moveTo>
                    <a:lnTo>
                      <a:pt x="399141" y="304800"/>
                    </a:lnTo>
                    <a:cubicBezTo>
                      <a:pt x="403125" y="304800"/>
                      <a:pt x="406384" y="307995"/>
                      <a:pt x="406384" y="311944"/>
                    </a:cubicBezTo>
                    <a:cubicBezTo>
                      <a:pt x="406384" y="315879"/>
                      <a:pt x="403125" y="319087"/>
                      <a:pt x="399141" y="319087"/>
                    </a:cubicBezTo>
                    <a:lnTo>
                      <a:pt x="65187" y="319087"/>
                    </a:lnTo>
                    <a:cubicBezTo>
                      <a:pt x="61187" y="319087"/>
                      <a:pt x="57944" y="315879"/>
                      <a:pt x="57944" y="311944"/>
                    </a:cubicBezTo>
                    <a:cubicBezTo>
                      <a:pt x="57944" y="307995"/>
                      <a:pt x="61187" y="304800"/>
                      <a:pt x="65187" y="304800"/>
                    </a:cubicBezTo>
                    <a:close/>
                    <a:moveTo>
                      <a:pt x="65187" y="261144"/>
                    </a:moveTo>
                    <a:lnTo>
                      <a:pt x="399141" y="261144"/>
                    </a:lnTo>
                    <a:cubicBezTo>
                      <a:pt x="403125" y="261144"/>
                      <a:pt x="406384" y="264339"/>
                      <a:pt x="406384" y="268288"/>
                    </a:cubicBezTo>
                    <a:cubicBezTo>
                      <a:pt x="406384" y="272223"/>
                      <a:pt x="403125" y="275431"/>
                      <a:pt x="399141" y="275431"/>
                    </a:cubicBezTo>
                    <a:lnTo>
                      <a:pt x="65187" y="275431"/>
                    </a:lnTo>
                    <a:cubicBezTo>
                      <a:pt x="61187" y="275431"/>
                      <a:pt x="57944" y="272223"/>
                      <a:pt x="57944" y="268288"/>
                    </a:cubicBezTo>
                    <a:cubicBezTo>
                      <a:pt x="57944" y="264339"/>
                      <a:pt x="61187" y="261144"/>
                      <a:pt x="65187" y="261144"/>
                    </a:cubicBezTo>
                    <a:close/>
                    <a:moveTo>
                      <a:pt x="65187" y="217488"/>
                    </a:moveTo>
                    <a:lnTo>
                      <a:pt x="399141" y="217488"/>
                    </a:lnTo>
                    <a:cubicBezTo>
                      <a:pt x="403125" y="217488"/>
                      <a:pt x="406384" y="220683"/>
                      <a:pt x="406384" y="224632"/>
                    </a:cubicBezTo>
                    <a:cubicBezTo>
                      <a:pt x="406384" y="228580"/>
                      <a:pt x="403125" y="231775"/>
                      <a:pt x="399141" y="231775"/>
                    </a:cubicBezTo>
                    <a:lnTo>
                      <a:pt x="65187" y="231775"/>
                    </a:lnTo>
                    <a:cubicBezTo>
                      <a:pt x="61187" y="231775"/>
                      <a:pt x="57944" y="228580"/>
                      <a:pt x="57944" y="224632"/>
                    </a:cubicBezTo>
                    <a:cubicBezTo>
                      <a:pt x="57944" y="220683"/>
                      <a:pt x="61187" y="217488"/>
                      <a:pt x="65187" y="217488"/>
                    </a:cubicBezTo>
                    <a:close/>
                    <a:moveTo>
                      <a:pt x="224747" y="173832"/>
                    </a:moveTo>
                    <a:lnTo>
                      <a:pt x="399133" y="173832"/>
                    </a:lnTo>
                    <a:cubicBezTo>
                      <a:pt x="403130" y="173832"/>
                      <a:pt x="406401" y="177204"/>
                      <a:pt x="406401" y="181373"/>
                    </a:cubicBezTo>
                    <a:cubicBezTo>
                      <a:pt x="406401" y="185540"/>
                      <a:pt x="403130" y="188912"/>
                      <a:pt x="399133" y="188912"/>
                    </a:cubicBezTo>
                    <a:lnTo>
                      <a:pt x="224747" y="188912"/>
                    </a:lnTo>
                    <a:cubicBezTo>
                      <a:pt x="220715" y="188912"/>
                      <a:pt x="217488" y="185540"/>
                      <a:pt x="217488" y="181373"/>
                    </a:cubicBezTo>
                    <a:cubicBezTo>
                      <a:pt x="217488" y="177204"/>
                      <a:pt x="220715" y="173832"/>
                      <a:pt x="224747" y="173832"/>
                    </a:cubicBezTo>
                    <a:close/>
                    <a:moveTo>
                      <a:pt x="224764" y="130175"/>
                    </a:moveTo>
                    <a:lnTo>
                      <a:pt x="297525" y="130175"/>
                    </a:lnTo>
                    <a:cubicBezTo>
                      <a:pt x="301531" y="130175"/>
                      <a:pt x="304801" y="133548"/>
                      <a:pt x="304801" y="137716"/>
                    </a:cubicBezTo>
                    <a:cubicBezTo>
                      <a:pt x="304801" y="141884"/>
                      <a:pt x="301531" y="145256"/>
                      <a:pt x="297525" y="145256"/>
                    </a:cubicBezTo>
                    <a:lnTo>
                      <a:pt x="224764" y="145256"/>
                    </a:lnTo>
                    <a:cubicBezTo>
                      <a:pt x="220726" y="145256"/>
                      <a:pt x="217488" y="141884"/>
                      <a:pt x="217488" y="137716"/>
                    </a:cubicBezTo>
                    <a:cubicBezTo>
                      <a:pt x="217488" y="133548"/>
                      <a:pt x="220726" y="130175"/>
                      <a:pt x="224764" y="130175"/>
                    </a:cubicBezTo>
                    <a:close/>
                    <a:moveTo>
                      <a:pt x="87042" y="101402"/>
                    </a:moveTo>
                    <a:cubicBezTo>
                      <a:pt x="87042" y="101402"/>
                      <a:pt x="87042" y="159743"/>
                      <a:pt x="87042" y="159743"/>
                    </a:cubicBezTo>
                    <a:lnTo>
                      <a:pt x="159809" y="159743"/>
                    </a:lnTo>
                    <a:lnTo>
                      <a:pt x="159809" y="101402"/>
                    </a:lnTo>
                    <a:close/>
                    <a:moveTo>
                      <a:pt x="224764" y="86519"/>
                    </a:moveTo>
                    <a:lnTo>
                      <a:pt x="297525" y="86519"/>
                    </a:lnTo>
                    <a:cubicBezTo>
                      <a:pt x="301531" y="86519"/>
                      <a:pt x="304801" y="89891"/>
                      <a:pt x="304801" y="94060"/>
                    </a:cubicBezTo>
                    <a:cubicBezTo>
                      <a:pt x="304801" y="98227"/>
                      <a:pt x="301531" y="101599"/>
                      <a:pt x="297525" y="101599"/>
                    </a:cubicBezTo>
                    <a:lnTo>
                      <a:pt x="224764" y="101599"/>
                    </a:lnTo>
                    <a:cubicBezTo>
                      <a:pt x="220726" y="101599"/>
                      <a:pt x="217488" y="98227"/>
                      <a:pt x="217488" y="94060"/>
                    </a:cubicBezTo>
                    <a:cubicBezTo>
                      <a:pt x="217488" y="89891"/>
                      <a:pt x="220726" y="86519"/>
                      <a:pt x="224764" y="86519"/>
                    </a:cubicBezTo>
                    <a:close/>
                    <a:moveTo>
                      <a:pt x="72490" y="72232"/>
                    </a:moveTo>
                    <a:lnTo>
                      <a:pt x="174361" y="72232"/>
                    </a:lnTo>
                    <a:cubicBezTo>
                      <a:pt x="182401" y="72232"/>
                      <a:pt x="188907" y="78752"/>
                      <a:pt x="188907" y="86817"/>
                    </a:cubicBezTo>
                    <a:lnTo>
                      <a:pt x="188907" y="174328"/>
                    </a:lnTo>
                    <a:cubicBezTo>
                      <a:pt x="188907" y="182388"/>
                      <a:pt x="182401" y="188908"/>
                      <a:pt x="174361" y="188908"/>
                    </a:cubicBezTo>
                    <a:lnTo>
                      <a:pt x="72490" y="188908"/>
                    </a:lnTo>
                    <a:cubicBezTo>
                      <a:pt x="64450" y="188908"/>
                      <a:pt x="57944" y="182388"/>
                      <a:pt x="57944" y="174328"/>
                    </a:cubicBezTo>
                    <a:lnTo>
                      <a:pt x="57944" y="86817"/>
                    </a:lnTo>
                    <a:cubicBezTo>
                      <a:pt x="57944" y="78752"/>
                      <a:pt x="64450" y="72232"/>
                      <a:pt x="72490" y="72232"/>
                    </a:cubicBezTo>
                    <a:close/>
                    <a:moveTo>
                      <a:pt x="348258" y="29051"/>
                    </a:moveTo>
                    <a:lnTo>
                      <a:pt x="348258" y="87154"/>
                    </a:lnTo>
                    <a:lnTo>
                      <a:pt x="348215" y="87154"/>
                    </a:lnTo>
                    <a:cubicBezTo>
                      <a:pt x="348215" y="103172"/>
                      <a:pt x="361242" y="116205"/>
                      <a:pt x="377237" y="116205"/>
                    </a:cubicBezTo>
                    <a:lnTo>
                      <a:pt x="391747" y="116205"/>
                    </a:lnTo>
                    <a:cubicBezTo>
                      <a:pt x="391747" y="116205"/>
                      <a:pt x="435323" y="116205"/>
                      <a:pt x="435323" y="116205"/>
                    </a:cubicBezTo>
                    <a:close/>
                    <a:moveTo>
                      <a:pt x="43511" y="29051"/>
                    </a:moveTo>
                    <a:cubicBezTo>
                      <a:pt x="35492" y="29051"/>
                      <a:pt x="29000" y="35547"/>
                      <a:pt x="29000" y="43577"/>
                    </a:cubicBezTo>
                    <a:lnTo>
                      <a:pt x="29000" y="392192"/>
                    </a:lnTo>
                    <a:cubicBezTo>
                      <a:pt x="29000" y="400202"/>
                      <a:pt x="35492" y="406718"/>
                      <a:pt x="43511" y="406718"/>
                    </a:cubicBezTo>
                    <a:lnTo>
                      <a:pt x="420812" y="406718"/>
                    </a:lnTo>
                    <a:cubicBezTo>
                      <a:pt x="428830" y="406718"/>
                      <a:pt x="435323" y="400202"/>
                      <a:pt x="435323" y="392192"/>
                    </a:cubicBezTo>
                    <a:cubicBezTo>
                      <a:pt x="435323" y="392192"/>
                      <a:pt x="435323" y="130731"/>
                      <a:pt x="435323" y="130731"/>
                    </a:cubicBezTo>
                    <a:lnTo>
                      <a:pt x="391747" y="130731"/>
                    </a:lnTo>
                    <a:lnTo>
                      <a:pt x="377237" y="130731"/>
                    </a:lnTo>
                    <a:cubicBezTo>
                      <a:pt x="353202" y="130731"/>
                      <a:pt x="333704" y="111222"/>
                      <a:pt x="333704" y="87154"/>
                    </a:cubicBezTo>
                    <a:lnTo>
                      <a:pt x="333747" y="87154"/>
                    </a:lnTo>
                    <a:lnTo>
                      <a:pt x="333747" y="29051"/>
                    </a:lnTo>
                    <a:close/>
                    <a:moveTo>
                      <a:pt x="43511" y="0"/>
                    </a:moveTo>
                    <a:lnTo>
                      <a:pt x="348258" y="0"/>
                    </a:lnTo>
                    <a:cubicBezTo>
                      <a:pt x="355933" y="0"/>
                      <a:pt x="363328" y="3046"/>
                      <a:pt x="368767" y="8493"/>
                    </a:cubicBezTo>
                    <a:lnTo>
                      <a:pt x="455831" y="95647"/>
                    </a:lnTo>
                    <a:cubicBezTo>
                      <a:pt x="461270" y="101094"/>
                      <a:pt x="464323" y="108498"/>
                      <a:pt x="464323" y="116205"/>
                    </a:cubicBezTo>
                    <a:lnTo>
                      <a:pt x="464323" y="392192"/>
                    </a:lnTo>
                    <a:cubicBezTo>
                      <a:pt x="464323" y="416220"/>
                      <a:pt x="444803" y="435769"/>
                      <a:pt x="420812" y="435769"/>
                    </a:cubicBezTo>
                    <a:lnTo>
                      <a:pt x="43511" y="435769"/>
                    </a:lnTo>
                    <a:cubicBezTo>
                      <a:pt x="19520" y="435769"/>
                      <a:pt x="0" y="416220"/>
                      <a:pt x="0" y="392192"/>
                    </a:cubicBezTo>
                    <a:lnTo>
                      <a:pt x="0" y="43577"/>
                    </a:lnTo>
                    <a:cubicBezTo>
                      <a:pt x="0" y="19529"/>
                      <a:pt x="19520" y="0"/>
                      <a:pt x="4351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square" lIns="19050" tIns="19050" rIns="19050" bIns="19050" anchor="ctr">
                <a:noAutofit/>
              </a:bodyPr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6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UTM Avo" panose="02040603050506020204" pitchFamily="18" charset="0"/>
                  <a:ea typeface="Montserrat" panose="00000500000000000000" charset="0"/>
                  <a:cs typeface="Montserrat" panose="00000500000000000000" charset="0"/>
                  <a:sym typeface="+mn-lt"/>
                </a:endParaRPr>
              </a:p>
            </p:txBody>
          </p:sp>
        </p:grpSp>
        <p:grpSp>
          <p:nvGrpSpPr>
            <p:cNvPr id="11" name="组合 6">
              <a:extLst>
                <a:ext uri="{FF2B5EF4-FFF2-40B4-BE49-F238E27FC236}">
                  <a16:creationId xmlns:a16="http://schemas.microsoft.com/office/drawing/2014/main" id="{84554786-1E20-D42B-D11C-FDE4FBB634BE}"/>
                </a:ext>
              </a:extLst>
            </p:cNvPr>
            <p:cNvGrpSpPr/>
            <p:nvPr/>
          </p:nvGrpSpPr>
          <p:grpSpPr>
            <a:xfrm>
              <a:off x="4773002" y="4585396"/>
              <a:ext cx="637306" cy="637308"/>
              <a:chOff x="4773002" y="4585396"/>
              <a:chExt cx="637306" cy="637308"/>
            </a:xfrm>
          </p:grpSpPr>
          <p:sp>
            <p:nvSpPr>
              <p:cNvPr id="21" name="椭圆 17">
                <a:extLst>
                  <a:ext uri="{FF2B5EF4-FFF2-40B4-BE49-F238E27FC236}">
                    <a16:creationId xmlns:a16="http://schemas.microsoft.com/office/drawing/2014/main" id="{FB7EABFC-ADF9-79B7-C5FE-798A7E7D51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73002" y="4585396"/>
                <a:ext cx="637306" cy="637308"/>
              </a:xfrm>
              <a:prstGeom prst="ellipse">
                <a:avLst/>
              </a:prstGeom>
              <a:solidFill>
                <a:srgbClr val="53A694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+mn-ea"/>
                  <a:sym typeface="+mn-lt"/>
                </a:endParaRPr>
              </a:p>
            </p:txBody>
          </p:sp>
          <p:sp>
            <p:nvSpPr>
              <p:cNvPr id="22" name="PA_任意多边形 38">
                <a:extLst>
                  <a:ext uri="{FF2B5EF4-FFF2-40B4-BE49-F238E27FC236}">
                    <a16:creationId xmlns:a16="http://schemas.microsoft.com/office/drawing/2014/main" id="{8187A6EF-AC32-6DC5-13AD-D27C4DBACBB0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 bwMode="auto">
              <a:xfrm>
                <a:off x="4969178" y="4761221"/>
                <a:ext cx="263098" cy="255456"/>
              </a:xfrm>
              <a:custGeom>
                <a:avLst/>
                <a:gdLst>
                  <a:gd name="connsiteX0" fmla="*/ 261540 w 464338"/>
                  <a:gd name="connsiteY0" fmla="*/ 246856 h 450850"/>
                  <a:gd name="connsiteX1" fmla="*/ 290512 w 464338"/>
                  <a:gd name="connsiteY1" fmla="*/ 276225 h 450850"/>
                  <a:gd name="connsiteX2" fmla="*/ 261540 w 464338"/>
                  <a:gd name="connsiteY2" fmla="*/ 305592 h 450850"/>
                  <a:gd name="connsiteX3" fmla="*/ 232568 w 464338"/>
                  <a:gd name="connsiteY3" fmla="*/ 276225 h 450850"/>
                  <a:gd name="connsiteX4" fmla="*/ 261540 w 464338"/>
                  <a:gd name="connsiteY4" fmla="*/ 246856 h 450850"/>
                  <a:gd name="connsiteX5" fmla="*/ 419120 w 464338"/>
                  <a:gd name="connsiteY5" fmla="*/ 213403 h 450850"/>
                  <a:gd name="connsiteX6" fmla="*/ 418654 w 464338"/>
                  <a:gd name="connsiteY6" fmla="*/ 214300 h 450850"/>
                  <a:gd name="connsiteX7" fmla="*/ 415019 w 464338"/>
                  <a:gd name="connsiteY7" fmla="*/ 221000 h 450850"/>
                  <a:gd name="connsiteX8" fmla="*/ 391786 w 464338"/>
                  <a:gd name="connsiteY8" fmla="*/ 232689 h 450850"/>
                  <a:gd name="connsiteX9" fmla="*/ 261191 w 464338"/>
                  <a:gd name="connsiteY9" fmla="*/ 232689 h 450850"/>
                  <a:gd name="connsiteX10" fmla="*/ 217652 w 464338"/>
                  <a:gd name="connsiteY10" fmla="*/ 276313 h 450850"/>
                  <a:gd name="connsiteX11" fmla="*/ 261191 w 464338"/>
                  <a:gd name="connsiteY11" fmla="*/ 319958 h 450850"/>
                  <a:gd name="connsiteX12" fmla="*/ 410319 w 464338"/>
                  <a:gd name="connsiteY12" fmla="*/ 319958 h 450850"/>
                  <a:gd name="connsiteX13" fmla="*/ 435303 w 464338"/>
                  <a:gd name="connsiteY13" fmla="*/ 261765 h 450850"/>
                  <a:gd name="connsiteX14" fmla="*/ 419120 w 464338"/>
                  <a:gd name="connsiteY14" fmla="*/ 213403 h 450850"/>
                  <a:gd name="connsiteX15" fmla="*/ 29019 w 464338"/>
                  <a:gd name="connsiteY15" fmla="*/ 141642 h 450850"/>
                  <a:gd name="connsiteX16" fmla="*/ 29019 w 464338"/>
                  <a:gd name="connsiteY16" fmla="*/ 370845 h 450850"/>
                  <a:gd name="connsiteX17" fmla="*/ 79807 w 464338"/>
                  <a:gd name="connsiteY17" fmla="*/ 421754 h 450850"/>
                  <a:gd name="connsiteX18" fmla="*/ 340998 w 464338"/>
                  <a:gd name="connsiteY18" fmla="*/ 421754 h 450850"/>
                  <a:gd name="connsiteX19" fmla="*/ 391786 w 464338"/>
                  <a:gd name="connsiteY19" fmla="*/ 370845 h 450850"/>
                  <a:gd name="connsiteX20" fmla="*/ 391786 w 464338"/>
                  <a:gd name="connsiteY20" fmla="*/ 349033 h 450850"/>
                  <a:gd name="connsiteX21" fmla="*/ 261191 w 464338"/>
                  <a:gd name="connsiteY21" fmla="*/ 349033 h 450850"/>
                  <a:gd name="connsiteX22" fmla="*/ 188633 w 464338"/>
                  <a:gd name="connsiteY22" fmla="*/ 276313 h 450850"/>
                  <a:gd name="connsiteX23" fmla="*/ 261191 w 464338"/>
                  <a:gd name="connsiteY23" fmla="*/ 203592 h 450850"/>
                  <a:gd name="connsiteX24" fmla="*/ 391786 w 464338"/>
                  <a:gd name="connsiteY24" fmla="*/ 203592 h 450850"/>
                  <a:gd name="connsiteX25" fmla="*/ 391786 w 464338"/>
                  <a:gd name="connsiteY25" fmla="*/ 174517 h 450850"/>
                  <a:gd name="connsiteX26" fmla="*/ 377266 w 464338"/>
                  <a:gd name="connsiteY26" fmla="*/ 159969 h 450850"/>
                  <a:gd name="connsiteX27" fmla="*/ 319228 w 464338"/>
                  <a:gd name="connsiteY27" fmla="*/ 159969 h 450850"/>
                  <a:gd name="connsiteX28" fmla="*/ 79807 w 464338"/>
                  <a:gd name="connsiteY28" fmla="*/ 159969 h 450850"/>
                  <a:gd name="connsiteX29" fmla="*/ 29019 w 464338"/>
                  <a:gd name="connsiteY29" fmla="*/ 141642 h 450850"/>
                  <a:gd name="connsiteX30" fmla="*/ 58016 w 464338"/>
                  <a:gd name="connsiteY30" fmla="*/ 116345 h 450850"/>
                  <a:gd name="connsiteX31" fmla="*/ 58016 w 464338"/>
                  <a:gd name="connsiteY31" fmla="*/ 125800 h 450850"/>
                  <a:gd name="connsiteX32" fmla="*/ 79807 w 464338"/>
                  <a:gd name="connsiteY32" fmla="*/ 130872 h 450850"/>
                  <a:gd name="connsiteX33" fmla="*/ 319228 w 464338"/>
                  <a:gd name="connsiteY33" fmla="*/ 130872 h 450850"/>
                  <a:gd name="connsiteX34" fmla="*/ 362745 w 464338"/>
                  <a:gd name="connsiteY34" fmla="*/ 130872 h 450850"/>
                  <a:gd name="connsiteX35" fmla="*/ 362745 w 464338"/>
                  <a:gd name="connsiteY35" fmla="*/ 116345 h 450850"/>
                  <a:gd name="connsiteX36" fmla="*/ 58016 w 464338"/>
                  <a:gd name="connsiteY36" fmla="*/ 116345 h 450850"/>
                  <a:gd name="connsiteX37" fmla="*/ 58016 w 464338"/>
                  <a:gd name="connsiteY37" fmla="*/ 87248 h 450850"/>
                  <a:gd name="connsiteX38" fmla="*/ 58016 w 464338"/>
                  <a:gd name="connsiteY38" fmla="*/ 101796 h 450850"/>
                  <a:gd name="connsiteX39" fmla="*/ 362745 w 464338"/>
                  <a:gd name="connsiteY39" fmla="*/ 101796 h 450850"/>
                  <a:gd name="connsiteX40" fmla="*/ 362745 w 464338"/>
                  <a:gd name="connsiteY40" fmla="*/ 87248 h 450850"/>
                  <a:gd name="connsiteX41" fmla="*/ 58016 w 464338"/>
                  <a:gd name="connsiteY41" fmla="*/ 58172 h 450850"/>
                  <a:gd name="connsiteX42" fmla="*/ 58016 w 464338"/>
                  <a:gd name="connsiteY42" fmla="*/ 72700 h 450850"/>
                  <a:gd name="connsiteX43" fmla="*/ 362745 w 464338"/>
                  <a:gd name="connsiteY43" fmla="*/ 72700 h 450850"/>
                  <a:gd name="connsiteX44" fmla="*/ 362745 w 464338"/>
                  <a:gd name="connsiteY44" fmla="*/ 58172 h 450850"/>
                  <a:gd name="connsiteX45" fmla="*/ 79807 w 464338"/>
                  <a:gd name="connsiteY45" fmla="*/ 29076 h 450850"/>
                  <a:gd name="connsiteX46" fmla="*/ 29019 w 464338"/>
                  <a:gd name="connsiteY46" fmla="*/ 79984 h 450850"/>
                  <a:gd name="connsiteX47" fmla="*/ 43517 w 464338"/>
                  <a:gd name="connsiteY47" fmla="*/ 115510 h 450850"/>
                  <a:gd name="connsiteX48" fmla="*/ 43517 w 464338"/>
                  <a:gd name="connsiteY48" fmla="*/ 87248 h 450850"/>
                  <a:gd name="connsiteX49" fmla="*/ 43517 w 464338"/>
                  <a:gd name="connsiteY49" fmla="*/ 58172 h 450850"/>
                  <a:gd name="connsiteX50" fmla="*/ 58016 w 464338"/>
                  <a:gd name="connsiteY50" fmla="*/ 43624 h 450850"/>
                  <a:gd name="connsiteX51" fmla="*/ 362745 w 464338"/>
                  <a:gd name="connsiteY51" fmla="*/ 43624 h 450850"/>
                  <a:gd name="connsiteX52" fmla="*/ 377266 w 464338"/>
                  <a:gd name="connsiteY52" fmla="*/ 58172 h 450850"/>
                  <a:gd name="connsiteX53" fmla="*/ 377266 w 464338"/>
                  <a:gd name="connsiteY53" fmla="*/ 87248 h 450850"/>
                  <a:gd name="connsiteX54" fmla="*/ 377266 w 464338"/>
                  <a:gd name="connsiteY54" fmla="*/ 116345 h 450850"/>
                  <a:gd name="connsiteX55" fmla="*/ 377266 w 464338"/>
                  <a:gd name="connsiteY55" fmla="*/ 130872 h 450850"/>
                  <a:gd name="connsiteX56" fmla="*/ 391786 w 464338"/>
                  <a:gd name="connsiteY56" fmla="*/ 133544 h 450850"/>
                  <a:gd name="connsiteX57" fmla="*/ 391786 w 464338"/>
                  <a:gd name="connsiteY57" fmla="*/ 87248 h 450850"/>
                  <a:gd name="connsiteX58" fmla="*/ 391786 w 464338"/>
                  <a:gd name="connsiteY58" fmla="*/ 79984 h 450850"/>
                  <a:gd name="connsiteX59" fmla="*/ 391786 w 464338"/>
                  <a:gd name="connsiteY59" fmla="*/ 43624 h 450850"/>
                  <a:gd name="connsiteX60" fmla="*/ 377266 w 464338"/>
                  <a:gd name="connsiteY60" fmla="*/ 29076 h 450850"/>
                  <a:gd name="connsiteX61" fmla="*/ 319228 w 464338"/>
                  <a:gd name="connsiteY61" fmla="*/ 29076 h 450850"/>
                  <a:gd name="connsiteX62" fmla="*/ 79807 w 464338"/>
                  <a:gd name="connsiteY62" fmla="*/ 0 h 450850"/>
                  <a:gd name="connsiteX63" fmla="*/ 319228 w 464338"/>
                  <a:gd name="connsiteY63" fmla="*/ 0 h 450850"/>
                  <a:gd name="connsiteX64" fmla="*/ 377266 w 464338"/>
                  <a:gd name="connsiteY64" fmla="*/ 0 h 450850"/>
                  <a:gd name="connsiteX65" fmla="*/ 420805 w 464338"/>
                  <a:gd name="connsiteY65" fmla="*/ 43624 h 450850"/>
                  <a:gd name="connsiteX66" fmla="*/ 420805 w 464338"/>
                  <a:gd name="connsiteY66" fmla="*/ 79984 h 450850"/>
                  <a:gd name="connsiteX67" fmla="*/ 420805 w 464338"/>
                  <a:gd name="connsiteY67" fmla="*/ 87248 h 450850"/>
                  <a:gd name="connsiteX68" fmla="*/ 420805 w 464338"/>
                  <a:gd name="connsiteY68" fmla="*/ 174517 h 450850"/>
                  <a:gd name="connsiteX69" fmla="*/ 420827 w 464338"/>
                  <a:gd name="connsiteY69" fmla="*/ 174517 h 450850"/>
                  <a:gd name="connsiteX70" fmla="*/ 420827 w 464338"/>
                  <a:gd name="connsiteY70" fmla="*/ 349033 h 450850"/>
                  <a:gd name="connsiteX71" fmla="*/ 420805 w 464338"/>
                  <a:gd name="connsiteY71" fmla="*/ 349033 h 450850"/>
                  <a:gd name="connsiteX72" fmla="*/ 420805 w 464338"/>
                  <a:gd name="connsiteY72" fmla="*/ 370845 h 450850"/>
                  <a:gd name="connsiteX73" fmla="*/ 340998 w 464338"/>
                  <a:gd name="connsiteY73" fmla="*/ 450850 h 450850"/>
                  <a:gd name="connsiteX74" fmla="*/ 79807 w 464338"/>
                  <a:gd name="connsiteY74" fmla="*/ 450850 h 450850"/>
                  <a:gd name="connsiteX75" fmla="*/ 0 w 464338"/>
                  <a:gd name="connsiteY75" fmla="*/ 370845 h 450850"/>
                  <a:gd name="connsiteX76" fmla="*/ 0 w 464338"/>
                  <a:gd name="connsiteY76" fmla="*/ 79984 h 450850"/>
                  <a:gd name="connsiteX77" fmla="*/ 79807 w 464338"/>
                  <a:gd name="connsiteY77" fmla="*/ 0 h 450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464338" h="450850">
                    <a:moveTo>
                      <a:pt x="261540" y="246856"/>
                    </a:moveTo>
                    <a:cubicBezTo>
                      <a:pt x="277531" y="246856"/>
                      <a:pt x="290512" y="260021"/>
                      <a:pt x="290512" y="276225"/>
                    </a:cubicBezTo>
                    <a:cubicBezTo>
                      <a:pt x="290512" y="292427"/>
                      <a:pt x="277531" y="305592"/>
                      <a:pt x="261540" y="305592"/>
                    </a:cubicBezTo>
                    <a:cubicBezTo>
                      <a:pt x="245546" y="305592"/>
                      <a:pt x="232568" y="292427"/>
                      <a:pt x="232568" y="276225"/>
                    </a:cubicBezTo>
                    <a:cubicBezTo>
                      <a:pt x="232568" y="260021"/>
                      <a:pt x="245546" y="246856"/>
                      <a:pt x="261540" y="246856"/>
                    </a:cubicBezTo>
                    <a:close/>
                    <a:moveTo>
                      <a:pt x="419120" y="213403"/>
                    </a:moveTo>
                    <a:cubicBezTo>
                      <a:pt x="419009" y="213716"/>
                      <a:pt x="418765" y="213966"/>
                      <a:pt x="418654" y="214300"/>
                    </a:cubicBezTo>
                    <a:cubicBezTo>
                      <a:pt x="417701" y="216680"/>
                      <a:pt x="416526" y="218976"/>
                      <a:pt x="415019" y="221000"/>
                    </a:cubicBezTo>
                    <a:cubicBezTo>
                      <a:pt x="409610" y="228222"/>
                      <a:pt x="400742" y="232564"/>
                      <a:pt x="391786" y="232689"/>
                    </a:cubicBezTo>
                    <a:lnTo>
                      <a:pt x="261191" y="232689"/>
                    </a:lnTo>
                    <a:cubicBezTo>
                      <a:pt x="237182" y="232689"/>
                      <a:pt x="217652" y="252268"/>
                      <a:pt x="217652" y="276313"/>
                    </a:cubicBezTo>
                    <a:cubicBezTo>
                      <a:pt x="217652" y="300379"/>
                      <a:pt x="237182" y="319958"/>
                      <a:pt x="261191" y="319958"/>
                    </a:cubicBezTo>
                    <a:lnTo>
                      <a:pt x="410319" y="319958"/>
                    </a:lnTo>
                    <a:cubicBezTo>
                      <a:pt x="426303" y="304888"/>
                      <a:pt x="435303" y="284140"/>
                      <a:pt x="435303" y="261765"/>
                    </a:cubicBezTo>
                    <a:cubicBezTo>
                      <a:pt x="435303" y="243918"/>
                      <a:pt x="429561" y="227095"/>
                      <a:pt x="419120" y="213403"/>
                    </a:cubicBezTo>
                    <a:close/>
                    <a:moveTo>
                      <a:pt x="29019" y="141642"/>
                    </a:moveTo>
                    <a:lnTo>
                      <a:pt x="29019" y="370845"/>
                    </a:lnTo>
                    <a:cubicBezTo>
                      <a:pt x="29019" y="398961"/>
                      <a:pt x="51742" y="421754"/>
                      <a:pt x="79807" y="421754"/>
                    </a:cubicBezTo>
                    <a:lnTo>
                      <a:pt x="340998" y="421754"/>
                    </a:lnTo>
                    <a:cubicBezTo>
                      <a:pt x="369041" y="421754"/>
                      <a:pt x="391786" y="398961"/>
                      <a:pt x="391786" y="370845"/>
                    </a:cubicBezTo>
                    <a:cubicBezTo>
                      <a:pt x="391786" y="370845"/>
                      <a:pt x="391786" y="349033"/>
                      <a:pt x="391786" y="349033"/>
                    </a:cubicBezTo>
                    <a:lnTo>
                      <a:pt x="261191" y="349033"/>
                    </a:lnTo>
                    <a:cubicBezTo>
                      <a:pt x="221110" y="349033"/>
                      <a:pt x="188633" y="316493"/>
                      <a:pt x="188633" y="276313"/>
                    </a:cubicBezTo>
                    <a:cubicBezTo>
                      <a:pt x="188633" y="236154"/>
                      <a:pt x="221110" y="203592"/>
                      <a:pt x="261191" y="203592"/>
                    </a:cubicBezTo>
                    <a:lnTo>
                      <a:pt x="391786" y="203592"/>
                    </a:lnTo>
                    <a:lnTo>
                      <a:pt x="391786" y="174517"/>
                    </a:lnTo>
                    <a:cubicBezTo>
                      <a:pt x="391786" y="166481"/>
                      <a:pt x="385269" y="159969"/>
                      <a:pt x="377266" y="159969"/>
                    </a:cubicBezTo>
                    <a:lnTo>
                      <a:pt x="319228" y="159969"/>
                    </a:lnTo>
                    <a:lnTo>
                      <a:pt x="79807" y="159969"/>
                    </a:lnTo>
                    <a:cubicBezTo>
                      <a:pt x="60521" y="159969"/>
                      <a:pt x="42808" y="153081"/>
                      <a:pt x="29019" y="141642"/>
                    </a:cubicBezTo>
                    <a:close/>
                    <a:moveTo>
                      <a:pt x="58016" y="116345"/>
                    </a:moveTo>
                    <a:lnTo>
                      <a:pt x="58016" y="125800"/>
                    </a:lnTo>
                    <a:cubicBezTo>
                      <a:pt x="64644" y="128973"/>
                      <a:pt x="71960" y="130872"/>
                      <a:pt x="79807" y="130872"/>
                    </a:cubicBezTo>
                    <a:lnTo>
                      <a:pt x="319228" y="130872"/>
                    </a:lnTo>
                    <a:lnTo>
                      <a:pt x="362745" y="130872"/>
                    </a:lnTo>
                    <a:lnTo>
                      <a:pt x="362745" y="116345"/>
                    </a:lnTo>
                    <a:cubicBezTo>
                      <a:pt x="362745" y="116345"/>
                      <a:pt x="58016" y="116345"/>
                      <a:pt x="58016" y="116345"/>
                    </a:cubicBezTo>
                    <a:close/>
                    <a:moveTo>
                      <a:pt x="58016" y="87248"/>
                    </a:moveTo>
                    <a:lnTo>
                      <a:pt x="58016" y="101796"/>
                    </a:lnTo>
                    <a:lnTo>
                      <a:pt x="362745" y="101796"/>
                    </a:lnTo>
                    <a:cubicBezTo>
                      <a:pt x="362745" y="101796"/>
                      <a:pt x="362745" y="87248"/>
                      <a:pt x="362745" y="87248"/>
                    </a:cubicBezTo>
                    <a:close/>
                    <a:moveTo>
                      <a:pt x="58016" y="58172"/>
                    </a:moveTo>
                    <a:lnTo>
                      <a:pt x="58016" y="72700"/>
                    </a:lnTo>
                    <a:lnTo>
                      <a:pt x="362745" y="72700"/>
                    </a:lnTo>
                    <a:cubicBezTo>
                      <a:pt x="362745" y="72700"/>
                      <a:pt x="362745" y="58172"/>
                      <a:pt x="362745" y="58172"/>
                    </a:cubicBezTo>
                    <a:close/>
                    <a:moveTo>
                      <a:pt x="79807" y="29076"/>
                    </a:moveTo>
                    <a:cubicBezTo>
                      <a:pt x="51742" y="29076"/>
                      <a:pt x="29019" y="51869"/>
                      <a:pt x="29019" y="79984"/>
                    </a:cubicBezTo>
                    <a:cubicBezTo>
                      <a:pt x="29019" y="93823"/>
                      <a:pt x="34561" y="106326"/>
                      <a:pt x="43517" y="115510"/>
                    </a:cubicBezTo>
                    <a:lnTo>
                      <a:pt x="43517" y="87248"/>
                    </a:lnTo>
                    <a:lnTo>
                      <a:pt x="43517" y="58172"/>
                    </a:lnTo>
                    <a:cubicBezTo>
                      <a:pt x="43517" y="50116"/>
                      <a:pt x="50013" y="43624"/>
                      <a:pt x="58016" y="43624"/>
                    </a:cubicBezTo>
                    <a:lnTo>
                      <a:pt x="362745" y="43624"/>
                    </a:lnTo>
                    <a:cubicBezTo>
                      <a:pt x="370748" y="43624"/>
                      <a:pt x="377266" y="50116"/>
                      <a:pt x="377266" y="58172"/>
                    </a:cubicBezTo>
                    <a:lnTo>
                      <a:pt x="377266" y="87248"/>
                    </a:lnTo>
                    <a:lnTo>
                      <a:pt x="377266" y="116345"/>
                    </a:lnTo>
                    <a:lnTo>
                      <a:pt x="377266" y="130872"/>
                    </a:lnTo>
                    <a:cubicBezTo>
                      <a:pt x="382387" y="130872"/>
                      <a:pt x="387197" y="131936"/>
                      <a:pt x="391786" y="133544"/>
                    </a:cubicBezTo>
                    <a:lnTo>
                      <a:pt x="391786" y="87248"/>
                    </a:lnTo>
                    <a:lnTo>
                      <a:pt x="391786" y="79984"/>
                    </a:lnTo>
                    <a:lnTo>
                      <a:pt x="391786" y="43624"/>
                    </a:lnTo>
                    <a:cubicBezTo>
                      <a:pt x="391786" y="35588"/>
                      <a:pt x="385269" y="29076"/>
                      <a:pt x="377266" y="29076"/>
                    </a:cubicBezTo>
                    <a:lnTo>
                      <a:pt x="319228" y="29076"/>
                    </a:lnTo>
                    <a:close/>
                    <a:moveTo>
                      <a:pt x="79807" y="0"/>
                    </a:moveTo>
                    <a:lnTo>
                      <a:pt x="319228" y="0"/>
                    </a:lnTo>
                    <a:lnTo>
                      <a:pt x="377266" y="0"/>
                    </a:lnTo>
                    <a:cubicBezTo>
                      <a:pt x="401296" y="0"/>
                      <a:pt x="420805" y="19516"/>
                      <a:pt x="420805" y="43624"/>
                    </a:cubicBezTo>
                    <a:lnTo>
                      <a:pt x="420805" y="79984"/>
                    </a:lnTo>
                    <a:lnTo>
                      <a:pt x="420805" y="87248"/>
                    </a:lnTo>
                    <a:lnTo>
                      <a:pt x="420805" y="174517"/>
                    </a:lnTo>
                    <a:lnTo>
                      <a:pt x="420827" y="174517"/>
                    </a:lnTo>
                    <a:cubicBezTo>
                      <a:pt x="478842" y="218162"/>
                      <a:pt x="478842" y="305388"/>
                      <a:pt x="420827" y="349033"/>
                    </a:cubicBezTo>
                    <a:lnTo>
                      <a:pt x="420805" y="349033"/>
                    </a:lnTo>
                    <a:lnTo>
                      <a:pt x="420805" y="370845"/>
                    </a:lnTo>
                    <a:cubicBezTo>
                      <a:pt x="420805" y="414949"/>
                      <a:pt x="384980" y="450850"/>
                      <a:pt x="340998" y="450850"/>
                    </a:cubicBezTo>
                    <a:lnTo>
                      <a:pt x="79807" y="450850"/>
                    </a:lnTo>
                    <a:cubicBezTo>
                      <a:pt x="35780" y="450850"/>
                      <a:pt x="0" y="414949"/>
                      <a:pt x="0" y="370845"/>
                    </a:cubicBezTo>
                    <a:lnTo>
                      <a:pt x="0" y="79984"/>
                    </a:lnTo>
                    <a:cubicBezTo>
                      <a:pt x="0" y="35880"/>
                      <a:pt x="35780" y="0"/>
                      <a:pt x="7980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square" lIns="19050" tIns="19050" rIns="19050" bIns="19050" anchor="ctr">
                <a:noAutofit/>
              </a:bodyPr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6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UTM Avo" panose="02040603050506020204" pitchFamily="18" charset="0"/>
                  <a:ea typeface="Montserrat" panose="00000500000000000000" charset="0"/>
                  <a:cs typeface="Montserrat" panose="00000500000000000000" charset="0"/>
                  <a:sym typeface="+mn-lt"/>
                </a:endParaRPr>
              </a:p>
            </p:txBody>
          </p:sp>
        </p:grpSp>
        <p:grpSp>
          <p:nvGrpSpPr>
            <p:cNvPr id="12" name="组合 8">
              <a:extLst>
                <a:ext uri="{FF2B5EF4-FFF2-40B4-BE49-F238E27FC236}">
                  <a16:creationId xmlns:a16="http://schemas.microsoft.com/office/drawing/2014/main" id="{0A8C51B1-7897-BB4B-2E7C-DAC0F3F92F07}"/>
                </a:ext>
              </a:extLst>
            </p:cNvPr>
            <p:cNvGrpSpPr/>
            <p:nvPr/>
          </p:nvGrpSpPr>
          <p:grpSpPr>
            <a:xfrm>
              <a:off x="6566134" y="4876800"/>
              <a:ext cx="637306" cy="637308"/>
              <a:chOff x="6566134" y="4876800"/>
              <a:chExt cx="637306" cy="637308"/>
            </a:xfrm>
          </p:grpSpPr>
          <p:sp>
            <p:nvSpPr>
              <p:cNvPr id="19" name="椭圆 15">
                <a:extLst>
                  <a:ext uri="{FF2B5EF4-FFF2-40B4-BE49-F238E27FC236}">
                    <a16:creationId xmlns:a16="http://schemas.microsoft.com/office/drawing/2014/main" id="{541D0A75-EC02-50EF-4CC2-CFAC65D859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66134" y="4876800"/>
                <a:ext cx="637306" cy="637308"/>
              </a:xfrm>
              <a:prstGeom prst="ellipse">
                <a:avLst/>
              </a:prstGeom>
              <a:solidFill>
                <a:srgbClr val="53A694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+mn-ea"/>
                  <a:sym typeface="+mn-lt"/>
                </a:endParaRPr>
              </a:p>
            </p:txBody>
          </p:sp>
          <p:sp>
            <p:nvSpPr>
              <p:cNvPr id="20" name="PA_任意多边形 40">
                <a:extLst>
                  <a:ext uri="{FF2B5EF4-FFF2-40B4-BE49-F238E27FC236}">
                    <a16:creationId xmlns:a16="http://schemas.microsoft.com/office/drawing/2014/main" id="{3154AD9A-25BE-8946-A879-0D095F0A3121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 bwMode="auto">
              <a:xfrm>
                <a:off x="6753242" y="5088414"/>
                <a:ext cx="263090" cy="214078"/>
              </a:xfrm>
              <a:custGeom>
                <a:avLst/>
                <a:gdLst>
                  <a:gd name="connsiteX0" fmla="*/ 348258 w 464323"/>
                  <a:gd name="connsiteY0" fmla="*/ 290628 h 377825"/>
                  <a:gd name="connsiteX1" fmla="*/ 319237 w 464323"/>
                  <a:gd name="connsiteY1" fmla="*/ 319682 h 377825"/>
                  <a:gd name="connsiteX2" fmla="*/ 348258 w 464323"/>
                  <a:gd name="connsiteY2" fmla="*/ 348754 h 377825"/>
                  <a:gd name="connsiteX3" fmla="*/ 377279 w 464323"/>
                  <a:gd name="connsiteY3" fmla="*/ 319682 h 377825"/>
                  <a:gd name="connsiteX4" fmla="*/ 348258 w 464323"/>
                  <a:gd name="connsiteY4" fmla="*/ 290628 h 377825"/>
                  <a:gd name="connsiteX5" fmla="*/ 159618 w 464323"/>
                  <a:gd name="connsiteY5" fmla="*/ 290628 h 377825"/>
                  <a:gd name="connsiteX6" fmla="*/ 130597 w 464323"/>
                  <a:gd name="connsiteY6" fmla="*/ 319682 h 377825"/>
                  <a:gd name="connsiteX7" fmla="*/ 159618 w 464323"/>
                  <a:gd name="connsiteY7" fmla="*/ 348754 h 377825"/>
                  <a:gd name="connsiteX8" fmla="*/ 188640 w 464323"/>
                  <a:gd name="connsiteY8" fmla="*/ 319682 h 377825"/>
                  <a:gd name="connsiteX9" fmla="*/ 159618 w 464323"/>
                  <a:gd name="connsiteY9" fmla="*/ 290628 h 377825"/>
                  <a:gd name="connsiteX10" fmla="*/ 333640 w 464323"/>
                  <a:gd name="connsiteY10" fmla="*/ 130472 h 377825"/>
                  <a:gd name="connsiteX11" fmla="*/ 333640 w 464323"/>
                  <a:gd name="connsiteY11" fmla="*/ 217983 h 377825"/>
                  <a:gd name="connsiteX12" fmla="*/ 391845 w 464323"/>
                  <a:gd name="connsiteY12" fmla="*/ 217983 h 377825"/>
                  <a:gd name="connsiteX13" fmla="*/ 391845 w 464323"/>
                  <a:gd name="connsiteY13" fmla="*/ 196105 h 377825"/>
                  <a:gd name="connsiteX14" fmla="*/ 348192 w 464323"/>
                  <a:gd name="connsiteY14" fmla="*/ 130472 h 377825"/>
                  <a:gd name="connsiteX15" fmla="*/ 333640 w 464323"/>
                  <a:gd name="connsiteY15" fmla="*/ 115887 h 377825"/>
                  <a:gd name="connsiteX16" fmla="*/ 348192 w 464323"/>
                  <a:gd name="connsiteY16" fmla="*/ 115887 h 377825"/>
                  <a:gd name="connsiteX17" fmla="*/ 360299 w 464323"/>
                  <a:gd name="connsiteY17" fmla="*/ 122380 h 377825"/>
                  <a:gd name="connsiteX18" fmla="*/ 403955 w 464323"/>
                  <a:gd name="connsiteY18" fmla="*/ 188013 h 377825"/>
                  <a:gd name="connsiteX19" fmla="*/ 406401 w 464323"/>
                  <a:gd name="connsiteY19" fmla="*/ 196105 h 377825"/>
                  <a:gd name="connsiteX20" fmla="*/ 406401 w 464323"/>
                  <a:gd name="connsiteY20" fmla="*/ 217983 h 377825"/>
                  <a:gd name="connsiteX21" fmla="*/ 391845 w 464323"/>
                  <a:gd name="connsiteY21" fmla="*/ 232563 h 377825"/>
                  <a:gd name="connsiteX22" fmla="*/ 333640 w 464323"/>
                  <a:gd name="connsiteY22" fmla="*/ 232563 h 377825"/>
                  <a:gd name="connsiteX23" fmla="*/ 319088 w 464323"/>
                  <a:gd name="connsiteY23" fmla="*/ 217983 h 377825"/>
                  <a:gd name="connsiteX24" fmla="*/ 319088 w 464323"/>
                  <a:gd name="connsiteY24" fmla="*/ 130472 h 377825"/>
                  <a:gd name="connsiteX25" fmla="*/ 333640 w 464323"/>
                  <a:gd name="connsiteY25" fmla="*/ 115887 h 377825"/>
                  <a:gd name="connsiteX26" fmla="*/ 304726 w 464323"/>
                  <a:gd name="connsiteY26" fmla="*/ 101716 h 377825"/>
                  <a:gd name="connsiteX27" fmla="*/ 304726 w 464323"/>
                  <a:gd name="connsiteY27" fmla="*/ 203431 h 377825"/>
                  <a:gd name="connsiteX28" fmla="*/ 261193 w 464323"/>
                  <a:gd name="connsiteY28" fmla="*/ 247038 h 377825"/>
                  <a:gd name="connsiteX29" fmla="*/ 72554 w 464323"/>
                  <a:gd name="connsiteY29" fmla="*/ 247038 h 377825"/>
                  <a:gd name="connsiteX30" fmla="*/ 72554 w 464323"/>
                  <a:gd name="connsiteY30" fmla="*/ 290628 h 377825"/>
                  <a:gd name="connsiteX31" fmla="*/ 87065 w 464323"/>
                  <a:gd name="connsiteY31" fmla="*/ 305164 h 377825"/>
                  <a:gd name="connsiteX32" fmla="*/ 103617 w 464323"/>
                  <a:gd name="connsiteY32" fmla="*/ 305164 h 377825"/>
                  <a:gd name="connsiteX33" fmla="*/ 159618 w 464323"/>
                  <a:gd name="connsiteY33" fmla="*/ 261557 h 377825"/>
                  <a:gd name="connsiteX34" fmla="*/ 215597 w 464323"/>
                  <a:gd name="connsiteY34" fmla="*/ 305164 h 377825"/>
                  <a:gd name="connsiteX35" fmla="*/ 292257 w 464323"/>
                  <a:gd name="connsiteY35" fmla="*/ 305164 h 377825"/>
                  <a:gd name="connsiteX36" fmla="*/ 348258 w 464323"/>
                  <a:gd name="connsiteY36" fmla="*/ 261557 h 377825"/>
                  <a:gd name="connsiteX37" fmla="*/ 404216 w 464323"/>
                  <a:gd name="connsiteY37" fmla="*/ 305164 h 377825"/>
                  <a:gd name="connsiteX38" fmla="*/ 420812 w 464323"/>
                  <a:gd name="connsiteY38" fmla="*/ 305164 h 377825"/>
                  <a:gd name="connsiteX39" fmla="*/ 435323 w 464323"/>
                  <a:gd name="connsiteY39" fmla="*/ 290628 h 377825"/>
                  <a:gd name="connsiteX40" fmla="*/ 435323 w 464323"/>
                  <a:gd name="connsiteY40" fmla="*/ 203431 h 377825"/>
                  <a:gd name="connsiteX41" fmla="*/ 432872 w 464323"/>
                  <a:gd name="connsiteY41" fmla="*/ 195367 h 377825"/>
                  <a:gd name="connsiteX42" fmla="*/ 374829 w 464323"/>
                  <a:gd name="connsiteY42" fmla="*/ 108188 h 377825"/>
                  <a:gd name="connsiteX43" fmla="*/ 362769 w 464323"/>
                  <a:gd name="connsiteY43" fmla="*/ 101716 h 377825"/>
                  <a:gd name="connsiteX44" fmla="*/ 43511 w 464323"/>
                  <a:gd name="connsiteY44" fmla="*/ 29054 h 377825"/>
                  <a:gd name="connsiteX45" fmla="*/ 29000 w 464323"/>
                  <a:gd name="connsiteY45" fmla="*/ 43590 h 377825"/>
                  <a:gd name="connsiteX46" fmla="*/ 29000 w 464323"/>
                  <a:gd name="connsiteY46" fmla="*/ 203431 h 377825"/>
                  <a:gd name="connsiteX47" fmla="*/ 43511 w 464323"/>
                  <a:gd name="connsiteY47" fmla="*/ 217967 h 377825"/>
                  <a:gd name="connsiteX48" fmla="*/ 261193 w 464323"/>
                  <a:gd name="connsiteY48" fmla="*/ 217967 h 377825"/>
                  <a:gd name="connsiteX49" fmla="*/ 275704 w 464323"/>
                  <a:gd name="connsiteY49" fmla="*/ 203431 h 377825"/>
                  <a:gd name="connsiteX50" fmla="*/ 275704 w 464323"/>
                  <a:gd name="connsiteY50" fmla="*/ 101716 h 377825"/>
                  <a:gd name="connsiteX51" fmla="*/ 275704 w 464323"/>
                  <a:gd name="connsiteY51" fmla="*/ 72644 h 377825"/>
                  <a:gd name="connsiteX52" fmla="*/ 275704 w 464323"/>
                  <a:gd name="connsiteY52" fmla="*/ 43590 h 377825"/>
                  <a:gd name="connsiteX53" fmla="*/ 261193 w 464323"/>
                  <a:gd name="connsiteY53" fmla="*/ 29054 h 377825"/>
                  <a:gd name="connsiteX54" fmla="*/ 43511 w 464323"/>
                  <a:gd name="connsiteY54" fmla="*/ 0 h 377825"/>
                  <a:gd name="connsiteX55" fmla="*/ 261193 w 464323"/>
                  <a:gd name="connsiteY55" fmla="*/ 0 h 377825"/>
                  <a:gd name="connsiteX56" fmla="*/ 304726 w 464323"/>
                  <a:gd name="connsiteY56" fmla="*/ 43590 h 377825"/>
                  <a:gd name="connsiteX57" fmla="*/ 304726 w 464323"/>
                  <a:gd name="connsiteY57" fmla="*/ 72644 h 377825"/>
                  <a:gd name="connsiteX58" fmla="*/ 362769 w 464323"/>
                  <a:gd name="connsiteY58" fmla="*/ 72644 h 377825"/>
                  <a:gd name="connsiteX59" fmla="*/ 398970 w 464323"/>
                  <a:gd name="connsiteY59" fmla="*/ 92060 h 377825"/>
                  <a:gd name="connsiteX60" fmla="*/ 457013 w 464323"/>
                  <a:gd name="connsiteY60" fmla="*/ 179257 h 377825"/>
                  <a:gd name="connsiteX61" fmla="*/ 464323 w 464323"/>
                  <a:gd name="connsiteY61" fmla="*/ 203431 h 377825"/>
                  <a:gd name="connsiteX62" fmla="*/ 464323 w 464323"/>
                  <a:gd name="connsiteY62" fmla="*/ 290628 h 377825"/>
                  <a:gd name="connsiteX63" fmla="*/ 420812 w 464323"/>
                  <a:gd name="connsiteY63" fmla="*/ 334218 h 377825"/>
                  <a:gd name="connsiteX64" fmla="*/ 404216 w 464323"/>
                  <a:gd name="connsiteY64" fmla="*/ 334218 h 377825"/>
                  <a:gd name="connsiteX65" fmla="*/ 348258 w 464323"/>
                  <a:gd name="connsiteY65" fmla="*/ 377825 h 377825"/>
                  <a:gd name="connsiteX66" fmla="*/ 292257 w 464323"/>
                  <a:gd name="connsiteY66" fmla="*/ 334218 h 377825"/>
                  <a:gd name="connsiteX67" fmla="*/ 215597 w 464323"/>
                  <a:gd name="connsiteY67" fmla="*/ 334218 h 377825"/>
                  <a:gd name="connsiteX68" fmla="*/ 159618 w 464323"/>
                  <a:gd name="connsiteY68" fmla="*/ 377825 h 377825"/>
                  <a:gd name="connsiteX69" fmla="*/ 103617 w 464323"/>
                  <a:gd name="connsiteY69" fmla="*/ 334218 h 377825"/>
                  <a:gd name="connsiteX70" fmla="*/ 87065 w 464323"/>
                  <a:gd name="connsiteY70" fmla="*/ 334218 h 377825"/>
                  <a:gd name="connsiteX71" fmla="*/ 43532 w 464323"/>
                  <a:gd name="connsiteY71" fmla="*/ 290628 h 377825"/>
                  <a:gd name="connsiteX72" fmla="*/ 43532 w 464323"/>
                  <a:gd name="connsiteY72" fmla="*/ 247038 h 377825"/>
                  <a:gd name="connsiteX73" fmla="*/ 43511 w 464323"/>
                  <a:gd name="connsiteY73" fmla="*/ 247038 h 377825"/>
                  <a:gd name="connsiteX74" fmla="*/ 0 w 464323"/>
                  <a:gd name="connsiteY74" fmla="*/ 203431 h 377825"/>
                  <a:gd name="connsiteX75" fmla="*/ 0 w 464323"/>
                  <a:gd name="connsiteY75" fmla="*/ 43590 h 377825"/>
                  <a:gd name="connsiteX76" fmla="*/ 43511 w 464323"/>
                  <a:gd name="connsiteY76" fmla="*/ 0 h 37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464323" h="377825">
                    <a:moveTo>
                      <a:pt x="348258" y="290628"/>
                    </a:moveTo>
                    <a:cubicBezTo>
                      <a:pt x="332221" y="290628"/>
                      <a:pt x="319237" y="303660"/>
                      <a:pt x="319237" y="319682"/>
                    </a:cubicBezTo>
                    <a:cubicBezTo>
                      <a:pt x="319237" y="335722"/>
                      <a:pt x="332221" y="348754"/>
                      <a:pt x="348258" y="348754"/>
                    </a:cubicBezTo>
                    <a:cubicBezTo>
                      <a:pt x="364274" y="348754"/>
                      <a:pt x="377279" y="335722"/>
                      <a:pt x="377279" y="319682"/>
                    </a:cubicBezTo>
                    <a:cubicBezTo>
                      <a:pt x="377279" y="303660"/>
                      <a:pt x="364274" y="290628"/>
                      <a:pt x="348258" y="290628"/>
                    </a:cubicBezTo>
                    <a:close/>
                    <a:moveTo>
                      <a:pt x="159618" y="290628"/>
                    </a:moveTo>
                    <a:cubicBezTo>
                      <a:pt x="143581" y="290628"/>
                      <a:pt x="130597" y="303660"/>
                      <a:pt x="130597" y="319682"/>
                    </a:cubicBezTo>
                    <a:cubicBezTo>
                      <a:pt x="130597" y="335722"/>
                      <a:pt x="143581" y="348754"/>
                      <a:pt x="159618" y="348754"/>
                    </a:cubicBezTo>
                    <a:cubicBezTo>
                      <a:pt x="175634" y="348754"/>
                      <a:pt x="188640" y="335722"/>
                      <a:pt x="188640" y="319682"/>
                    </a:cubicBezTo>
                    <a:cubicBezTo>
                      <a:pt x="188640" y="303660"/>
                      <a:pt x="175634" y="290628"/>
                      <a:pt x="159618" y="290628"/>
                    </a:cubicBezTo>
                    <a:close/>
                    <a:moveTo>
                      <a:pt x="333640" y="130472"/>
                    </a:moveTo>
                    <a:lnTo>
                      <a:pt x="333640" y="217983"/>
                    </a:lnTo>
                    <a:lnTo>
                      <a:pt x="391845" y="217983"/>
                    </a:lnTo>
                    <a:cubicBezTo>
                      <a:pt x="391845" y="217983"/>
                      <a:pt x="391845" y="196105"/>
                      <a:pt x="391845" y="196105"/>
                    </a:cubicBezTo>
                    <a:lnTo>
                      <a:pt x="348192" y="130472"/>
                    </a:lnTo>
                    <a:close/>
                    <a:moveTo>
                      <a:pt x="333640" y="115887"/>
                    </a:moveTo>
                    <a:lnTo>
                      <a:pt x="348192" y="115887"/>
                    </a:lnTo>
                    <a:cubicBezTo>
                      <a:pt x="353051" y="115887"/>
                      <a:pt x="357599" y="118318"/>
                      <a:pt x="360299" y="122380"/>
                    </a:cubicBezTo>
                    <a:cubicBezTo>
                      <a:pt x="360299" y="122380"/>
                      <a:pt x="403955" y="188013"/>
                      <a:pt x="403955" y="188013"/>
                    </a:cubicBezTo>
                    <a:cubicBezTo>
                      <a:pt x="405548" y="190406"/>
                      <a:pt x="406401" y="193226"/>
                      <a:pt x="406401" y="196105"/>
                    </a:cubicBezTo>
                    <a:lnTo>
                      <a:pt x="406401" y="217983"/>
                    </a:lnTo>
                    <a:cubicBezTo>
                      <a:pt x="406401" y="226043"/>
                      <a:pt x="399889" y="232563"/>
                      <a:pt x="391845" y="232563"/>
                    </a:cubicBezTo>
                    <a:lnTo>
                      <a:pt x="333640" y="232563"/>
                    </a:lnTo>
                    <a:cubicBezTo>
                      <a:pt x="325596" y="232563"/>
                      <a:pt x="319088" y="226043"/>
                      <a:pt x="319088" y="217983"/>
                    </a:cubicBezTo>
                    <a:lnTo>
                      <a:pt x="319088" y="130472"/>
                    </a:lnTo>
                    <a:cubicBezTo>
                      <a:pt x="319088" y="122407"/>
                      <a:pt x="325596" y="115887"/>
                      <a:pt x="333640" y="115887"/>
                    </a:cubicBezTo>
                    <a:close/>
                    <a:moveTo>
                      <a:pt x="304726" y="101716"/>
                    </a:moveTo>
                    <a:lnTo>
                      <a:pt x="304726" y="203431"/>
                    </a:lnTo>
                    <a:cubicBezTo>
                      <a:pt x="304726" y="227482"/>
                      <a:pt x="285185" y="247038"/>
                      <a:pt x="261193" y="247038"/>
                    </a:cubicBezTo>
                    <a:lnTo>
                      <a:pt x="72554" y="247038"/>
                    </a:lnTo>
                    <a:lnTo>
                      <a:pt x="72554" y="290628"/>
                    </a:lnTo>
                    <a:cubicBezTo>
                      <a:pt x="72554" y="298657"/>
                      <a:pt x="79046" y="305164"/>
                      <a:pt x="87065" y="305164"/>
                    </a:cubicBezTo>
                    <a:lnTo>
                      <a:pt x="103617" y="305164"/>
                    </a:lnTo>
                    <a:cubicBezTo>
                      <a:pt x="110110" y="280150"/>
                      <a:pt x="132639" y="261557"/>
                      <a:pt x="159618" y="261557"/>
                    </a:cubicBezTo>
                    <a:cubicBezTo>
                      <a:pt x="186576" y="261557"/>
                      <a:pt x="209105" y="280150"/>
                      <a:pt x="215597" y="305164"/>
                    </a:cubicBezTo>
                    <a:lnTo>
                      <a:pt x="292257" y="305164"/>
                    </a:lnTo>
                    <a:cubicBezTo>
                      <a:pt x="298749" y="280150"/>
                      <a:pt x="321279" y="261557"/>
                      <a:pt x="348258" y="261557"/>
                    </a:cubicBezTo>
                    <a:cubicBezTo>
                      <a:pt x="375194" y="261557"/>
                      <a:pt x="397724" y="280150"/>
                      <a:pt x="404216" y="305164"/>
                    </a:cubicBezTo>
                    <a:lnTo>
                      <a:pt x="420812" y="305164"/>
                    </a:lnTo>
                    <a:cubicBezTo>
                      <a:pt x="428830" y="305164"/>
                      <a:pt x="435323" y="298657"/>
                      <a:pt x="435323" y="290628"/>
                    </a:cubicBezTo>
                    <a:cubicBezTo>
                      <a:pt x="435323" y="290628"/>
                      <a:pt x="435323" y="203431"/>
                      <a:pt x="435323" y="203431"/>
                    </a:cubicBezTo>
                    <a:cubicBezTo>
                      <a:pt x="435323" y="200562"/>
                      <a:pt x="434463" y="197764"/>
                      <a:pt x="432872" y="195367"/>
                    </a:cubicBezTo>
                    <a:lnTo>
                      <a:pt x="374829" y="108188"/>
                    </a:lnTo>
                    <a:cubicBezTo>
                      <a:pt x="372142" y="104147"/>
                      <a:pt x="367606" y="101716"/>
                      <a:pt x="362769" y="101716"/>
                    </a:cubicBezTo>
                    <a:close/>
                    <a:moveTo>
                      <a:pt x="43511" y="29054"/>
                    </a:moveTo>
                    <a:cubicBezTo>
                      <a:pt x="35514" y="29054"/>
                      <a:pt x="29000" y="35561"/>
                      <a:pt x="29000" y="43590"/>
                    </a:cubicBezTo>
                    <a:lnTo>
                      <a:pt x="29000" y="203431"/>
                    </a:lnTo>
                    <a:cubicBezTo>
                      <a:pt x="29000" y="211460"/>
                      <a:pt x="35514" y="217967"/>
                      <a:pt x="43511" y="217967"/>
                    </a:cubicBezTo>
                    <a:cubicBezTo>
                      <a:pt x="43511" y="217967"/>
                      <a:pt x="261193" y="217967"/>
                      <a:pt x="261193" y="217967"/>
                    </a:cubicBezTo>
                    <a:cubicBezTo>
                      <a:pt x="269212" y="217967"/>
                      <a:pt x="275704" y="211460"/>
                      <a:pt x="275704" y="203431"/>
                    </a:cubicBezTo>
                    <a:lnTo>
                      <a:pt x="275704" y="101716"/>
                    </a:lnTo>
                    <a:lnTo>
                      <a:pt x="275704" y="72644"/>
                    </a:lnTo>
                    <a:lnTo>
                      <a:pt x="275704" y="43590"/>
                    </a:lnTo>
                    <a:cubicBezTo>
                      <a:pt x="275704" y="35561"/>
                      <a:pt x="269212" y="29054"/>
                      <a:pt x="261193" y="29054"/>
                    </a:cubicBezTo>
                    <a:close/>
                    <a:moveTo>
                      <a:pt x="43511" y="0"/>
                    </a:moveTo>
                    <a:lnTo>
                      <a:pt x="261193" y="0"/>
                    </a:lnTo>
                    <a:cubicBezTo>
                      <a:pt x="285185" y="0"/>
                      <a:pt x="304726" y="19539"/>
                      <a:pt x="304726" y="43590"/>
                    </a:cubicBezTo>
                    <a:lnTo>
                      <a:pt x="304726" y="72644"/>
                    </a:lnTo>
                    <a:lnTo>
                      <a:pt x="362769" y="72644"/>
                    </a:lnTo>
                    <a:cubicBezTo>
                      <a:pt x="377323" y="72644"/>
                      <a:pt x="390866" y="79903"/>
                      <a:pt x="398970" y="92060"/>
                    </a:cubicBezTo>
                    <a:lnTo>
                      <a:pt x="457013" y="179257"/>
                    </a:lnTo>
                    <a:cubicBezTo>
                      <a:pt x="461807" y="186429"/>
                      <a:pt x="464323" y="194808"/>
                      <a:pt x="464323" y="203431"/>
                    </a:cubicBezTo>
                    <a:lnTo>
                      <a:pt x="464323" y="290628"/>
                    </a:lnTo>
                    <a:cubicBezTo>
                      <a:pt x="464323" y="314662"/>
                      <a:pt x="444803" y="334218"/>
                      <a:pt x="420812" y="334218"/>
                    </a:cubicBezTo>
                    <a:lnTo>
                      <a:pt x="404216" y="334218"/>
                    </a:lnTo>
                    <a:cubicBezTo>
                      <a:pt x="397724" y="359231"/>
                      <a:pt x="375194" y="377825"/>
                      <a:pt x="348258" y="377825"/>
                    </a:cubicBezTo>
                    <a:cubicBezTo>
                      <a:pt x="321279" y="377825"/>
                      <a:pt x="298749" y="359231"/>
                      <a:pt x="292257" y="334218"/>
                    </a:cubicBezTo>
                    <a:lnTo>
                      <a:pt x="215597" y="334218"/>
                    </a:lnTo>
                    <a:cubicBezTo>
                      <a:pt x="209105" y="359231"/>
                      <a:pt x="186576" y="377825"/>
                      <a:pt x="159618" y="377825"/>
                    </a:cubicBezTo>
                    <a:cubicBezTo>
                      <a:pt x="132639" y="377825"/>
                      <a:pt x="110110" y="359231"/>
                      <a:pt x="103617" y="334218"/>
                    </a:cubicBezTo>
                    <a:lnTo>
                      <a:pt x="87065" y="334218"/>
                    </a:lnTo>
                    <a:cubicBezTo>
                      <a:pt x="63052" y="334218"/>
                      <a:pt x="43532" y="314662"/>
                      <a:pt x="43532" y="290628"/>
                    </a:cubicBezTo>
                    <a:lnTo>
                      <a:pt x="43532" y="247038"/>
                    </a:lnTo>
                    <a:lnTo>
                      <a:pt x="43511" y="247038"/>
                    </a:lnTo>
                    <a:cubicBezTo>
                      <a:pt x="19520" y="247038"/>
                      <a:pt x="0" y="227482"/>
                      <a:pt x="0" y="203431"/>
                    </a:cubicBezTo>
                    <a:lnTo>
                      <a:pt x="0" y="43590"/>
                    </a:lnTo>
                    <a:cubicBezTo>
                      <a:pt x="0" y="19539"/>
                      <a:pt x="19520" y="0"/>
                      <a:pt x="4351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square" lIns="19050" tIns="19050" rIns="19050" bIns="19050" anchor="ctr">
                <a:noAutofit/>
              </a:bodyPr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6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UTM Avo" panose="02040603050506020204" pitchFamily="18" charset="0"/>
                  <a:ea typeface="Montserrat" panose="00000500000000000000" charset="0"/>
                  <a:cs typeface="Montserrat" panose="00000500000000000000" charset="0"/>
                  <a:sym typeface="+mn-lt"/>
                </a:endParaRPr>
              </a:p>
            </p:txBody>
          </p:sp>
        </p:grpSp>
        <p:grpSp>
          <p:nvGrpSpPr>
            <p:cNvPr id="13" name="组合 9">
              <a:extLst>
                <a:ext uri="{FF2B5EF4-FFF2-40B4-BE49-F238E27FC236}">
                  <a16:creationId xmlns:a16="http://schemas.microsoft.com/office/drawing/2014/main" id="{3B3B2851-52F3-5E6E-505D-BC8D5D8BA68E}"/>
                </a:ext>
              </a:extLst>
            </p:cNvPr>
            <p:cNvGrpSpPr/>
            <p:nvPr/>
          </p:nvGrpSpPr>
          <p:grpSpPr>
            <a:xfrm>
              <a:off x="8024085" y="3742064"/>
              <a:ext cx="637306" cy="637308"/>
              <a:chOff x="8024085" y="3742064"/>
              <a:chExt cx="637306" cy="637308"/>
            </a:xfrm>
          </p:grpSpPr>
          <p:sp>
            <p:nvSpPr>
              <p:cNvPr id="17" name="椭圆 13">
                <a:extLst>
                  <a:ext uri="{FF2B5EF4-FFF2-40B4-BE49-F238E27FC236}">
                    <a16:creationId xmlns:a16="http://schemas.microsoft.com/office/drawing/2014/main" id="{7AE95BE2-C765-29EB-3335-CE234B93BC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024085" y="3742064"/>
                <a:ext cx="637306" cy="637308"/>
              </a:xfrm>
              <a:prstGeom prst="ellipse">
                <a:avLst/>
              </a:prstGeom>
              <a:solidFill>
                <a:srgbClr val="53A694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+mn-ea"/>
                  <a:sym typeface="+mn-lt"/>
                </a:endParaRPr>
              </a:p>
            </p:txBody>
          </p:sp>
          <p:sp>
            <p:nvSpPr>
              <p:cNvPr id="18" name="PA_任意多边形 42">
                <a:extLst>
                  <a:ext uri="{FF2B5EF4-FFF2-40B4-BE49-F238E27FC236}">
                    <a16:creationId xmlns:a16="http://schemas.microsoft.com/office/drawing/2014/main" id="{841D9CB2-906D-B698-A66C-9C0D2EDD9FA2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 bwMode="auto">
              <a:xfrm>
                <a:off x="8216985" y="3937268"/>
                <a:ext cx="263552" cy="246900"/>
              </a:xfrm>
              <a:custGeom>
                <a:avLst/>
                <a:gdLst>
                  <a:gd name="connsiteX0" fmla="*/ 73207 w 465138"/>
                  <a:gd name="connsiteY0" fmla="*/ 72480 h 435749"/>
                  <a:gd name="connsiteX1" fmla="*/ 73207 w 465138"/>
                  <a:gd name="connsiteY1" fmla="*/ 276031 h 435749"/>
                  <a:gd name="connsiteX2" fmla="*/ 391898 w 465138"/>
                  <a:gd name="connsiteY2" fmla="*/ 276031 h 435749"/>
                  <a:gd name="connsiteX3" fmla="*/ 391898 w 465138"/>
                  <a:gd name="connsiteY3" fmla="*/ 72480 h 435749"/>
                  <a:gd name="connsiteX4" fmla="*/ 391898 w 465138"/>
                  <a:gd name="connsiteY4" fmla="*/ 57944 h 435749"/>
                  <a:gd name="connsiteX5" fmla="*/ 406400 w 465138"/>
                  <a:gd name="connsiteY5" fmla="*/ 72480 h 435749"/>
                  <a:gd name="connsiteX6" fmla="*/ 406400 w 465138"/>
                  <a:gd name="connsiteY6" fmla="*/ 275967 h 435749"/>
                  <a:gd name="connsiteX7" fmla="*/ 391898 w 465138"/>
                  <a:gd name="connsiteY7" fmla="*/ 290502 h 435749"/>
                  <a:gd name="connsiteX8" fmla="*/ 73207 w 465138"/>
                  <a:gd name="connsiteY8" fmla="*/ 290502 h 435749"/>
                  <a:gd name="connsiteX9" fmla="*/ 58737 w 465138"/>
                  <a:gd name="connsiteY9" fmla="*/ 275967 h 435749"/>
                  <a:gd name="connsiteX10" fmla="*/ 58737 w 465138"/>
                  <a:gd name="connsiteY10" fmla="*/ 72480 h 435749"/>
                  <a:gd name="connsiteX11" fmla="*/ 73207 w 465138"/>
                  <a:gd name="connsiteY11" fmla="*/ 57998 h 435749"/>
                  <a:gd name="connsiteX12" fmla="*/ 43585 w 465138"/>
                  <a:gd name="connsiteY12" fmla="*/ 29051 h 435749"/>
                  <a:gd name="connsiteX13" fmla="*/ 29050 w 465138"/>
                  <a:gd name="connsiteY13" fmla="*/ 43577 h 435749"/>
                  <a:gd name="connsiteX14" fmla="*/ 29050 w 465138"/>
                  <a:gd name="connsiteY14" fmla="*/ 334130 h 435749"/>
                  <a:gd name="connsiteX15" fmla="*/ 43585 w 465138"/>
                  <a:gd name="connsiteY15" fmla="*/ 348656 h 435749"/>
                  <a:gd name="connsiteX16" fmla="*/ 174405 w 465138"/>
                  <a:gd name="connsiteY16" fmla="*/ 348656 h 435749"/>
                  <a:gd name="connsiteX17" fmla="*/ 290690 w 465138"/>
                  <a:gd name="connsiteY17" fmla="*/ 348656 h 435749"/>
                  <a:gd name="connsiteX18" fmla="*/ 421532 w 465138"/>
                  <a:gd name="connsiteY18" fmla="*/ 348656 h 435749"/>
                  <a:gd name="connsiteX19" fmla="*/ 436046 w 465138"/>
                  <a:gd name="connsiteY19" fmla="*/ 334130 h 435749"/>
                  <a:gd name="connsiteX20" fmla="*/ 436046 w 465138"/>
                  <a:gd name="connsiteY20" fmla="*/ 43577 h 435749"/>
                  <a:gd name="connsiteX21" fmla="*/ 421532 w 465138"/>
                  <a:gd name="connsiteY21" fmla="*/ 29051 h 435749"/>
                  <a:gd name="connsiteX22" fmla="*/ 43585 w 465138"/>
                  <a:gd name="connsiteY22" fmla="*/ 0 h 435749"/>
                  <a:gd name="connsiteX23" fmla="*/ 421532 w 465138"/>
                  <a:gd name="connsiteY23" fmla="*/ 0 h 435749"/>
                  <a:gd name="connsiteX24" fmla="*/ 465138 w 465138"/>
                  <a:gd name="connsiteY24" fmla="*/ 43577 h 435749"/>
                  <a:gd name="connsiteX25" fmla="*/ 465138 w 465138"/>
                  <a:gd name="connsiteY25" fmla="*/ 334130 h 435749"/>
                  <a:gd name="connsiteX26" fmla="*/ 421661 w 465138"/>
                  <a:gd name="connsiteY26" fmla="*/ 377687 h 435749"/>
                  <a:gd name="connsiteX27" fmla="*/ 276154 w 465138"/>
                  <a:gd name="connsiteY27" fmla="*/ 377687 h 435749"/>
                  <a:gd name="connsiteX28" fmla="*/ 276154 w 465138"/>
                  <a:gd name="connsiteY28" fmla="*/ 395360 h 435749"/>
                  <a:gd name="connsiteX29" fmla="*/ 366899 w 465138"/>
                  <a:gd name="connsiteY29" fmla="*/ 407142 h 435749"/>
                  <a:gd name="connsiteX30" fmla="*/ 377903 w 465138"/>
                  <a:gd name="connsiteY30" fmla="*/ 421223 h 435749"/>
                  <a:gd name="connsiteX31" fmla="*/ 363368 w 465138"/>
                  <a:gd name="connsiteY31" fmla="*/ 435749 h 435749"/>
                  <a:gd name="connsiteX32" fmla="*/ 101728 w 465138"/>
                  <a:gd name="connsiteY32" fmla="*/ 435749 h 435749"/>
                  <a:gd name="connsiteX33" fmla="*/ 87192 w 465138"/>
                  <a:gd name="connsiteY33" fmla="*/ 421223 h 435749"/>
                  <a:gd name="connsiteX34" fmla="*/ 98218 w 465138"/>
                  <a:gd name="connsiteY34" fmla="*/ 407142 h 435749"/>
                  <a:gd name="connsiteX35" fmla="*/ 188941 w 465138"/>
                  <a:gd name="connsiteY35" fmla="*/ 395360 h 435749"/>
                  <a:gd name="connsiteX36" fmla="*/ 188941 w 465138"/>
                  <a:gd name="connsiteY36" fmla="*/ 377687 h 435749"/>
                  <a:gd name="connsiteX37" fmla="*/ 43456 w 465138"/>
                  <a:gd name="connsiteY37" fmla="*/ 377687 h 435749"/>
                  <a:gd name="connsiteX38" fmla="*/ 0 w 465138"/>
                  <a:gd name="connsiteY38" fmla="*/ 334130 h 435749"/>
                  <a:gd name="connsiteX39" fmla="*/ 0 w 465138"/>
                  <a:gd name="connsiteY39" fmla="*/ 43577 h 435749"/>
                  <a:gd name="connsiteX40" fmla="*/ 43585 w 465138"/>
                  <a:gd name="connsiteY40" fmla="*/ 0 h 435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465138" h="435749">
                    <a:moveTo>
                      <a:pt x="73207" y="72480"/>
                    </a:moveTo>
                    <a:lnTo>
                      <a:pt x="73207" y="276031"/>
                    </a:lnTo>
                    <a:lnTo>
                      <a:pt x="391898" y="276031"/>
                    </a:lnTo>
                    <a:cubicBezTo>
                      <a:pt x="391898" y="276031"/>
                      <a:pt x="391898" y="72480"/>
                      <a:pt x="391898" y="72480"/>
                    </a:cubicBezTo>
                    <a:close/>
                    <a:moveTo>
                      <a:pt x="391898" y="57944"/>
                    </a:moveTo>
                    <a:cubicBezTo>
                      <a:pt x="399914" y="57944"/>
                      <a:pt x="406400" y="64437"/>
                      <a:pt x="406400" y="72480"/>
                    </a:cubicBezTo>
                    <a:lnTo>
                      <a:pt x="406400" y="275967"/>
                    </a:lnTo>
                    <a:cubicBezTo>
                      <a:pt x="406400" y="284010"/>
                      <a:pt x="399914" y="290502"/>
                      <a:pt x="391898" y="290502"/>
                    </a:cubicBezTo>
                    <a:lnTo>
                      <a:pt x="73207" y="290502"/>
                    </a:lnTo>
                    <a:cubicBezTo>
                      <a:pt x="65208" y="290502"/>
                      <a:pt x="58737" y="284010"/>
                      <a:pt x="58737" y="275967"/>
                    </a:cubicBezTo>
                    <a:lnTo>
                      <a:pt x="58737" y="72480"/>
                    </a:lnTo>
                    <a:cubicBezTo>
                      <a:pt x="58737" y="64437"/>
                      <a:pt x="65208" y="57998"/>
                      <a:pt x="73207" y="57998"/>
                    </a:cubicBezTo>
                    <a:close/>
                    <a:moveTo>
                      <a:pt x="43585" y="29051"/>
                    </a:moveTo>
                    <a:cubicBezTo>
                      <a:pt x="35553" y="29051"/>
                      <a:pt x="29050" y="35548"/>
                      <a:pt x="29050" y="43577"/>
                    </a:cubicBezTo>
                    <a:lnTo>
                      <a:pt x="29050" y="334130"/>
                    </a:lnTo>
                    <a:cubicBezTo>
                      <a:pt x="29050" y="342139"/>
                      <a:pt x="35553" y="348656"/>
                      <a:pt x="43585" y="348656"/>
                    </a:cubicBezTo>
                    <a:lnTo>
                      <a:pt x="174405" y="348656"/>
                    </a:lnTo>
                    <a:lnTo>
                      <a:pt x="290690" y="348656"/>
                    </a:lnTo>
                    <a:lnTo>
                      <a:pt x="421532" y="348656"/>
                    </a:lnTo>
                    <a:cubicBezTo>
                      <a:pt x="429521" y="348656"/>
                      <a:pt x="436046" y="342139"/>
                      <a:pt x="436046" y="334130"/>
                    </a:cubicBezTo>
                    <a:cubicBezTo>
                      <a:pt x="436046" y="334130"/>
                      <a:pt x="436046" y="43577"/>
                      <a:pt x="436046" y="43577"/>
                    </a:cubicBezTo>
                    <a:cubicBezTo>
                      <a:pt x="436046" y="35548"/>
                      <a:pt x="429521" y="29051"/>
                      <a:pt x="421532" y="29051"/>
                    </a:cubicBezTo>
                    <a:close/>
                    <a:moveTo>
                      <a:pt x="43585" y="0"/>
                    </a:moveTo>
                    <a:lnTo>
                      <a:pt x="421532" y="0"/>
                    </a:lnTo>
                    <a:cubicBezTo>
                      <a:pt x="445585" y="0"/>
                      <a:pt x="465138" y="19489"/>
                      <a:pt x="465138" y="43577"/>
                    </a:cubicBezTo>
                    <a:lnTo>
                      <a:pt x="465138" y="334130"/>
                    </a:lnTo>
                    <a:cubicBezTo>
                      <a:pt x="465138" y="358158"/>
                      <a:pt x="445671" y="377626"/>
                      <a:pt x="421661" y="377687"/>
                    </a:cubicBezTo>
                    <a:lnTo>
                      <a:pt x="276154" y="377687"/>
                    </a:lnTo>
                    <a:lnTo>
                      <a:pt x="276154" y="395360"/>
                    </a:lnTo>
                    <a:lnTo>
                      <a:pt x="366899" y="407142"/>
                    </a:lnTo>
                    <a:cubicBezTo>
                      <a:pt x="373381" y="408776"/>
                      <a:pt x="377903" y="414566"/>
                      <a:pt x="377903" y="421223"/>
                    </a:cubicBezTo>
                    <a:cubicBezTo>
                      <a:pt x="377903" y="429253"/>
                      <a:pt x="371422" y="435749"/>
                      <a:pt x="363368" y="435749"/>
                    </a:cubicBezTo>
                    <a:lnTo>
                      <a:pt x="101728" y="435749"/>
                    </a:lnTo>
                    <a:cubicBezTo>
                      <a:pt x="93695" y="435749"/>
                      <a:pt x="87192" y="429253"/>
                      <a:pt x="87192" y="421223"/>
                    </a:cubicBezTo>
                    <a:cubicBezTo>
                      <a:pt x="87192" y="414566"/>
                      <a:pt x="91736" y="408776"/>
                      <a:pt x="98218" y="407142"/>
                    </a:cubicBezTo>
                    <a:lnTo>
                      <a:pt x="188941" y="395360"/>
                    </a:lnTo>
                    <a:lnTo>
                      <a:pt x="188941" y="377687"/>
                    </a:lnTo>
                    <a:lnTo>
                      <a:pt x="43456" y="377687"/>
                    </a:lnTo>
                    <a:cubicBezTo>
                      <a:pt x="19446" y="377626"/>
                      <a:pt x="0" y="358158"/>
                      <a:pt x="0" y="334130"/>
                    </a:cubicBezTo>
                    <a:lnTo>
                      <a:pt x="0" y="43577"/>
                    </a:lnTo>
                    <a:cubicBezTo>
                      <a:pt x="0" y="19489"/>
                      <a:pt x="19489" y="0"/>
                      <a:pt x="4358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square" lIns="19050" tIns="19050" rIns="19050" bIns="19050" anchor="ctr">
                <a:noAutofit/>
              </a:bodyPr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6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UTM Avo" panose="02040603050506020204" pitchFamily="18" charset="0"/>
                  <a:ea typeface="Montserrat" panose="00000500000000000000" charset="0"/>
                  <a:cs typeface="Montserrat" panose="00000500000000000000" charset="0"/>
                  <a:sym typeface="+mn-lt"/>
                </a:endParaRPr>
              </a:p>
            </p:txBody>
          </p:sp>
        </p:grpSp>
        <p:grpSp>
          <p:nvGrpSpPr>
            <p:cNvPr id="14" name="组合 10">
              <a:extLst>
                <a:ext uri="{FF2B5EF4-FFF2-40B4-BE49-F238E27FC236}">
                  <a16:creationId xmlns:a16="http://schemas.microsoft.com/office/drawing/2014/main" id="{E07B6C63-4A0B-200C-C48F-1672AF8A2DED}"/>
                </a:ext>
              </a:extLst>
            </p:cNvPr>
            <p:cNvGrpSpPr/>
            <p:nvPr/>
          </p:nvGrpSpPr>
          <p:grpSpPr>
            <a:xfrm>
              <a:off x="8921456" y="2496601"/>
              <a:ext cx="637306" cy="637308"/>
              <a:chOff x="8921456" y="2496601"/>
              <a:chExt cx="637306" cy="637308"/>
            </a:xfrm>
          </p:grpSpPr>
          <p:sp>
            <p:nvSpPr>
              <p:cNvPr id="15" name="椭圆 11">
                <a:extLst>
                  <a:ext uri="{FF2B5EF4-FFF2-40B4-BE49-F238E27FC236}">
                    <a16:creationId xmlns:a16="http://schemas.microsoft.com/office/drawing/2014/main" id="{041E2A14-4680-4D2C-AE5D-4C08FC9FE3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21456" y="2496601"/>
                <a:ext cx="637306" cy="637308"/>
              </a:xfrm>
              <a:prstGeom prst="ellipse">
                <a:avLst/>
              </a:prstGeom>
              <a:solidFill>
                <a:srgbClr val="53A694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+mn-ea"/>
                  <a:sym typeface="+mn-lt"/>
                </a:endParaRPr>
              </a:p>
            </p:txBody>
          </p:sp>
          <p:sp>
            <p:nvSpPr>
              <p:cNvPr id="16" name="PA_AutoShape 4">
                <a:extLst>
                  <a:ext uri="{FF2B5EF4-FFF2-40B4-BE49-F238E27FC236}">
                    <a16:creationId xmlns:a16="http://schemas.microsoft.com/office/drawing/2014/main" id="{0BF39F69-F1D0-85DA-FF97-881813FCA9DC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 bwMode="auto">
              <a:xfrm>
                <a:off x="9112830" y="2687706"/>
                <a:ext cx="254556" cy="25545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7428" y="17466"/>
                    </a:moveTo>
                    <a:cubicBezTo>
                      <a:pt x="16669" y="16923"/>
                      <a:pt x="15846" y="16465"/>
                      <a:pt x="14963" y="16121"/>
                    </a:cubicBezTo>
                    <a:cubicBezTo>
                      <a:pt x="15595" y="14609"/>
                      <a:pt x="15967" y="12928"/>
                      <a:pt x="16010" y="11148"/>
                    </a:cubicBezTo>
                    <a:lnTo>
                      <a:pt x="20188" y="11148"/>
                    </a:lnTo>
                    <a:cubicBezTo>
                      <a:pt x="20097" y="13612"/>
                      <a:pt x="19065" y="15838"/>
                      <a:pt x="17428" y="17466"/>
                    </a:cubicBezTo>
                    <a:moveTo>
                      <a:pt x="1411" y="11148"/>
                    </a:moveTo>
                    <a:lnTo>
                      <a:pt x="5589" y="11148"/>
                    </a:lnTo>
                    <a:cubicBezTo>
                      <a:pt x="5632" y="12928"/>
                      <a:pt x="6004" y="14609"/>
                      <a:pt x="6636" y="16121"/>
                    </a:cubicBezTo>
                    <a:cubicBezTo>
                      <a:pt x="5753" y="16465"/>
                      <a:pt x="4931" y="16923"/>
                      <a:pt x="4171" y="17466"/>
                    </a:cubicBezTo>
                    <a:cubicBezTo>
                      <a:pt x="2534" y="15838"/>
                      <a:pt x="1502" y="13612"/>
                      <a:pt x="1411" y="11148"/>
                    </a:cubicBezTo>
                    <a:moveTo>
                      <a:pt x="3785" y="4553"/>
                    </a:moveTo>
                    <a:cubicBezTo>
                      <a:pt x="4579" y="5170"/>
                      <a:pt x="5448" y="5691"/>
                      <a:pt x="6388" y="6084"/>
                    </a:cubicBezTo>
                    <a:cubicBezTo>
                      <a:pt x="5901" y="7433"/>
                      <a:pt x="5627" y="8908"/>
                      <a:pt x="5589" y="10451"/>
                    </a:cubicBezTo>
                    <a:lnTo>
                      <a:pt x="1411" y="10451"/>
                    </a:lnTo>
                    <a:cubicBezTo>
                      <a:pt x="1494" y="8190"/>
                      <a:pt x="2376" y="6135"/>
                      <a:pt x="3785" y="4553"/>
                    </a:cubicBezTo>
                    <a:moveTo>
                      <a:pt x="11148" y="10451"/>
                    </a:moveTo>
                    <a:lnTo>
                      <a:pt x="11148" y="6950"/>
                    </a:lnTo>
                    <a:cubicBezTo>
                      <a:pt x="12339" y="6913"/>
                      <a:pt x="13484" y="6696"/>
                      <a:pt x="14558" y="6324"/>
                    </a:cubicBezTo>
                    <a:cubicBezTo>
                      <a:pt x="15018" y="7598"/>
                      <a:pt x="15276" y="8992"/>
                      <a:pt x="15314" y="10451"/>
                    </a:cubicBezTo>
                    <a:cubicBezTo>
                      <a:pt x="15314" y="10451"/>
                      <a:pt x="11148" y="10451"/>
                      <a:pt x="11148" y="10451"/>
                    </a:cubicBezTo>
                    <a:close/>
                    <a:moveTo>
                      <a:pt x="14311" y="15882"/>
                    </a:moveTo>
                    <a:cubicBezTo>
                      <a:pt x="13309" y="15559"/>
                      <a:pt x="12247" y="15380"/>
                      <a:pt x="11148" y="15346"/>
                    </a:cubicBezTo>
                    <a:lnTo>
                      <a:pt x="11148" y="11148"/>
                    </a:lnTo>
                    <a:lnTo>
                      <a:pt x="15314" y="11148"/>
                    </a:lnTo>
                    <a:cubicBezTo>
                      <a:pt x="15270" y="12844"/>
                      <a:pt x="14914" y="14445"/>
                      <a:pt x="14311" y="15882"/>
                    </a:cubicBezTo>
                    <a:moveTo>
                      <a:pt x="14683" y="16757"/>
                    </a:moveTo>
                    <a:cubicBezTo>
                      <a:pt x="15476" y="17063"/>
                      <a:pt x="16218" y="17466"/>
                      <a:pt x="16904" y="17941"/>
                    </a:cubicBezTo>
                    <a:cubicBezTo>
                      <a:pt x="15632" y="19031"/>
                      <a:pt x="14067" y="19781"/>
                      <a:pt x="12344" y="20068"/>
                    </a:cubicBezTo>
                    <a:cubicBezTo>
                      <a:pt x="13280" y="19136"/>
                      <a:pt x="14076" y="18017"/>
                      <a:pt x="14683" y="16757"/>
                    </a:cubicBezTo>
                    <a:moveTo>
                      <a:pt x="11148" y="20188"/>
                    </a:moveTo>
                    <a:lnTo>
                      <a:pt x="11148" y="16043"/>
                    </a:lnTo>
                    <a:cubicBezTo>
                      <a:pt x="12146" y="16075"/>
                      <a:pt x="13113" y="16231"/>
                      <a:pt x="14025" y="16516"/>
                    </a:cubicBezTo>
                    <a:cubicBezTo>
                      <a:pt x="13314" y="17970"/>
                      <a:pt x="12343" y="19223"/>
                      <a:pt x="11185" y="20186"/>
                    </a:cubicBezTo>
                    <a:cubicBezTo>
                      <a:pt x="11185" y="20186"/>
                      <a:pt x="11148" y="20188"/>
                      <a:pt x="11148" y="20188"/>
                    </a:cubicBezTo>
                    <a:close/>
                    <a:moveTo>
                      <a:pt x="9255" y="20068"/>
                    </a:moveTo>
                    <a:cubicBezTo>
                      <a:pt x="7532" y="19781"/>
                      <a:pt x="5967" y="19031"/>
                      <a:pt x="4695" y="17941"/>
                    </a:cubicBezTo>
                    <a:cubicBezTo>
                      <a:pt x="5381" y="17466"/>
                      <a:pt x="6123" y="17063"/>
                      <a:pt x="6916" y="16757"/>
                    </a:cubicBezTo>
                    <a:cubicBezTo>
                      <a:pt x="7523" y="18017"/>
                      <a:pt x="8319" y="19136"/>
                      <a:pt x="9255" y="20068"/>
                    </a:cubicBezTo>
                    <a:moveTo>
                      <a:pt x="10451" y="11148"/>
                    </a:moveTo>
                    <a:lnTo>
                      <a:pt x="10451" y="15346"/>
                    </a:lnTo>
                    <a:cubicBezTo>
                      <a:pt x="9352" y="15380"/>
                      <a:pt x="8290" y="15559"/>
                      <a:pt x="7288" y="15882"/>
                    </a:cubicBezTo>
                    <a:cubicBezTo>
                      <a:pt x="6685" y="14445"/>
                      <a:pt x="6329" y="12844"/>
                      <a:pt x="6285" y="11148"/>
                    </a:cubicBezTo>
                    <a:cubicBezTo>
                      <a:pt x="6285" y="11148"/>
                      <a:pt x="10451" y="11148"/>
                      <a:pt x="10451" y="11148"/>
                    </a:cubicBezTo>
                    <a:close/>
                    <a:moveTo>
                      <a:pt x="7041" y="6324"/>
                    </a:moveTo>
                    <a:cubicBezTo>
                      <a:pt x="8115" y="6696"/>
                      <a:pt x="9260" y="6913"/>
                      <a:pt x="10451" y="6950"/>
                    </a:cubicBezTo>
                    <a:lnTo>
                      <a:pt x="10451" y="10451"/>
                    </a:lnTo>
                    <a:lnTo>
                      <a:pt x="6285" y="10451"/>
                    </a:lnTo>
                    <a:cubicBezTo>
                      <a:pt x="6324" y="8992"/>
                      <a:pt x="6581" y="7598"/>
                      <a:pt x="7041" y="6324"/>
                    </a:cubicBezTo>
                    <a:moveTo>
                      <a:pt x="6651" y="5442"/>
                    </a:moveTo>
                    <a:cubicBezTo>
                      <a:pt x="5790" y="5084"/>
                      <a:pt x="4993" y="4609"/>
                      <a:pt x="4263" y="4050"/>
                    </a:cubicBezTo>
                    <a:cubicBezTo>
                      <a:pt x="5606" y="2749"/>
                      <a:pt x="7332" y="1851"/>
                      <a:pt x="9255" y="1531"/>
                    </a:cubicBezTo>
                    <a:cubicBezTo>
                      <a:pt x="8175" y="2610"/>
                      <a:pt x="7286" y="3939"/>
                      <a:pt x="6651" y="5442"/>
                    </a:cubicBezTo>
                    <a:moveTo>
                      <a:pt x="10451" y="1411"/>
                    </a:moveTo>
                    <a:lnTo>
                      <a:pt x="10451" y="6253"/>
                    </a:lnTo>
                    <a:cubicBezTo>
                      <a:pt x="9352" y="6217"/>
                      <a:pt x="8296" y="6021"/>
                      <a:pt x="7303" y="5681"/>
                    </a:cubicBezTo>
                    <a:cubicBezTo>
                      <a:pt x="8029" y="3972"/>
                      <a:pt x="9101" y="2507"/>
                      <a:pt x="10415" y="1413"/>
                    </a:cubicBezTo>
                    <a:cubicBezTo>
                      <a:pt x="10427" y="1412"/>
                      <a:pt x="10439" y="1411"/>
                      <a:pt x="10451" y="1411"/>
                    </a:cubicBezTo>
                    <a:moveTo>
                      <a:pt x="12344" y="1531"/>
                    </a:moveTo>
                    <a:cubicBezTo>
                      <a:pt x="14267" y="1851"/>
                      <a:pt x="15993" y="2749"/>
                      <a:pt x="17336" y="4050"/>
                    </a:cubicBezTo>
                    <a:cubicBezTo>
                      <a:pt x="16606" y="4609"/>
                      <a:pt x="15809" y="5084"/>
                      <a:pt x="14948" y="5442"/>
                    </a:cubicBezTo>
                    <a:cubicBezTo>
                      <a:pt x="14313" y="3939"/>
                      <a:pt x="13424" y="2610"/>
                      <a:pt x="12344" y="1531"/>
                    </a:cubicBezTo>
                    <a:moveTo>
                      <a:pt x="11184" y="1413"/>
                    </a:moveTo>
                    <a:cubicBezTo>
                      <a:pt x="12498" y="2507"/>
                      <a:pt x="13570" y="3972"/>
                      <a:pt x="14296" y="5681"/>
                    </a:cubicBezTo>
                    <a:cubicBezTo>
                      <a:pt x="13303" y="6021"/>
                      <a:pt x="12247" y="6217"/>
                      <a:pt x="11148" y="6253"/>
                    </a:cubicBezTo>
                    <a:lnTo>
                      <a:pt x="11148" y="1411"/>
                    </a:lnTo>
                    <a:cubicBezTo>
                      <a:pt x="11160" y="1411"/>
                      <a:pt x="11172" y="1412"/>
                      <a:pt x="11184" y="1413"/>
                    </a:cubicBezTo>
                    <a:moveTo>
                      <a:pt x="10414" y="20186"/>
                    </a:moveTo>
                    <a:cubicBezTo>
                      <a:pt x="9256" y="19223"/>
                      <a:pt x="8285" y="17970"/>
                      <a:pt x="7574" y="16516"/>
                    </a:cubicBezTo>
                    <a:cubicBezTo>
                      <a:pt x="8486" y="16231"/>
                      <a:pt x="9453" y="16075"/>
                      <a:pt x="10451" y="16043"/>
                    </a:cubicBezTo>
                    <a:lnTo>
                      <a:pt x="10451" y="20188"/>
                    </a:lnTo>
                    <a:cubicBezTo>
                      <a:pt x="10451" y="20188"/>
                      <a:pt x="10414" y="20186"/>
                      <a:pt x="10414" y="20186"/>
                    </a:cubicBezTo>
                    <a:close/>
                    <a:moveTo>
                      <a:pt x="20188" y="10451"/>
                    </a:moveTo>
                    <a:lnTo>
                      <a:pt x="16010" y="10451"/>
                    </a:lnTo>
                    <a:cubicBezTo>
                      <a:pt x="15972" y="8908"/>
                      <a:pt x="15698" y="7433"/>
                      <a:pt x="15211" y="6084"/>
                    </a:cubicBezTo>
                    <a:cubicBezTo>
                      <a:pt x="16151" y="5691"/>
                      <a:pt x="17020" y="5170"/>
                      <a:pt x="17814" y="4553"/>
                    </a:cubicBezTo>
                    <a:cubicBezTo>
                      <a:pt x="19223" y="6135"/>
                      <a:pt x="20105" y="8190"/>
                      <a:pt x="20188" y="10451"/>
                    </a:cubicBezTo>
                    <a:moveTo>
                      <a:pt x="10800" y="0"/>
                    </a:moveTo>
                    <a:cubicBezTo>
                      <a:pt x="4835" y="0"/>
                      <a:pt x="0" y="4835"/>
                      <a:pt x="0" y="10800"/>
                    </a:cubicBezTo>
                    <a:cubicBezTo>
                      <a:pt x="0" y="16764"/>
                      <a:pt x="4835" y="21600"/>
                      <a:pt x="10800" y="21600"/>
                    </a:cubicBezTo>
                    <a:cubicBezTo>
                      <a:pt x="16764" y="21600"/>
                      <a:pt x="21600" y="16764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6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UTM Avo" panose="02040603050506020204" pitchFamily="18" charset="0"/>
                  <a:ea typeface="Montserrat" panose="00000500000000000000" charset="0"/>
                  <a:cs typeface="Montserrat" panose="00000500000000000000" charset="0"/>
                  <a:sym typeface="+mn-lt"/>
                </a:endParaRPr>
              </a:p>
            </p:txBody>
          </p:sp>
        </p:grpSp>
      </p:grpSp>
      <p:sp>
        <p:nvSpPr>
          <p:cNvPr id="25" name="文本框 22">
            <a:extLst>
              <a:ext uri="{FF2B5EF4-FFF2-40B4-BE49-F238E27FC236}">
                <a16:creationId xmlns:a16="http://schemas.microsoft.com/office/drawing/2014/main" id="{00842B83-4F0B-9C94-5746-BE615243F00D}"/>
              </a:ext>
            </a:extLst>
          </p:cNvPr>
          <p:cNvSpPr txBox="1"/>
          <p:nvPr/>
        </p:nvSpPr>
        <p:spPr>
          <a:xfrm>
            <a:off x="8421975" y="3543988"/>
            <a:ext cx="3338117" cy="89255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Rủ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vui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chơi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,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đoàn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kết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với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endParaRPr lang="zh-CN" altLang="en-US" sz="2600" b="1" dirty="0">
              <a:solidFill>
                <a:schemeClr val="tx1"/>
              </a:solidFill>
              <a:latin typeface="UTM Avo" panose="02040603050506020204" pitchFamily="18" charset="0"/>
              <a:ea typeface="Montserrat" panose="00000500000000000000" charset="0"/>
              <a:cs typeface="Arial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2F00FEB6-2135-9F20-D1D8-E2371D9C394E}"/>
              </a:ext>
            </a:extLst>
          </p:cNvPr>
          <p:cNvSpPr txBox="1"/>
          <p:nvPr/>
        </p:nvSpPr>
        <p:spPr>
          <a:xfrm>
            <a:off x="4750662" y="3009880"/>
            <a:ext cx="2670649" cy="129266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/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Chia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sẻ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cùng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khi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khó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khăn</a:t>
            </a:r>
            <a:endParaRPr lang="zh-CN" altLang="en-US" sz="2600" b="1" dirty="0">
              <a:solidFill>
                <a:schemeClr val="tx1"/>
              </a:solidFill>
              <a:latin typeface="UTM Avo" panose="02040603050506020204" pitchFamily="18" charset="0"/>
              <a:ea typeface="Montserrat" panose="00000500000000000000" charset="0"/>
              <a:cs typeface="Arial" panose="020B0604020202020204" pitchFamily="34" charset="0"/>
            </a:endParaRPr>
          </a:p>
        </p:txBody>
      </p:sp>
      <p:sp>
        <p:nvSpPr>
          <p:cNvPr id="27" name="文本框 28">
            <a:extLst>
              <a:ext uri="{FF2B5EF4-FFF2-40B4-BE49-F238E27FC236}">
                <a16:creationId xmlns:a16="http://schemas.microsoft.com/office/drawing/2014/main" id="{CF52EE8A-9DED-F838-BD4C-4E8B1FCBAA6A}"/>
              </a:ext>
            </a:extLst>
          </p:cNvPr>
          <p:cNvSpPr txBox="1"/>
          <p:nvPr/>
        </p:nvSpPr>
        <p:spPr>
          <a:xfrm>
            <a:off x="5607413" y="6022228"/>
            <a:ext cx="3328321" cy="89255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Nói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lời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chúc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mừng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endParaRPr lang="zh-CN" altLang="en-US" sz="2600" b="1" dirty="0">
              <a:solidFill>
                <a:schemeClr val="tx1"/>
              </a:solidFill>
              <a:latin typeface="UTM Avo" panose="02040603050506020204" pitchFamily="18" charset="0"/>
              <a:ea typeface="Montserrat" panose="00000500000000000000" charset="0"/>
              <a:cs typeface="Arial" panose="020B0604020202020204" pitchFamily="34" charset="0"/>
            </a:endParaRPr>
          </a:p>
        </p:txBody>
      </p:sp>
      <p:sp>
        <p:nvSpPr>
          <p:cNvPr id="28" name="文本框 31">
            <a:extLst>
              <a:ext uri="{FF2B5EF4-FFF2-40B4-BE49-F238E27FC236}">
                <a16:creationId xmlns:a16="http://schemas.microsoft.com/office/drawing/2014/main" id="{01369447-F986-0935-1AFF-D5299B8A3076}"/>
              </a:ext>
            </a:extLst>
          </p:cNvPr>
          <p:cNvSpPr txBox="1"/>
          <p:nvPr/>
        </p:nvSpPr>
        <p:spPr>
          <a:xfrm>
            <a:off x="2099716" y="5739020"/>
            <a:ext cx="3149592" cy="89255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An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ủi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,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động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viên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endParaRPr lang="zh-CN" altLang="en-US" sz="2600" b="1" dirty="0">
              <a:solidFill>
                <a:schemeClr val="tx1"/>
              </a:solidFill>
              <a:latin typeface="UTM Avo" panose="02040603050506020204" pitchFamily="18" charset="0"/>
              <a:ea typeface="Montserrat" panose="00000500000000000000" charset="0"/>
              <a:cs typeface="Arial" panose="020B0604020202020204" pitchFamily="34" charset="0"/>
            </a:endParaRPr>
          </a:p>
        </p:txBody>
      </p:sp>
      <p:sp>
        <p:nvSpPr>
          <p:cNvPr id="29" name="文本框 34">
            <a:extLst>
              <a:ext uri="{FF2B5EF4-FFF2-40B4-BE49-F238E27FC236}">
                <a16:creationId xmlns:a16="http://schemas.microsoft.com/office/drawing/2014/main" id="{7A9DBC91-5280-0633-5177-636AEC49A145}"/>
              </a:ext>
            </a:extLst>
          </p:cNvPr>
          <p:cNvSpPr txBox="1"/>
          <p:nvPr/>
        </p:nvSpPr>
        <p:spPr>
          <a:xfrm>
            <a:off x="1404050" y="3084774"/>
            <a:ext cx="2659139" cy="4924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Giúp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đỡ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endParaRPr lang="zh-CN" altLang="en-US" sz="2600" b="1" dirty="0">
              <a:solidFill>
                <a:schemeClr val="tx1"/>
              </a:solidFill>
              <a:latin typeface="UTM Avo" panose="02040603050506020204" pitchFamily="18" charset="0"/>
              <a:ea typeface="Montserrat" panose="00000500000000000000" charset="0"/>
              <a:cs typeface="Arial" panose="020B0604020202020204" pitchFamily="34" charset="0"/>
            </a:endParaRPr>
          </a:p>
        </p:txBody>
      </p:sp>
      <p:sp>
        <p:nvSpPr>
          <p:cNvPr id="30" name="TextBox 8">
            <a:extLst>
              <a:ext uri="{FF2B5EF4-FFF2-40B4-BE49-F238E27FC236}">
                <a16:creationId xmlns:a16="http://schemas.microsoft.com/office/drawing/2014/main" id="{28B14D18-B8EC-45FF-6B1A-93BF0C35E3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00" y="1522140"/>
            <a:ext cx="1073057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600" b="1" spc="3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Lời</a:t>
            </a:r>
            <a:r>
              <a:rPr lang="en-US" altLang="zh-CN" sz="2600" b="1" spc="3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spc="3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nói</a:t>
            </a:r>
            <a:r>
              <a:rPr lang="en-US" altLang="zh-CN" sz="2600" b="1" spc="3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, </a:t>
            </a:r>
            <a:r>
              <a:rPr lang="en-US" altLang="zh-CN" sz="2600" b="1" spc="3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hành</a:t>
            </a:r>
            <a:r>
              <a:rPr lang="en-US" altLang="zh-CN" sz="2600" b="1" spc="3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spc="3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động</a:t>
            </a:r>
            <a:r>
              <a:rPr lang="en-US" altLang="zh-CN" sz="2600" b="1" spc="3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spc="3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thể</a:t>
            </a:r>
            <a:r>
              <a:rPr lang="en-US" altLang="zh-CN" sz="2600" b="1" spc="3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spc="3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hiện</a:t>
            </a:r>
            <a:r>
              <a:rPr lang="en-US" altLang="zh-CN" sz="2600" b="1" spc="3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spc="3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sự</a:t>
            </a:r>
            <a:r>
              <a:rPr lang="en-US" altLang="zh-CN" sz="2600" b="1" spc="3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spc="3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yêu</a:t>
            </a:r>
            <a:r>
              <a:rPr lang="en-US" altLang="zh-CN" sz="2600" b="1" spc="3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spc="3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quý</a:t>
            </a:r>
            <a:r>
              <a:rPr lang="en-US" altLang="zh-CN" sz="2600" b="1" spc="3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spc="3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r>
              <a:rPr lang="en-US" altLang="zh-CN" sz="2600" b="1" spc="3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spc="3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bè</a:t>
            </a:r>
            <a:endParaRPr lang="zh-CN" altLang="en-US" sz="2600" b="1" spc="300" dirty="0">
              <a:solidFill>
                <a:schemeClr val="accent5">
                  <a:lumMod val="50000"/>
                </a:schemeClr>
              </a:solidFill>
              <a:latin typeface="UTM Avo" panose="02040603050506020204" pitchFamily="18" charset="0"/>
              <a:ea typeface="Montserrat" panose="0000050000000000000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98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47F6D6DF-573F-8CE0-E307-6FC99910E3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92593" y="3838352"/>
            <a:ext cx="3557622" cy="2878439"/>
          </a:xfrm>
          <a:prstGeom prst="rect">
            <a:avLst/>
          </a:prstGeom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7A5160B4-2CA6-2650-C74E-3ACE8C48766C}"/>
              </a:ext>
            </a:extLst>
          </p:cNvPr>
          <p:cNvSpPr/>
          <p:nvPr/>
        </p:nvSpPr>
        <p:spPr>
          <a:xfrm>
            <a:off x="3487479" y="1489115"/>
            <a:ext cx="7014804" cy="2878438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cần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gì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thể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hiện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sự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yêu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quý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bè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  <a:endParaRPr lang="en-US" sz="2600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577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2">
            <a:extLst>
              <a:ext uri="{FF2B5EF4-FFF2-40B4-BE49-F238E27FC236}">
                <a16:creationId xmlns:a16="http://schemas.microsoft.com/office/drawing/2014/main" id="{A82313D2-D7A7-D8B5-F5C7-C2E07244DC01}"/>
              </a:ext>
            </a:extLst>
          </p:cNvPr>
          <p:cNvGrpSpPr/>
          <p:nvPr/>
        </p:nvGrpSpPr>
        <p:grpSpPr>
          <a:xfrm>
            <a:off x="1059813" y="1531088"/>
            <a:ext cx="9641541" cy="4564945"/>
            <a:chOff x="1485903" y="2148115"/>
            <a:chExt cx="9028942" cy="4388291"/>
          </a:xfrm>
        </p:grpSpPr>
        <p:cxnSp>
          <p:nvCxnSpPr>
            <p:cNvPr id="8" name="直接箭头连接符 3">
              <a:extLst>
                <a:ext uri="{FF2B5EF4-FFF2-40B4-BE49-F238E27FC236}">
                  <a16:creationId xmlns:a16="http://schemas.microsoft.com/office/drawing/2014/main" id="{172DDB2E-CF2D-CC40-41FC-E632D70DEEB9}"/>
                </a:ext>
              </a:extLst>
            </p:cNvPr>
            <p:cNvCxnSpPr/>
            <p:nvPr/>
          </p:nvCxnSpPr>
          <p:spPr>
            <a:xfrm>
              <a:off x="4860350" y="3807222"/>
              <a:ext cx="0" cy="836262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>
                  <a:lumMod val="50000"/>
                </a:schemeClr>
              </a:solidFill>
              <a:prstDash val="sysDash"/>
              <a:miter lim="800000"/>
              <a:headEnd type="oval" w="med" len="med"/>
              <a:tailEnd type="triangle" w="med" len="med"/>
            </a:ln>
            <a:effectLst/>
          </p:spPr>
        </p:cxnSp>
        <p:cxnSp>
          <p:nvCxnSpPr>
            <p:cNvPr id="9" name="直接箭头连接符 4">
              <a:extLst>
                <a:ext uri="{FF2B5EF4-FFF2-40B4-BE49-F238E27FC236}">
                  <a16:creationId xmlns:a16="http://schemas.microsoft.com/office/drawing/2014/main" id="{B29DF839-C16A-BB37-2921-DD6BFC04C698}"/>
                </a:ext>
              </a:extLst>
            </p:cNvPr>
            <p:cNvCxnSpPr/>
            <p:nvPr/>
          </p:nvCxnSpPr>
          <p:spPr>
            <a:xfrm>
              <a:off x="9374821" y="3807222"/>
              <a:ext cx="0" cy="836262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>
                  <a:lumMod val="50000"/>
                </a:schemeClr>
              </a:solidFill>
              <a:prstDash val="sysDash"/>
              <a:miter lim="800000"/>
              <a:headEnd type="oval" w="med" len="med"/>
              <a:tailEnd type="triangle" w="med" len="med"/>
            </a:ln>
            <a:effectLst/>
          </p:spPr>
        </p:cxnSp>
        <p:cxnSp>
          <p:nvCxnSpPr>
            <p:cNvPr id="10" name="直接箭头连接符 5">
              <a:extLst>
                <a:ext uri="{FF2B5EF4-FFF2-40B4-BE49-F238E27FC236}">
                  <a16:creationId xmlns:a16="http://schemas.microsoft.com/office/drawing/2014/main" id="{49F59E09-1AB7-CCDA-CAE7-C47B8A859DB3}"/>
                </a:ext>
              </a:extLst>
            </p:cNvPr>
            <p:cNvCxnSpPr/>
            <p:nvPr/>
          </p:nvCxnSpPr>
          <p:spPr>
            <a:xfrm>
              <a:off x="2601996" y="3807222"/>
              <a:ext cx="0" cy="836262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>
                  <a:lumMod val="50000"/>
                </a:schemeClr>
              </a:solidFill>
              <a:prstDash val="sysDash"/>
              <a:miter lim="800000"/>
              <a:headEnd type="oval" w="med" len="med"/>
              <a:tailEnd type="triangle" w="med" len="med"/>
            </a:ln>
            <a:effectLst/>
          </p:spPr>
        </p:cxnSp>
        <p:cxnSp>
          <p:nvCxnSpPr>
            <p:cNvPr id="11" name="直接箭头连接符 6">
              <a:extLst>
                <a:ext uri="{FF2B5EF4-FFF2-40B4-BE49-F238E27FC236}">
                  <a16:creationId xmlns:a16="http://schemas.microsoft.com/office/drawing/2014/main" id="{B354C56A-D407-CAAE-EB5B-8C3A44F3801F}"/>
                </a:ext>
              </a:extLst>
            </p:cNvPr>
            <p:cNvCxnSpPr/>
            <p:nvPr/>
          </p:nvCxnSpPr>
          <p:spPr>
            <a:xfrm>
              <a:off x="7116468" y="3807222"/>
              <a:ext cx="0" cy="836262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>
                  <a:lumMod val="50000"/>
                </a:schemeClr>
              </a:solidFill>
              <a:prstDash val="sysDash"/>
              <a:miter lim="800000"/>
              <a:headEnd type="oval" w="med" len="med"/>
              <a:tailEnd type="triangle" w="med" len="med"/>
            </a:ln>
            <a:effectLst/>
          </p:spPr>
        </p:cxnSp>
        <p:sp>
          <p:nvSpPr>
            <p:cNvPr id="12" name="环形箭头 5">
              <a:extLst>
                <a:ext uri="{FF2B5EF4-FFF2-40B4-BE49-F238E27FC236}">
                  <a16:creationId xmlns:a16="http://schemas.microsoft.com/office/drawing/2014/main" id="{870BF832-7434-6666-A463-6159204810C9}"/>
                </a:ext>
              </a:extLst>
            </p:cNvPr>
            <p:cNvSpPr/>
            <p:nvPr/>
          </p:nvSpPr>
          <p:spPr>
            <a:xfrm flipH="1">
              <a:off x="1689711" y="2148115"/>
              <a:ext cx="1826808" cy="1826806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2875315"/>
                <a:gd name="adj5" fmla="val 12500"/>
              </a:avLst>
            </a:prstGeom>
            <a:solidFill>
              <a:srgbClr val="53A69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n-US" altLang="zh-CN" sz="2600" kern="0" dirty="0">
                  <a:solidFill>
                    <a:schemeClr val="bg1">
                      <a:lumMod val="50000"/>
                    </a:schemeClr>
                  </a:solidFill>
                  <a:latin typeface="UTM Avo" panose="02040603050506020204" pitchFamily="18" charset="0"/>
                  <a:ea typeface="UD Digi Kyokasho N-B" panose="02020700000000000000" pitchFamily="18" charset="-128"/>
                  <a:cs typeface="Montserrat" panose="00000500000000000000" charset="0"/>
                </a:rPr>
                <a:t>1</a:t>
              </a:r>
              <a:endParaRPr lang="zh-CN" altLang="en-US" sz="2600" kern="0" dirty="0">
                <a:solidFill>
                  <a:schemeClr val="bg1">
                    <a:lumMod val="50000"/>
                  </a:schemeClr>
                </a:solidFill>
                <a:latin typeface="UTM Avo" panose="02040603050506020204" pitchFamily="18" charset="0"/>
                <a:ea typeface="UD Digi Kyokasho N-B" panose="02020700000000000000" pitchFamily="18" charset="-128"/>
                <a:cs typeface="Montserrat" panose="00000500000000000000" charset="0"/>
              </a:endParaRPr>
            </a:p>
          </p:txBody>
        </p:sp>
        <p:sp>
          <p:nvSpPr>
            <p:cNvPr id="13" name="TextBox 31">
              <a:extLst>
                <a:ext uri="{FF2B5EF4-FFF2-40B4-BE49-F238E27FC236}">
                  <a16:creationId xmlns:a16="http://schemas.microsoft.com/office/drawing/2014/main" id="{1945B20D-6A8D-1EB9-E1AF-44B3CAFD1C79}"/>
                </a:ext>
              </a:extLst>
            </p:cNvPr>
            <p:cNvSpPr txBox="1"/>
            <p:nvPr/>
          </p:nvSpPr>
          <p:spPr>
            <a:xfrm>
              <a:off x="1485903" y="4659135"/>
              <a:ext cx="2030616" cy="14157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defRPr/>
              </a:pP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Giúp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giảng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lại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bài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cho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bạn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hiểu</a:t>
              </a:r>
              <a:endParaRPr lang="zh-CN" altLang="en-US" sz="2400" dirty="0">
                <a:latin typeface="UTM Avo" panose="02040603050506020204" pitchFamily="18" charset="0"/>
                <a:ea typeface="UD Digi Kyokasho N-B" panose="02020700000000000000" pitchFamily="18" charset="-128"/>
                <a:cs typeface="Arial" panose="020B0604020202020204" pitchFamily="34" charset="0"/>
              </a:endParaRPr>
            </a:p>
          </p:txBody>
        </p:sp>
        <p:sp>
          <p:nvSpPr>
            <p:cNvPr id="14" name="环形箭头 7">
              <a:extLst>
                <a:ext uri="{FF2B5EF4-FFF2-40B4-BE49-F238E27FC236}">
                  <a16:creationId xmlns:a16="http://schemas.microsoft.com/office/drawing/2014/main" id="{B6068BF1-9B7F-E613-8742-6FE393496992}"/>
                </a:ext>
              </a:extLst>
            </p:cNvPr>
            <p:cNvSpPr/>
            <p:nvPr/>
          </p:nvSpPr>
          <p:spPr>
            <a:xfrm flipH="1">
              <a:off x="3948064" y="2148115"/>
              <a:ext cx="1824571" cy="1826806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2875315"/>
                <a:gd name="adj5" fmla="val 12500"/>
              </a:avLst>
            </a:prstGeom>
            <a:solidFill>
              <a:srgbClr val="53A69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n-US" altLang="zh-CN" sz="2600" kern="0" dirty="0">
                  <a:solidFill>
                    <a:schemeClr val="bg1">
                      <a:lumMod val="50000"/>
                    </a:schemeClr>
                  </a:solidFill>
                  <a:latin typeface="UTM Avo" panose="02040603050506020204" pitchFamily="18" charset="0"/>
                  <a:ea typeface="UD Digi Kyokasho N-B" panose="02020700000000000000" pitchFamily="18" charset="-128"/>
                  <a:cs typeface="Montserrat" panose="00000500000000000000" charset="0"/>
                </a:rPr>
                <a:t>2</a:t>
              </a:r>
              <a:endParaRPr lang="zh-CN" altLang="en-US" sz="2600" kern="0" dirty="0">
                <a:solidFill>
                  <a:schemeClr val="bg1">
                    <a:lumMod val="50000"/>
                  </a:schemeClr>
                </a:solidFill>
                <a:latin typeface="UTM Avo" panose="02040603050506020204" pitchFamily="18" charset="0"/>
                <a:ea typeface="UD Digi Kyokasho N-B" panose="02020700000000000000" pitchFamily="18" charset="-128"/>
                <a:cs typeface="Montserrat" panose="00000500000000000000" charset="0"/>
              </a:endParaRPr>
            </a:p>
          </p:txBody>
        </p:sp>
        <p:sp>
          <p:nvSpPr>
            <p:cNvPr id="15" name="TextBox 31">
              <a:extLst>
                <a:ext uri="{FF2B5EF4-FFF2-40B4-BE49-F238E27FC236}">
                  <a16:creationId xmlns:a16="http://schemas.microsoft.com/office/drawing/2014/main" id="{4668379F-1477-37AC-8128-D4A32F4F4155}"/>
                </a:ext>
              </a:extLst>
            </p:cNvPr>
            <p:cNvSpPr txBox="1"/>
            <p:nvPr/>
          </p:nvSpPr>
          <p:spPr>
            <a:xfrm>
              <a:off x="3742021" y="4659135"/>
              <a:ext cx="2187466" cy="18772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defRPr/>
              </a:pP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Quan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tâm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,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giúp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đỡ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bạn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khi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bạn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gặp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khó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khăn</a:t>
              </a:r>
              <a:endParaRPr lang="zh-CN" altLang="en-US" sz="2400" dirty="0">
                <a:latin typeface="UTM Avo" panose="02040603050506020204" pitchFamily="18" charset="0"/>
                <a:ea typeface="UD Digi Kyokasho N-B" panose="02020700000000000000" pitchFamily="18" charset="-128"/>
                <a:cs typeface="Arial" panose="020B0604020202020204" pitchFamily="34" charset="0"/>
              </a:endParaRPr>
            </a:p>
          </p:txBody>
        </p:sp>
        <p:sp>
          <p:nvSpPr>
            <p:cNvPr id="16" name="环形箭头 9">
              <a:extLst>
                <a:ext uri="{FF2B5EF4-FFF2-40B4-BE49-F238E27FC236}">
                  <a16:creationId xmlns:a16="http://schemas.microsoft.com/office/drawing/2014/main" id="{3BFEB098-7F6A-DD12-5A76-6961BB348B7D}"/>
                </a:ext>
              </a:extLst>
            </p:cNvPr>
            <p:cNvSpPr/>
            <p:nvPr/>
          </p:nvSpPr>
          <p:spPr>
            <a:xfrm flipH="1">
              <a:off x="6204184" y="2148115"/>
              <a:ext cx="1826806" cy="1826806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2875315"/>
                <a:gd name="adj5" fmla="val 12500"/>
              </a:avLst>
            </a:prstGeom>
            <a:solidFill>
              <a:srgbClr val="53A69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n-US" altLang="zh-CN" sz="2600" kern="0" dirty="0">
                  <a:solidFill>
                    <a:schemeClr val="bg1">
                      <a:lumMod val="50000"/>
                    </a:schemeClr>
                  </a:solidFill>
                  <a:latin typeface="UTM Avo" panose="02040603050506020204" pitchFamily="18" charset="0"/>
                  <a:ea typeface="UD Digi Kyokasho N-B" panose="02020700000000000000" pitchFamily="18" charset="-128"/>
                  <a:cs typeface="Montserrat" panose="00000500000000000000" charset="0"/>
                </a:rPr>
                <a:t>3</a:t>
              </a:r>
              <a:endParaRPr lang="zh-CN" altLang="en-US" sz="2600" kern="0" dirty="0">
                <a:solidFill>
                  <a:schemeClr val="bg1">
                    <a:lumMod val="50000"/>
                  </a:schemeClr>
                </a:solidFill>
                <a:latin typeface="UTM Avo" panose="02040603050506020204" pitchFamily="18" charset="0"/>
                <a:ea typeface="UD Digi Kyokasho N-B" panose="02020700000000000000" pitchFamily="18" charset="-128"/>
                <a:cs typeface="Montserrat" panose="00000500000000000000" charset="0"/>
              </a:endParaRPr>
            </a:p>
          </p:txBody>
        </p:sp>
        <p:sp>
          <p:nvSpPr>
            <p:cNvPr id="17" name="TextBox 31">
              <a:extLst>
                <a:ext uri="{FF2B5EF4-FFF2-40B4-BE49-F238E27FC236}">
                  <a16:creationId xmlns:a16="http://schemas.microsoft.com/office/drawing/2014/main" id="{173539A3-753F-4379-7359-A3CD8C2E0213}"/>
                </a:ext>
              </a:extLst>
            </p:cNvPr>
            <p:cNvSpPr txBox="1"/>
            <p:nvPr/>
          </p:nvSpPr>
          <p:spPr>
            <a:xfrm>
              <a:off x="6069025" y="4648564"/>
              <a:ext cx="2187466" cy="18772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defRPr/>
              </a:pP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Chia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sẻ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với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bạn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khi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bạn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có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chuyện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không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vui</a:t>
              </a:r>
              <a:endParaRPr lang="zh-CN" altLang="en-US" sz="2400" dirty="0">
                <a:latin typeface="UTM Avo" panose="02040603050506020204" pitchFamily="18" charset="0"/>
                <a:ea typeface="UD Digi Kyokasho N-B" panose="02020700000000000000" pitchFamily="18" charset="-128"/>
                <a:cs typeface="Arial" panose="020B0604020202020204" pitchFamily="34" charset="0"/>
              </a:endParaRPr>
            </a:p>
          </p:txBody>
        </p:sp>
        <p:sp>
          <p:nvSpPr>
            <p:cNvPr id="18" name="环形箭头 11">
              <a:extLst>
                <a:ext uri="{FF2B5EF4-FFF2-40B4-BE49-F238E27FC236}">
                  <a16:creationId xmlns:a16="http://schemas.microsoft.com/office/drawing/2014/main" id="{800B7958-5314-2A23-6EF9-FE1098F375BA}"/>
                </a:ext>
              </a:extLst>
            </p:cNvPr>
            <p:cNvSpPr/>
            <p:nvPr/>
          </p:nvSpPr>
          <p:spPr>
            <a:xfrm flipH="1">
              <a:off x="8462536" y="2148115"/>
              <a:ext cx="1824571" cy="1826806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2875315"/>
                <a:gd name="adj5" fmla="val 12500"/>
              </a:avLst>
            </a:prstGeom>
            <a:solidFill>
              <a:srgbClr val="53A69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n-US" altLang="zh-CN" sz="2600" kern="0" dirty="0">
                  <a:solidFill>
                    <a:schemeClr val="bg1">
                      <a:lumMod val="50000"/>
                    </a:schemeClr>
                  </a:solidFill>
                  <a:latin typeface="UTM Avo" panose="02040603050506020204" pitchFamily="18" charset="0"/>
                  <a:ea typeface="UD Digi Kyokasho N-B" panose="02020700000000000000" pitchFamily="18" charset="-128"/>
                  <a:cs typeface="Montserrat" panose="00000500000000000000" charset="0"/>
                </a:rPr>
                <a:t>4</a:t>
              </a:r>
              <a:endParaRPr lang="zh-CN" altLang="en-US" sz="2600" kern="0" dirty="0">
                <a:solidFill>
                  <a:schemeClr val="bg1">
                    <a:lumMod val="50000"/>
                  </a:schemeClr>
                </a:solidFill>
                <a:latin typeface="UTM Avo" panose="02040603050506020204" pitchFamily="18" charset="0"/>
                <a:ea typeface="UD Digi Kyokasho N-B" panose="02020700000000000000" pitchFamily="18" charset="-128"/>
                <a:cs typeface="Montserrat" panose="00000500000000000000" charset="0"/>
              </a:endParaRPr>
            </a:p>
          </p:txBody>
        </p:sp>
        <p:sp>
          <p:nvSpPr>
            <p:cNvPr id="19" name="TextBox 31">
              <a:extLst>
                <a:ext uri="{FF2B5EF4-FFF2-40B4-BE49-F238E27FC236}">
                  <a16:creationId xmlns:a16="http://schemas.microsoft.com/office/drawing/2014/main" id="{32494A7F-2496-F5A5-6152-6100515D40BE}"/>
                </a:ext>
              </a:extLst>
            </p:cNvPr>
            <p:cNvSpPr txBox="1"/>
            <p:nvPr/>
          </p:nvSpPr>
          <p:spPr>
            <a:xfrm>
              <a:off x="8327379" y="4643484"/>
              <a:ext cx="2187466" cy="18772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defRPr/>
              </a:pP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Chúc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mừng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bạn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khi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bạn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đạt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kết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quả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học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tập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tốt</a:t>
              </a:r>
              <a:endParaRPr lang="zh-CN" altLang="en-US" sz="2400" dirty="0">
                <a:latin typeface="UTM Avo" panose="02040603050506020204" pitchFamily="18" charset="0"/>
                <a:ea typeface="UD Digi Kyokasho N-B" panose="02020700000000000000" pitchFamily="18" charset="-128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19630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1213</Words>
  <Application>Microsoft Office PowerPoint</Application>
  <PresentationFormat>Màn hình rộng</PresentationFormat>
  <Paragraphs>125</Paragraphs>
  <Slides>33</Slides>
  <Notes>31</Notes>
  <HiddenSlides>0</HiddenSlides>
  <MMClips>9</MMClips>
  <ScaleCrop>false</ScaleCrop>
  <HeadingPairs>
    <vt:vector size="6" baseType="variant">
      <vt:variant>
        <vt:lpstr>Phông được Dùng</vt:lpstr>
      </vt:variant>
      <vt:variant>
        <vt:i4>6</vt:i4>
      </vt:variant>
      <vt:variant>
        <vt:lpstr>Chủ đề</vt:lpstr>
      </vt:variant>
      <vt:variant>
        <vt:i4>4</vt:i4>
      </vt:variant>
      <vt:variant>
        <vt:lpstr>Tiêu đề Bản chiếu</vt:lpstr>
      </vt:variant>
      <vt:variant>
        <vt:i4>33</vt:i4>
      </vt:variant>
    </vt:vector>
  </HeadingPairs>
  <TitlesOfParts>
    <vt:vector size="43" baseType="lpstr">
      <vt:lpstr>Arial</vt:lpstr>
      <vt:lpstr>Calibri</vt:lpstr>
      <vt:lpstr>Calibri Light</vt:lpstr>
      <vt:lpstr>Montserrat</vt:lpstr>
      <vt:lpstr>UTM Avo</vt:lpstr>
      <vt:lpstr>Wingdings</vt:lpstr>
      <vt:lpstr>Office Theme</vt:lpstr>
      <vt:lpstr>1_Office Theme</vt:lpstr>
      <vt:lpstr>2_Office Theme</vt:lpstr>
      <vt:lpstr>3_Office Theme</vt:lpstr>
      <vt:lpstr>MÔN ĐẠO ĐỨC LỚP 2 Chủ đề: Kính trọng thầy giáo, cô giáo và yêu quý bạn bè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đề: Quý trọng thời gian</dc:title>
  <dc:creator>Ziczac</dc:creator>
  <cp:lastModifiedBy>Windows 11</cp:lastModifiedBy>
  <cp:revision>15</cp:revision>
  <dcterms:modified xsi:type="dcterms:W3CDTF">2024-12-01T09:08:47Z</dcterms:modified>
</cp:coreProperties>
</file>